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58" r:id="rId4"/>
    <p:sldId id="257" r:id="rId5"/>
    <p:sldId id="259" r:id="rId6"/>
    <p:sldId id="260" r:id="rId7"/>
    <p:sldId id="261" r:id="rId8"/>
    <p:sldId id="262" r:id="rId9"/>
    <p:sldId id="263" r:id="rId10"/>
    <p:sldId id="264"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7" d="100"/>
          <a:sy n="57" d="100"/>
        </p:scale>
        <p:origin x="2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274B2-5432-C5BE-D39D-2A2E2C5B586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B755D2E-4894-3100-6BFC-239DF03F075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92D0B23-B15A-D12F-1C93-C369A23F1F80}"/>
              </a:ext>
            </a:extLst>
          </p:cNvPr>
          <p:cNvSpPr>
            <a:spLocks noGrp="1"/>
          </p:cNvSpPr>
          <p:nvPr>
            <p:ph type="dt" sz="half" idx="10"/>
          </p:nvPr>
        </p:nvSpPr>
        <p:spPr/>
        <p:txBody>
          <a:bodyPr/>
          <a:lstStyle/>
          <a:p>
            <a:fld id="{6355F6C0-A8CB-442E-A633-EE59333CFB89}" type="datetimeFigureOut">
              <a:rPr lang="en-US" smtClean="0"/>
              <a:t>10/31/2022</a:t>
            </a:fld>
            <a:endParaRPr lang="en-US"/>
          </a:p>
        </p:txBody>
      </p:sp>
      <p:sp>
        <p:nvSpPr>
          <p:cNvPr id="5" name="Footer Placeholder 4">
            <a:extLst>
              <a:ext uri="{FF2B5EF4-FFF2-40B4-BE49-F238E27FC236}">
                <a16:creationId xmlns:a16="http://schemas.microsoft.com/office/drawing/2014/main" id="{01EE30C9-889E-00AF-352E-BAA309F679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58E731-B9B2-D9C6-EE60-DCF87C393161}"/>
              </a:ext>
            </a:extLst>
          </p:cNvPr>
          <p:cNvSpPr>
            <a:spLocks noGrp="1"/>
          </p:cNvSpPr>
          <p:nvPr>
            <p:ph type="sldNum" sz="quarter" idx="12"/>
          </p:nvPr>
        </p:nvSpPr>
        <p:spPr/>
        <p:txBody>
          <a:bodyPr/>
          <a:lstStyle/>
          <a:p>
            <a:fld id="{F2C5B2CE-D78A-4BA0-B095-61A72F08C75B}" type="slidenum">
              <a:rPr lang="en-US" smtClean="0"/>
              <a:t>‹#›</a:t>
            </a:fld>
            <a:endParaRPr lang="en-US"/>
          </a:p>
        </p:txBody>
      </p:sp>
    </p:spTree>
    <p:extLst>
      <p:ext uri="{BB962C8B-B14F-4D97-AF65-F5344CB8AC3E}">
        <p14:creationId xmlns:p14="http://schemas.microsoft.com/office/powerpoint/2010/main" val="32197097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33414-66A5-B7C7-F6C6-CC72152F88A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F8AFF6E-6D69-6204-AC31-CBA9F0099BB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77D8B9-EA2A-1CBE-DB45-0061B210C9A7}"/>
              </a:ext>
            </a:extLst>
          </p:cNvPr>
          <p:cNvSpPr>
            <a:spLocks noGrp="1"/>
          </p:cNvSpPr>
          <p:nvPr>
            <p:ph type="dt" sz="half" idx="10"/>
          </p:nvPr>
        </p:nvSpPr>
        <p:spPr/>
        <p:txBody>
          <a:bodyPr/>
          <a:lstStyle/>
          <a:p>
            <a:fld id="{6355F6C0-A8CB-442E-A633-EE59333CFB89}" type="datetimeFigureOut">
              <a:rPr lang="en-US" smtClean="0"/>
              <a:t>10/31/2022</a:t>
            </a:fld>
            <a:endParaRPr lang="en-US"/>
          </a:p>
        </p:txBody>
      </p:sp>
      <p:sp>
        <p:nvSpPr>
          <p:cNvPr id="5" name="Footer Placeholder 4">
            <a:extLst>
              <a:ext uri="{FF2B5EF4-FFF2-40B4-BE49-F238E27FC236}">
                <a16:creationId xmlns:a16="http://schemas.microsoft.com/office/drawing/2014/main" id="{7335208A-F421-BA69-99C4-391E3D4AF1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2272EF-8ADA-ABD1-47A3-D1618A89E269}"/>
              </a:ext>
            </a:extLst>
          </p:cNvPr>
          <p:cNvSpPr>
            <a:spLocks noGrp="1"/>
          </p:cNvSpPr>
          <p:nvPr>
            <p:ph type="sldNum" sz="quarter" idx="12"/>
          </p:nvPr>
        </p:nvSpPr>
        <p:spPr/>
        <p:txBody>
          <a:bodyPr/>
          <a:lstStyle/>
          <a:p>
            <a:fld id="{F2C5B2CE-D78A-4BA0-B095-61A72F08C75B}" type="slidenum">
              <a:rPr lang="en-US" smtClean="0"/>
              <a:t>‹#›</a:t>
            </a:fld>
            <a:endParaRPr lang="en-US"/>
          </a:p>
        </p:txBody>
      </p:sp>
    </p:spTree>
    <p:extLst>
      <p:ext uri="{BB962C8B-B14F-4D97-AF65-F5344CB8AC3E}">
        <p14:creationId xmlns:p14="http://schemas.microsoft.com/office/powerpoint/2010/main" val="4419135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340FA1D-1C40-0BF7-B497-135DD87B7AD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9C47753-AA82-977E-39FC-2AE06D84720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12630B-074F-34E8-B9FF-576804BDD7B0}"/>
              </a:ext>
            </a:extLst>
          </p:cNvPr>
          <p:cNvSpPr>
            <a:spLocks noGrp="1"/>
          </p:cNvSpPr>
          <p:nvPr>
            <p:ph type="dt" sz="half" idx="10"/>
          </p:nvPr>
        </p:nvSpPr>
        <p:spPr/>
        <p:txBody>
          <a:bodyPr/>
          <a:lstStyle/>
          <a:p>
            <a:fld id="{6355F6C0-A8CB-442E-A633-EE59333CFB89}" type="datetimeFigureOut">
              <a:rPr lang="en-US" smtClean="0"/>
              <a:t>10/31/2022</a:t>
            </a:fld>
            <a:endParaRPr lang="en-US"/>
          </a:p>
        </p:txBody>
      </p:sp>
      <p:sp>
        <p:nvSpPr>
          <p:cNvPr id="5" name="Footer Placeholder 4">
            <a:extLst>
              <a:ext uri="{FF2B5EF4-FFF2-40B4-BE49-F238E27FC236}">
                <a16:creationId xmlns:a16="http://schemas.microsoft.com/office/drawing/2014/main" id="{432CFAA4-7BE9-90E5-384B-02DFB7CBB4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A85115-9122-49A8-29B8-F17D096772FA}"/>
              </a:ext>
            </a:extLst>
          </p:cNvPr>
          <p:cNvSpPr>
            <a:spLocks noGrp="1"/>
          </p:cNvSpPr>
          <p:nvPr>
            <p:ph type="sldNum" sz="quarter" idx="12"/>
          </p:nvPr>
        </p:nvSpPr>
        <p:spPr/>
        <p:txBody>
          <a:bodyPr/>
          <a:lstStyle/>
          <a:p>
            <a:fld id="{F2C5B2CE-D78A-4BA0-B095-61A72F08C75B}" type="slidenum">
              <a:rPr lang="en-US" smtClean="0"/>
              <a:t>‹#›</a:t>
            </a:fld>
            <a:endParaRPr lang="en-US"/>
          </a:p>
        </p:txBody>
      </p:sp>
    </p:spTree>
    <p:extLst>
      <p:ext uri="{BB962C8B-B14F-4D97-AF65-F5344CB8AC3E}">
        <p14:creationId xmlns:p14="http://schemas.microsoft.com/office/powerpoint/2010/main" val="35804486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6020D-F117-1531-39DC-58854DCBE56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7B2215-6E97-D9A0-FE49-AD826FA2D1B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53947A-8CD7-AAB6-909C-AE8A45773C46}"/>
              </a:ext>
            </a:extLst>
          </p:cNvPr>
          <p:cNvSpPr>
            <a:spLocks noGrp="1"/>
          </p:cNvSpPr>
          <p:nvPr>
            <p:ph type="dt" sz="half" idx="10"/>
          </p:nvPr>
        </p:nvSpPr>
        <p:spPr/>
        <p:txBody>
          <a:bodyPr/>
          <a:lstStyle/>
          <a:p>
            <a:fld id="{6355F6C0-A8CB-442E-A633-EE59333CFB89}" type="datetimeFigureOut">
              <a:rPr lang="en-US" smtClean="0"/>
              <a:t>10/31/2022</a:t>
            </a:fld>
            <a:endParaRPr lang="en-US"/>
          </a:p>
        </p:txBody>
      </p:sp>
      <p:sp>
        <p:nvSpPr>
          <p:cNvPr id="5" name="Footer Placeholder 4">
            <a:extLst>
              <a:ext uri="{FF2B5EF4-FFF2-40B4-BE49-F238E27FC236}">
                <a16:creationId xmlns:a16="http://schemas.microsoft.com/office/drawing/2014/main" id="{E82F573C-F52B-0900-33E2-93EBC1EDD8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A75419-251F-82D3-351F-99C34DA01C6D}"/>
              </a:ext>
            </a:extLst>
          </p:cNvPr>
          <p:cNvSpPr>
            <a:spLocks noGrp="1"/>
          </p:cNvSpPr>
          <p:nvPr>
            <p:ph type="sldNum" sz="quarter" idx="12"/>
          </p:nvPr>
        </p:nvSpPr>
        <p:spPr/>
        <p:txBody>
          <a:bodyPr/>
          <a:lstStyle/>
          <a:p>
            <a:fld id="{F2C5B2CE-D78A-4BA0-B095-61A72F08C75B}" type="slidenum">
              <a:rPr lang="en-US" smtClean="0"/>
              <a:t>‹#›</a:t>
            </a:fld>
            <a:endParaRPr lang="en-US"/>
          </a:p>
        </p:txBody>
      </p:sp>
    </p:spTree>
    <p:extLst>
      <p:ext uri="{BB962C8B-B14F-4D97-AF65-F5344CB8AC3E}">
        <p14:creationId xmlns:p14="http://schemas.microsoft.com/office/powerpoint/2010/main" val="245223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5362C-AB72-A4EA-B163-067F622CF66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1F09A3C-25C7-6A48-B440-F044D67D951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56B0E0B-5CF2-B2EA-BA3C-B2CCB9870C0A}"/>
              </a:ext>
            </a:extLst>
          </p:cNvPr>
          <p:cNvSpPr>
            <a:spLocks noGrp="1"/>
          </p:cNvSpPr>
          <p:nvPr>
            <p:ph type="dt" sz="half" idx="10"/>
          </p:nvPr>
        </p:nvSpPr>
        <p:spPr/>
        <p:txBody>
          <a:bodyPr/>
          <a:lstStyle/>
          <a:p>
            <a:fld id="{6355F6C0-A8CB-442E-A633-EE59333CFB89}" type="datetimeFigureOut">
              <a:rPr lang="en-US" smtClean="0"/>
              <a:t>10/31/2022</a:t>
            </a:fld>
            <a:endParaRPr lang="en-US"/>
          </a:p>
        </p:txBody>
      </p:sp>
      <p:sp>
        <p:nvSpPr>
          <p:cNvPr id="5" name="Footer Placeholder 4">
            <a:extLst>
              <a:ext uri="{FF2B5EF4-FFF2-40B4-BE49-F238E27FC236}">
                <a16:creationId xmlns:a16="http://schemas.microsoft.com/office/drawing/2014/main" id="{AEF28AA2-7DC7-D0B0-1525-7E411D6817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1DBC0A-8988-3482-6887-5F379BFDE483}"/>
              </a:ext>
            </a:extLst>
          </p:cNvPr>
          <p:cNvSpPr>
            <a:spLocks noGrp="1"/>
          </p:cNvSpPr>
          <p:nvPr>
            <p:ph type="sldNum" sz="quarter" idx="12"/>
          </p:nvPr>
        </p:nvSpPr>
        <p:spPr/>
        <p:txBody>
          <a:bodyPr/>
          <a:lstStyle/>
          <a:p>
            <a:fld id="{F2C5B2CE-D78A-4BA0-B095-61A72F08C75B}" type="slidenum">
              <a:rPr lang="en-US" smtClean="0"/>
              <a:t>‹#›</a:t>
            </a:fld>
            <a:endParaRPr lang="en-US"/>
          </a:p>
        </p:txBody>
      </p:sp>
    </p:spTree>
    <p:extLst>
      <p:ext uri="{BB962C8B-B14F-4D97-AF65-F5344CB8AC3E}">
        <p14:creationId xmlns:p14="http://schemas.microsoft.com/office/powerpoint/2010/main" val="7482005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B133E-5431-E511-D27F-98C22C87EA2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CC20351-2F30-E9CF-2F7A-4B78D8E60DC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E480B0F-245F-1FF0-CB8C-069479DCEBA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79460BC-7AA0-7673-E6A8-B06E4B003E5B}"/>
              </a:ext>
            </a:extLst>
          </p:cNvPr>
          <p:cNvSpPr>
            <a:spLocks noGrp="1"/>
          </p:cNvSpPr>
          <p:nvPr>
            <p:ph type="dt" sz="half" idx="10"/>
          </p:nvPr>
        </p:nvSpPr>
        <p:spPr/>
        <p:txBody>
          <a:bodyPr/>
          <a:lstStyle/>
          <a:p>
            <a:fld id="{6355F6C0-A8CB-442E-A633-EE59333CFB89}" type="datetimeFigureOut">
              <a:rPr lang="en-US" smtClean="0"/>
              <a:t>10/31/2022</a:t>
            </a:fld>
            <a:endParaRPr lang="en-US"/>
          </a:p>
        </p:txBody>
      </p:sp>
      <p:sp>
        <p:nvSpPr>
          <p:cNvPr id="6" name="Footer Placeholder 5">
            <a:extLst>
              <a:ext uri="{FF2B5EF4-FFF2-40B4-BE49-F238E27FC236}">
                <a16:creationId xmlns:a16="http://schemas.microsoft.com/office/drawing/2014/main" id="{F9A267C1-66D9-45F9-5B87-32A0DD27BE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06975F-E66E-87D0-A732-0C93A1B2BD15}"/>
              </a:ext>
            </a:extLst>
          </p:cNvPr>
          <p:cNvSpPr>
            <a:spLocks noGrp="1"/>
          </p:cNvSpPr>
          <p:nvPr>
            <p:ph type="sldNum" sz="quarter" idx="12"/>
          </p:nvPr>
        </p:nvSpPr>
        <p:spPr/>
        <p:txBody>
          <a:bodyPr/>
          <a:lstStyle/>
          <a:p>
            <a:fld id="{F2C5B2CE-D78A-4BA0-B095-61A72F08C75B}" type="slidenum">
              <a:rPr lang="en-US" smtClean="0"/>
              <a:t>‹#›</a:t>
            </a:fld>
            <a:endParaRPr lang="en-US"/>
          </a:p>
        </p:txBody>
      </p:sp>
    </p:spTree>
    <p:extLst>
      <p:ext uri="{BB962C8B-B14F-4D97-AF65-F5344CB8AC3E}">
        <p14:creationId xmlns:p14="http://schemas.microsoft.com/office/powerpoint/2010/main" val="4000377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2EAC8-EF4B-781C-1A2E-503F16D96D2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18E770E-7628-5934-B451-C0A0B5C1B57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BCCC4DF-90EF-FEDC-EB0B-6FA1B399D97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A4BA9F0-EB49-1A3E-DA4F-EE178033584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F10DAD7-7F84-E793-18A9-9658AEE7B6B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5F04440-C109-98DE-C5F6-8FD09E647714}"/>
              </a:ext>
            </a:extLst>
          </p:cNvPr>
          <p:cNvSpPr>
            <a:spLocks noGrp="1"/>
          </p:cNvSpPr>
          <p:nvPr>
            <p:ph type="dt" sz="half" idx="10"/>
          </p:nvPr>
        </p:nvSpPr>
        <p:spPr/>
        <p:txBody>
          <a:bodyPr/>
          <a:lstStyle/>
          <a:p>
            <a:fld id="{6355F6C0-A8CB-442E-A633-EE59333CFB89}" type="datetimeFigureOut">
              <a:rPr lang="en-US" smtClean="0"/>
              <a:t>10/31/2022</a:t>
            </a:fld>
            <a:endParaRPr lang="en-US"/>
          </a:p>
        </p:txBody>
      </p:sp>
      <p:sp>
        <p:nvSpPr>
          <p:cNvPr id="8" name="Footer Placeholder 7">
            <a:extLst>
              <a:ext uri="{FF2B5EF4-FFF2-40B4-BE49-F238E27FC236}">
                <a16:creationId xmlns:a16="http://schemas.microsoft.com/office/drawing/2014/main" id="{089800CA-22DF-3703-8A07-5B28317996B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E941C2D-F2CE-5C46-6D83-2FFE9D230976}"/>
              </a:ext>
            </a:extLst>
          </p:cNvPr>
          <p:cNvSpPr>
            <a:spLocks noGrp="1"/>
          </p:cNvSpPr>
          <p:nvPr>
            <p:ph type="sldNum" sz="quarter" idx="12"/>
          </p:nvPr>
        </p:nvSpPr>
        <p:spPr/>
        <p:txBody>
          <a:bodyPr/>
          <a:lstStyle/>
          <a:p>
            <a:fld id="{F2C5B2CE-D78A-4BA0-B095-61A72F08C75B}" type="slidenum">
              <a:rPr lang="en-US" smtClean="0"/>
              <a:t>‹#›</a:t>
            </a:fld>
            <a:endParaRPr lang="en-US"/>
          </a:p>
        </p:txBody>
      </p:sp>
    </p:spTree>
    <p:extLst>
      <p:ext uri="{BB962C8B-B14F-4D97-AF65-F5344CB8AC3E}">
        <p14:creationId xmlns:p14="http://schemas.microsoft.com/office/powerpoint/2010/main" val="30008541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C8DDD-6CBC-E159-6CBA-5D0CC043BF7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1A5CFD6-7769-C56A-1316-0598385B0CB6}"/>
              </a:ext>
            </a:extLst>
          </p:cNvPr>
          <p:cNvSpPr>
            <a:spLocks noGrp="1"/>
          </p:cNvSpPr>
          <p:nvPr>
            <p:ph type="dt" sz="half" idx="10"/>
          </p:nvPr>
        </p:nvSpPr>
        <p:spPr/>
        <p:txBody>
          <a:bodyPr/>
          <a:lstStyle/>
          <a:p>
            <a:fld id="{6355F6C0-A8CB-442E-A633-EE59333CFB89}" type="datetimeFigureOut">
              <a:rPr lang="en-US" smtClean="0"/>
              <a:t>10/31/2022</a:t>
            </a:fld>
            <a:endParaRPr lang="en-US"/>
          </a:p>
        </p:txBody>
      </p:sp>
      <p:sp>
        <p:nvSpPr>
          <p:cNvPr id="4" name="Footer Placeholder 3">
            <a:extLst>
              <a:ext uri="{FF2B5EF4-FFF2-40B4-BE49-F238E27FC236}">
                <a16:creationId xmlns:a16="http://schemas.microsoft.com/office/drawing/2014/main" id="{4D3EC613-DA2C-5E0E-87EC-B3A2A4E583E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2D29205-8655-D93B-AB63-7E8467794A06}"/>
              </a:ext>
            </a:extLst>
          </p:cNvPr>
          <p:cNvSpPr>
            <a:spLocks noGrp="1"/>
          </p:cNvSpPr>
          <p:nvPr>
            <p:ph type="sldNum" sz="quarter" idx="12"/>
          </p:nvPr>
        </p:nvSpPr>
        <p:spPr/>
        <p:txBody>
          <a:bodyPr/>
          <a:lstStyle/>
          <a:p>
            <a:fld id="{F2C5B2CE-D78A-4BA0-B095-61A72F08C75B}" type="slidenum">
              <a:rPr lang="en-US" smtClean="0"/>
              <a:t>‹#›</a:t>
            </a:fld>
            <a:endParaRPr lang="en-US"/>
          </a:p>
        </p:txBody>
      </p:sp>
    </p:spTree>
    <p:extLst>
      <p:ext uri="{BB962C8B-B14F-4D97-AF65-F5344CB8AC3E}">
        <p14:creationId xmlns:p14="http://schemas.microsoft.com/office/powerpoint/2010/main" val="17696367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DCF1E61-9B41-B16B-E900-37E4FC740437}"/>
              </a:ext>
            </a:extLst>
          </p:cNvPr>
          <p:cNvSpPr>
            <a:spLocks noGrp="1"/>
          </p:cNvSpPr>
          <p:nvPr>
            <p:ph type="dt" sz="half" idx="10"/>
          </p:nvPr>
        </p:nvSpPr>
        <p:spPr/>
        <p:txBody>
          <a:bodyPr/>
          <a:lstStyle/>
          <a:p>
            <a:fld id="{6355F6C0-A8CB-442E-A633-EE59333CFB89}" type="datetimeFigureOut">
              <a:rPr lang="en-US" smtClean="0"/>
              <a:t>10/31/2022</a:t>
            </a:fld>
            <a:endParaRPr lang="en-US"/>
          </a:p>
        </p:txBody>
      </p:sp>
      <p:sp>
        <p:nvSpPr>
          <p:cNvPr id="3" name="Footer Placeholder 2">
            <a:extLst>
              <a:ext uri="{FF2B5EF4-FFF2-40B4-BE49-F238E27FC236}">
                <a16:creationId xmlns:a16="http://schemas.microsoft.com/office/drawing/2014/main" id="{C767EAFC-AB44-D2E0-44C3-A7FA2343E33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1DD08D5-767E-A000-BB32-4F13230027C9}"/>
              </a:ext>
            </a:extLst>
          </p:cNvPr>
          <p:cNvSpPr>
            <a:spLocks noGrp="1"/>
          </p:cNvSpPr>
          <p:nvPr>
            <p:ph type="sldNum" sz="quarter" idx="12"/>
          </p:nvPr>
        </p:nvSpPr>
        <p:spPr/>
        <p:txBody>
          <a:bodyPr/>
          <a:lstStyle/>
          <a:p>
            <a:fld id="{F2C5B2CE-D78A-4BA0-B095-61A72F08C75B}" type="slidenum">
              <a:rPr lang="en-US" smtClean="0"/>
              <a:t>‹#›</a:t>
            </a:fld>
            <a:endParaRPr lang="en-US"/>
          </a:p>
        </p:txBody>
      </p:sp>
    </p:spTree>
    <p:extLst>
      <p:ext uri="{BB962C8B-B14F-4D97-AF65-F5344CB8AC3E}">
        <p14:creationId xmlns:p14="http://schemas.microsoft.com/office/powerpoint/2010/main" val="37563723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3932B-7E95-56C4-ADA7-BC32C35300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D0A916A-28CC-5E42-1014-72327581F1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8724114-4FAA-1C05-1BBF-7137E6B7AC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A78F7F-8C40-1149-0787-28C80B833D7D}"/>
              </a:ext>
            </a:extLst>
          </p:cNvPr>
          <p:cNvSpPr>
            <a:spLocks noGrp="1"/>
          </p:cNvSpPr>
          <p:nvPr>
            <p:ph type="dt" sz="half" idx="10"/>
          </p:nvPr>
        </p:nvSpPr>
        <p:spPr/>
        <p:txBody>
          <a:bodyPr/>
          <a:lstStyle/>
          <a:p>
            <a:fld id="{6355F6C0-A8CB-442E-A633-EE59333CFB89}" type="datetimeFigureOut">
              <a:rPr lang="en-US" smtClean="0"/>
              <a:t>10/31/2022</a:t>
            </a:fld>
            <a:endParaRPr lang="en-US"/>
          </a:p>
        </p:txBody>
      </p:sp>
      <p:sp>
        <p:nvSpPr>
          <p:cNvPr id="6" name="Footer Placeholder 5">
            <a:extLst>
              <a:ext uri="{FF2B5EF4-FFF2-40B4-BE49-F238E27FC236}">
                <a16:creationId xmlns:a16="http://schemas.microsoft.com/office/drawing/2014/main" id="{C454C64A-026F-E6E3-F658-22D0C435DB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A9408B-F16F-72FE-C8C0-CE991DEC00D9}"/>
              </a:ext>
            </a:extLst>
          </p:cNvPr>
          <p:cNvSpPr>
            <a:spLocks noGrp="1"/>
          </p:cNvSpPr>
          <p:nvPr>
            <p:ph type="sldNum" sz="quarter" idx="12"/>
          </p:nvPr>
        </p:nvSpPr>
        <p:spPr/>
        <p:txBody>
          <a:bodyPr/>
          <a:lstStyle/>
          <a:p>
            <a:fld id="{F2C5B2CE-D78A-4BA0-B095-61A72F08C75B}" type="slidenum">
              <a:rPr lang="en-US" smtClean="0"/>
              <a:t>‹#›</a:t>
            </a:fld>
            <a:endParaRPr lang="en-US"/>
          </a:p>
        </p:txBody>
      </p:sp>
    </p:spTree>
    <p:extLst>
      <p:ext uri="{BB962C8B-B14F-4D97-AF65-F5344CB8AC3E}">
        <p14:creationId xmlns:p14="http://schemas.microsoft.com/office/powerpoint/2010/main" val="2178507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D843C-963D-1F60-B885-1FFA764216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00F9773-9CEB-4C41-9ABF-E29F283FB9E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7AC51EF-B64B-F25D-2AC3-8723143B34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1C3C6F3-D9FB-85B5-DBA6-F62338B0797F}"/>
              </a:ext>
            </a:extLst>
          </p:cNvPr>
          <p:cNvSpPr>
            <a:spLocks noGrp="1"/>
          </p:cNvSpPr>
          <p:nvPr>
            <p:ph type="dt" sz="half" idx="10"/>
          </p:nvPr>
        </p:nvSpPr>
        <p:spPr/>
        <p:txBody>
          <a:bodyPr/>
          <a:lstStyle/>
          <a:p>
            <a:fld id="{6355F6C0-A8CB-442E-A633-EE59333CFB89}" type="datetimeFigureOut">
              <a:rPr lang="en-US" smtClean="0"/>
              <a:t>10/31/2022</a:t>
            </a:fld>
            <a:endParaRPr lang="en-US"/>
          </a:p>
        </p:txBody>
      </p:sp>
      <p:sp>
        <p:nvSpPr>
          <p:cNvPr id="6" name="Footer Placeholder 5">
            <a:extLst>
              <a:ext uri="{FF2B5EF4-FFF2-40B4-BE49-F238E27FC236}">
                <a16:creationId xmlns:a16="http://schemas.microsoft.com/office/drawing/2014/main" id="{84E9FB46-912A-E083-924E-BFE357E401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18D5A28-3410-743D-73B7-98DCB063E1E7}"/>
              </a:ext>
            </a:extLst>
          </p:cNvPr>
          <p:cNvSpPr>
            <a:spLocks noGrp="1"/>
          </p:cNvSpPr>
          <p:nvPr>
            <p:ph type="sldNum" sz="quarter" idx="12"/>
          </p:nvPr>
        </p:nvSpPr>
        <p:spPr/>
        <p:txBody>
          <a:bodyPr/>
          <a:lstStyle/>
          <a:p>
            <a:fld id="{F2C5B2CE-D78A-4BA0-B095-61A72F08C75B}" type="slidenum">
              <a:rPr lang="en-US" smtClean="0"/>
              <a:t>‹#›</a:t>
            </a:fld>
            <a:endParaRPr lang="en-US"/>
          </a:p>
        </p:txBody>
      </p:sp>
    </p:spTree>
    <p:extLst>
      <p:ext uri="{BB962C8B-B14F-4D97-AF65-F5344CB8AC3E}">
        <p14:creationId xmlns:p14="http://schemas.microsoft.com/office/powerpoint/2010/main" val="7803597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04BB21A-5544-9775-452F-511AC23A74A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D62624F-50E5-05E3-84BC-77DB00C62E7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1ED7D6-6CF9-ACD6-2B14-5F381E2DB71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55F6C0-A8CB-442E-A633-EE59333CFB89}" type="datetimeFigureOut">
              <a:rPr lang="en-US" smtClean="0"/>
              <a:t>10/31/2022</a:t>
            </a:fld>
            <a:endParaRPr lang="en-US"/>
          </a:p>
        </p:txBody>
      </p:sp>
      <p:sp>
        <p:nvSpPr>
          <p:cNvPr id="5" name="Footer Placeholder 4">
            <a:extLst>
              <a:ext uri="{FF2B5EF4-FFF2-40B4-BE49-F238E27FC236}">
                <a16:creationId xmlns:a16="http://schemas.microsoft.com/office/drawing/2014/main" id="{02CDC76A-7698-DBAC-DDDB-F1477E881D3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483FB7C-C9F5-0690-AB4B-B9F18D91039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C5B2CE-D78A-4BA0-B095-61A72F08C75B}" type="slidenum">
              <a:rPr lang="en-US" smtClean="0"/>
              <a:t>‹#›</a:t>
            </a:fld>
            <a:endParaRPr lang="en-US"/>
          </a:p>
        </p:txBody>
      </p:sp>
    </p:spTree>
    <p:extLst>
      <p:ext uri="{BB962C8B-B14F-4D97-AF65-F5344CB8AC3E}">
        <p14:creationId xmlns:p14="http://schemas.microsoft.com/office/powerpoint/2010/main" val="16173792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hxu1@futurewei.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NVIDIA/libnvidia-container" TargetMode="External"/><Relationship Id="rId2" Type="http://schemas.openxmlformats.org/officeDocument/2006/relationships/hyperlink" Target="https://github.com/NVIDIA/nvidia-docker" TargetMode="External"/><Relationship Id="rId1" Type="http://schemas.openxmlformats.org/officeDocument/2006/relationships/slideLayout" Target="../slideLayouts/slideLayout2.xml"/><Relationship Id="rId6" Type="http://schemas.openxmlformats.org/officeDocument/2006/relationships/hyperlink" Target="https://gitlab.com/nvidia/container-toolkit/container-toolkit" TargetMode="External"/><Relationship Id="rId5" Type="http://schemas.openxmlformats.org/officeDocument/2006/relationships/hyperlink" Target="https://github.com/NVIDIA/nvidia-container-toolkit" TargetMode="External"/><Relationship Id="rId4" Type="http://schemas.openxmlformats.org/officeDocument/2006/relationships/hyperlink" Target="https://github.com/NVIDIA/nvidia-container-runtime"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5DE93-3E11-C35F-503B-0FF8E880837A}"/>
              </a:ext>
            </a:extLst>
          </p:cNvPr>
          <p:cNvSpPr>
            <a:spLocks noGrp="1"/>
          </p:cNvSpPr>
          <p:nvPr>
            <p:ph type="ctrTitle"/>
          </p:nvPr>
        </p:nvSpPr>
        <p:spPr>
          <a:xfrm>
            <a:off x="709961" y="308324"/>
            <a:ext cx="10563922" cy="2387600"/>
          </a:xfrm>
        </p:spPr>
        <p:txBody>
          <a:bodyPr>
            <a:normAutofit/>
          </a:bodyPr>
          <a:lstStyle/>
          <a:p>
            <a:r>
              <a:rPr lang="en-US" sz="5400" dirty="0"/>
              <a:t>GPU support for the Quark Container</a:t>
            </a:r>
          </a:p>
        </p:txBody>
      </p:sp>
      <p:sp>
        <p:nvSpPr>
          <p:cNvPr id="3" name="Subtitle 2">
            <a:extLst>
              <a:ext uri="{FF2B5EF4-FFF2-40B4-BE49-F238E27FC236}">
                <a16:creationId xmlns:a16="http://schemas.microsoft.com/office/drawing/2014/main" id="{0E0143FB-A550-5E83-6C11-2D81E01DD143}"/>
              </a:ext>
            </a:extLst>
          </p:cNvPr>
          <p:cNvSpPr>
            <a:spLocks noGrp="1"/>
          </p:cNvSpPr>
          <p:nvPr>
            <p:ph type="subTitle" idx="1"/>
          </p:nvPr>
        </p:nvSpPr>
        <p:spPr>
          <a:xfrm>
            <a:off x="966439" y="3429000"/>
            <a:ext cx="9144000" cy="1655762"/>
          </a:xfrm>
        </p:spPr>
        <p:txBody>
          <a:bodyPr/>
          <a:lstStyle/>
          <a:p>
            <a:r>
              <a:rPr lang="en-US" dirty="0"/>
              <a:t>2022/10/05</a:t>
            </a:r>
          </a:p>
          <a:p>
            <a:r>
              <a:rPr lang="en-US" dirty="0"/>
              <a:t>Hao Xu (</a:t>
            </a:r>
            <a:r>
              <a:rPr lang="en-US" dirty="0">
                <a:hlinkClick r:id="rId2"/>
              </a:rPr>
              <a:t>hxu1@futurewei.com</a:t>
            </a:r>
            <a:r>
              <a:rPr lang="en-US" dirty="0"/>
              <a:t>) , Yulin Sun (ysun3</a:t>
            </a:r>
            <a:r>
              <a:rPr lang="en-US" dirty="0">
                <a:hlinkClick r:id="rId2"/>
              </a:rPr>
              <a:t>@futurewei.com</a:t>
            </a:r>
            <a:r>
              <a:rPr lang="en-US" dirty="0"/>
              <a:t>)</a:t>
            </a:r>
          </a:p>
        </p:txBody>
      </p:sp>
    </p:spTree>
    <p:extLst>
      <p:ext uri="{BB962C8B-B14F-4D97-AF65-F5344CB8AC3E}">
        <p14:creationId xmlns:p14="http://schemas.microsoft.com/office/powerpoint/2010/main" val="16320107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72E39-186F-F539-23C0-636ADADCF17D}"/>
              </a:ext>
            </a:extLst>
          </p:cNvPr>
          <p:cNvSpPr>
            <a:spLocks noGrp="1"/>
          </p:cNvSpPr>
          <p:nvPr>
            <p:ph type="title"/>
          </p:nvPr>
        </p:nvSpPr>
        <p:spPr/>
        <p:txBody>
          <a:bodyPr/>
          <a:lstStyle/>
          <a:p>
            <a:r>
              <a:rPr lang="en-US" dirty="0"/>
              <a:t>Some thoughts and future direction</a:t>
            </a:r>
          </a:p>
        </p:txBody>
      </p:sp>
      <p:sp>
        <p:nvSpPr>
          <p:cNvPr id="3" name="Content Placeholder 2">
            <a:extLst>
              <a:ext uri="{FF2B5EF4-FFF2-40B4-BE49-F238E27FC236}">
                <a16:creationId xmlns:a16="http://schemas.microsoft.com/office/drawing/2014/main" id="{6A0F5B22-CD01-77CB-29AD-E583CDE04CDC}"/>
              </a:ext>
            </a:extLst>
          </p:cNvPr>
          <p:cNvSpPr>
            <a:spLocks noGrp="1"/>
          </p:cNvSpPr>
          <p:nvPr>
            <p:ph idx="1"/>
          </p:nvPr>
        </p:nvSpPr>
        <p:spPr/>
        <p:txBody>
          <a:bodyPr>
            <a:normAutofit lnSpcReduction="10000"/>
          </a:bodyPr>
          <a:lstStyle/>
          <a:p>
            <a:r>
              <a:rPr lang="en-US" dirty="0"/>
              <a:t>Nvidia recently open sourced their kernel modules and without this information, we wouldn’t know what structure the guest memory is pointing to.</a:t>
            </a:r>
          </a:p>
          <a:p>
            <a:endParaRPr lang="en-US" dirty="0"/>
          </a:p>
          <a:p>
            <a:r>
              <a:rPr lang="en-US" dirty="0"/>
              <a:t>What about </a:t>
            </a:r>
            <a:r>
              <a:rPr lang="en-US" dirty="0" err="1"/>
              <a:t>mmap</a:t>
            </a:r>
            <a:r>
              <a:rPr lang="en-US" dirty="0"/>
              <a:t>? Unified memory? MMIO and PCIe BARs?</a:t>
            </a:r>
            <a:br>
              <a:rPr lang="en-US" dirty="0"/>
            </a:br>
            <a:r>
              <a:rPr lang="en-US" dirty="0"/>
              <a:t>We need to think through all these aspects, perhaps.</a:t>
            </a:r>
          </a:p>
          <a:p>
            <a:endParaRPr lang="en-US" dirty="0"/>
          </a:p>
          <a:p>
            <a:r>
              <a:rPr lang="en-US" dirty="0"/>
              <a:t>Different approaches</a:t>
            </a:r>
            <a:br>
              <a:rPr lang="en-US" dirty="0"/>
            </a:br>
            <a:r>
              <a:rPr lang="en-US" dirty="0"/>
              <a:t>1) Mount both user space libraries and kernel modules in the host.</a:t>
            </a:r>
            <a:br>
              <a:rPr lang="en-US" dirty="0"/>
            </a:br>
            <a:r>
              <a:rPr lang="en-US" dirty="0"/>
              <a:t>2) API remoting.</a:t>
            </a:r>
          </a:p>
        </p:txBody>
      </p:sp>
    </p:spTree>
    <p:extLst>
      <p:ext uri="{BB962C8B-B14F-4D97-AF65-F5344CB8AC3E}">
        <p14:creationId xmlns:p14="http://schemas.microsoft.com/office/powerpoint/2010/main" val="23006199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784E8-7D74-0C21-3417-F0CB51F1BBE9}"/>
              </a:ext>
            </a:extLst>
          </p:cNvPr>
          <p:cNvSpPr>
            <a:spLocks noGrp="1"/>
          </p:cNvSpPr>
          <p:nvPr>
            <p:ph type="title"/>
          </p:nvPr>
        </p:nvSpPr>
        <p:spPr>
          <a:xfrm>
            <a:off x="838199" y="291090"/>
            <a:ext cx="5339577" cy="723671"/>
          </a:xfrm>
        </p:spPr>
        <p:txBody>
          <a:bodyPr vert="horz" lIns="91440" tIns="45720" rIns="91440" bIns="45720" rtlCol="0" anchor="b">
            <a:normAutofit/>
          </a:bodyPr>
          <a:lstStyle/>
          <a:p>
            <a:r>
              <a:rPr lang="en-US" sz="3600" kern="1200" dirty="0">
                <a:solidFill>
                  <a:schemeClr val="tx1"/>
                </a:solidFill>
                <a:latin typeface="+mj-lt"/>
                <a:ea typeface="+mj-ea"/>
                <a:cs typeface="+mj-cs"/>
              </a:rPr>
              <a:t>Method 1 vs 2</a:t>
            </a:r>
          </a:p>
        </p:txBody>
      </p:sp>
      <p:pic>
        <p:nvPicPr>
          <p:cNvPr id="5" name="Picture 4">
            <a:extLst>
              <a:ext uri="{FF2B5EF4-FFF2-40B4-BE49-F238E27FC236}">
                <a16:creationId xmlns:a16="http://schemas.microsoft.com/office/drawing/2014/main" id="{F4BBBBCD-B42D-82BE-E07C-DE23083B2203}"/>
              </a:ext>
            </a:extLst>
          </p:cNvPr>
          <p:cNvPicPr>
            <a:picLocks noChangeAspect="1"/>
          </p:cNvPicPr>
          <p:nvPr/>
        </p:nvPicPr>
        <p:blipFill>
          <a:blip r:embed="rId2"/>
          <a:stretch>
            <a:fillRect/>
          </a:stretch>
        </p:blipFill>
        <p:spPr>
          <a:xfrm>
            <a:off x="2128353" y="880946"/>
            <a:ext cx="9011715" cy="5812557"/>
          </a:xfrm>
          <a:prstGeom prst="rect">
            <a:avLst/>
          </a:prstGeom>
        </p:spPr>
      </p:pic>
    </p:spTree>
    <p:extLst>
      <p:ext uri="{BB962C8B-B14F-4D97-AF65-F5344CB8AC3E}">
        <p14:creationId xmlns:p14="http://schemas.microsoft.com/office/powerpoint/2010/main" val="19429166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784E8-7D74-0C21-3417-F0CB51F1BBE9}"/>
              </a:ext>
            </a:extLst>
          </p:cNvPr>
          <p:cNvSpPr>
            <a:spLocks noGrp="1"/>
          </p:cNvSpPr>
          <p:nvPr>
            <p:ph type="title"/>
          </p:nvPr>
        </p:nvSpPr>
        <p:spPr>
          <a:xfrm>
            <a:off x="314092" y="87109"/>
            <a:ext cx="10515599" cy="932688"/>
          </a:xfrm>
        </p:spPr>
        <p:txBody>
          <a:bodyPr vert="horz" lIns="91440" tIns="45720" rIns="91440" bIns="45720" rtlCol="0" anchor="b">
            <a:normAutofit/>
          </a:bodyPr>
          <a:lstStyle/>
          <a:p>
            <a:r>
              <a:rPr lang="en-US" sz="3600" kern="1200" dirty="0">
                <a:solidFill>
                  <a:schemeClr val="tx1"/>
                </a:solidFill>
                <a:latin typeface="+mj-lt"/>
                <a:ea typeface="+mj-ea"/>
                <a:cs typeface="+mj-cs"/>
              </a:rPr>
              <a:t>Method 3: </a:t>
            </a:r>
            <a:r>
              <a:rPr lang="en-US" sz="3600" kern="1200" dirty="0" err="1">
                <a:solidFill>
                  <a:schemeClr val="tx1"/>
                </a:solidFill>
                <a:latin typeface="+mj-lt"/>
                <a:ea typeface="+mj-ea"/>
                <a:cs typeface="+mj-cs"/>
              </a:rPr>
              <a:t>rCUDA</a:t>
            </a:r>
            <a:endParaRPr lang="en-US" sz="3600" kern="1200" dirty="0">
              <a:solidFill>
                <a:schemeClr val="tx1"/>
              </a:solidFill>
              <a:latin typeface="+mj-lt"/>
              <a:ea typeface="+mj-ea"/>
              <a:cs typeface="+mj-cs"/>
            </a:endParaRPr>
          </a:p>
        </p:txBody>
      </p:sp>
      <p:pic>
        <p:nvPicPr>
          <p:cNvPr id="4" name="Picture 3">
            <a:extLst>
              <a:ext uri="{FF2B5EF4-FFF2-40B4-BE49-F238E27FC236}">
                <a16:creationId xmlns:a16="http://schemas.microsoft.com/office/drawing/2014/main" id="{211A1642-C373-B46B-DC5D-40BACA9F0CC1}"/>
              </a:ext>
            </a:extLst>
          </p:cNvPr>
          <p:cNvPicPr>
            <a:picLocks noChangeAspect="1"/>
          </p:cNvPicPr>
          <p:nvPr/>
        </p:nvPicPr>
        <p:blipFill>
          <a:blip r:embed="rId2"/>
          <a:stretch>
            <a:fillRect/>
          </a:stretch>
        </p:blipFill>
        <p:spPr>
          <a:xfrm>
            <a:off x="2202313" y="919435"/>
            <a:ext cx="9461861" cy="5724427"/>
          </a:xfrm>
          <a:prstGeom prst="rect">
            <a:avLst/>
          </a:prstGeom>
        </p:spPr>
      </p:pic>
    </p:spTree>
    <p:extLst>
      <p:ext uri="{BB962C8B-B14F-4D97-AF65-F5344CB8AC3E}">
        <p14:creationId xmlns:p14="http://schemas.microsoft.com/office/powerpoint/2010/main" val="9542166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0BF34-59C9-13DE-3E46-682F9DFA7A97}"/>
              </a:ext>
            </a:extLst>
          </p:cNvPr>
          <p:cNvSpPr>
            <a:spLocks noGrp="1"/>
          </p:cNvSpPr>
          <p:nvPr>
            <p:ph type="title"/>
          </p:nvPr>
        </p:nvSpPr>
        <p:spPr/>
        <p:txBody>
          <a:bodyPr/>
          <a:lstStyle/>
          <a:p>
            <a:r>
              <a:rPr lang="en-US" dirty="0"/>
              <a:t>Goals</a:t>
            </a:r>
          </a:p>
        </p:txBody>
      </p:sp>
      <p:sp>
        <p:nvSpPr>
          <p:cNvPr id="3" name="Content Placeholder 2">
            <a:extLst>
              <a:ext uri="{FF2B5EF4-FFF2-40B4-BE49-F238E27FC236}">
                <a16:creationId xmlns:a16="http://schemas.microsoft.com/office/drawing/2014/main" id="{265D3D01-113F-4A66-3BA4-F3F56AACACEF}"/>
              </a:ext>
            </a:extLst>
          </p:cNvPr>
          <p:cNvSpPr>
            <a:spLocks noGrp="1"/>
          </p:cNvSpPr>
          <p:nvPr>
            <p:ph idx="1"/>
          </p:nvPr>
        </p:nvSpPr>
        <p:spPr/>
        <p:txBody>
          <a:bodyPr/>
          <a:lstStyle/>
          <a:p>
            <a:r>
              <a:rPr lang="en-US" dirty="0"/>
              <a:t>Add GPU support to Quark container, which is a secure container platform that provides VM level isolation as well as high performance.</a:t>
            </a:r>
          </a:p>
          <a:p>
            <a:endParaRPr lang="en-US" dirty="0"/>
          </a:p>
          <a:p>
            <a:r>
              <a:rPr lang="en-US" dirty="0"/>
              <a:t>Explore GPU virtualization possibilities, based on the Quark container platform.</a:t>
            </a:r>
          </a:p>
        </p:txBody>
      </p:sp>
    </p:spTree>
    <p:extLst>
      <p:ext uri="{BB962C8B-B14F-4D97-AF65-F5344CB8AC3E}">
        <p14:creationId xmlns:p14="http://schemas.microsoft.com/office/powerpoint/2010/main" val="1857151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10BE8-2625-3CF6-53F3-5DE5618FFDEA}"/>
              </a:ext>
            </a:extLst>
          </p:cNvPr>
          <p:cNvSpPr>
            <a:spLocks noGrp="1"/>
          </p:cNvSpPr>
          <p:nvPr>
            <p:ph type="title"/>
          </p:nvPr>
        </p:nvSpPr>
        <p:spPr/>
        <p:txBody>
          <a:bodyPr/>
          <a:lstStyle/>
          <a:p>
            <a:r>
              <a:rPr lang="en-US" dirty="0"/>
              <a:t>Current GPU support for container</a:t>
            </a:r>
          </a:p>
        </p:txBody>
      </p:sp>
      <p:sp>
        <p:nvSpPr>
          <p:cNvPr id="3" name="Content Placeholder 2">
            <a:extLst>
              <a:ext uri="{FF2B5EF4-FFF2-40B4-BE49-F238E27FC236}">
                <a16:creationId xmlns:a16="http://schemas.microsoft.com/office/drawing/2014/main" id="{B75AF755-7F24-1783-C836-06C6A8394CEC}"/>
              </a:ext>
            </a:extLst>
          </p:cNvPr>
          <p:cNvSpPr>
            <a:spLocks noGrp="1"/>
          </p:cNvSpPr>
          <p:nvPr>
            <p:ph idx="1"/>
          </p:nvPr>
        </p:nvSpPr>
        <p:spPr>
          <a:xfrm>
            <a:off x="838200" y="1825625"/>
            <a:ext cx="10011937" cy="4095673"/>
          </a:xfrm>
        </p:spPr>
        <p:txBody>
          <a:bodyPr>
            <a:normAutofit fontScale="85000" lnSpcReduction="20000"/>
          </a:bodyPr>
          <a:lstStyle/>
          <a:p>
            <a:r>
              <a:rPr lang="en-US" dirty="0">
                <a:hlinkClick r:id="rId2"/>
              </a:rPr>
              <a:t>NVIDIA docker runtime</a:t>
            </a:r>
            <a:br>
              <a:rPr lang="en-US" dirty="0"/>
            </a:br>
            <a:endParaRPr lang="en-US" dirty="0"/>
          </a:p>
          <a:p>
            <a:r>
              <a:rPr lang="en-US" dirty="0"/>
              <a:t>It’s mainly a wrapper over low level container runtimes, i.e. </a:t>
            </a:r>
            <a:r>
              <a:rPr lang="en-US" dirty="0" err="1"/>
              <a:t>runc</a:t>
            </a:r>
            <a:r>
              <a:rPr lang="en-US" dirty="0"/>
              <a:t>, </a:t>
            </a:r>
            <a:r>
              <a:rPr lang="en-US" dirty="0" err="1"/>
              <a:t>lxc</a:t>
            </a:r>
            <a:r>
              <a:rPr lang="en-US" dirty="0"/>
              <a:t> and etc. And the Nvidia setup is done in a prestart hook.</a:t>
            </a:r>
            <a:br>
              <a:rPr lang="en-US" dirty="0"/>
            </a:br>
            <a:endParaRPr lang="en-US" dirty="0"/>
          </a:p>
          <a:p>
            <a:r>
              <a:rPr lang="en-US" dirty="0"/>
              <a:t>Three major components and multiple source code repositories:</a:t>
            </a:r>
            <a:br>
              <a:rPr lang="en-US" dirty="0"/>
            </a:br>
            <a:r>
              <a:rPr lang="en-US" dirty="0">
                <a:hlinkClick r:id="rId2"/>
              </a:rPr>
              <a:t>https://github.com/NVIDIA/nvidia-docker</a:t>
            </a:r>
            <a:br>
              <a:rPr lang="en-US" dirty="0"/>
            </a:br>
            <a:r>
              <a:rPr lang="en-US" dirty="0">
                <a:hlinkClick r:id="rId3"/>
              </a:rPr>
              <a:t>https://github.com/NVIDIA/libnvidia-container</a:t>
            </a:r>
            <a:br>
              <a:rPr lang="en-US" dirty="0"/>
            </a:br>
            <a:r>
              <a:rPr lang="en-US" dirty="0">
                <a:hlinkClick r:id="rId4"/>
              </a:rPr>
              <a:t>https://github.com/NVIDIA/nvidia-container-runtime</a:t>
            </a:r>
            <a:br>
              <a:rPr lang="en-US" dirty="0"/>
            </a:br>
            <a:r>
              <a:rPr lang="en-US" dirty="0">
                <a:hlinkClick r:id="rId5"/>
              </a:rPr>
              <a:t>https://github.com/NVIDIA/nvidia-container-toolkit</a:t>
            </a:r>
            <a:br>
              <a:rPr lang="en-US" dirty="0"/>
            </a:br>
            <a:r>
              <a:rPr lang="en-US" dirty="0">
                <a:hlinkClick r:id="rId6"/>
              </a:rPr>
              <a:t>https://gitlab.com/nvidia/container-toolkit/container-toolkit</a:t>
            </a:r>
            <a:br>
              <a:rPr lang="en-US" dirty="0"/>
            </a:br>
            <a:br>
              <a:rPr lang="en-US" dirty="0"/>
            </a:br>
            <a:endParaRPr lang="en-US" dirty="0"/>
          </a:p>
        </p:txBody>
      </p:sp>
    </p:spTree>
    <p:extLst>
      <p:ext uri="{BB962C8B-B14F-4D97-AF65-F5344CB8AC3E}">
        <p14:creationId xmlns:p14="http://schemas.microsoft.com/office/powerpoint/2010/main" val="17470484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A3C5D-A059-86AB-D281-317A46FD9228}"/>
              </a:ext>
            </a:extLst>
          </p:cNvPr>
          <p:cNvSpPr>
            <a:spLocks noGrp="1"/>
          </p:cNvSpPr>
          <p:nvPr>
            <p:ph type="title"/>
          </p:nvPr>
        </p:nvSpPr>
        <p:spPr>
          <a:xfrm>
            <a:off x="838199" y="291090"/>
            <a:ext cx="10515599" cy="932688"/>
          </a:xfrm>
        </p:spPr>
        <p:txBody>
          <a:bodyPr vert="horz" lIns="91440" tIns="45720" rIns="91440" bIns="45720" rtlCol="0" anchor="b">
            <a:normAutofit/>
          </a:bodyPr>
          <a:lstStyle/>
          <a:p>
            <a:r>
              <a:rPr lang="en-US" sz="5400" kern="1200">
                <a:solidFill>
                  <a:schemeClr val="tx1"/>
                </a:solidFill>
                <a:latin typeface="+mj-lt"/>
                <a:ea typeface="+mj-ea"/>
                <a:cs typeface="+mj-cs"/>
              </a:rPr>
              <a:t>Quark container</a:t>
            </a:r>
          </a:p>
        </p:txBody>
      </p:sp>
      <p:pic>
        <p:nvPicPr>
          <p:cNvPr id="4" name="Picture 2" descr="image">
            <a:extLst>
              <a:ext uri="{FF2B5EF4-FFF2-40B4-BE49-F238E27FC236}">
                <a16:creationId xmlns:a16="http://schemas.microsoft.com/office/drawing/2014/main" id="{970FA0FA-8066-C1BA-6C05-B120F3467D7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838200" y="2033633"/>
            <a:ext cx="10515599" cy="41010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40593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C459C-4D41-4C04-F81B-33826C9160EB}"/>
              </a:ext>
            </a:extLst>
          </p:cNvPr>
          <p:cNvSpPr>
            <a:spLocks noGrp="1"/>
          </p:cNvSpPr>
          <p:nvPr>
            <p:ph type="title"/>
          </p:nvPr>
        </p:nvSpPr>
        <p:spPr/>
        <p:txBody>
          <a:bodyPr/>
          <a:lstStyle/>
          <a:p>
            <a:r>
              <a:rPr lang="en-US" dirty="0"/>
              <a:t>How to add GPU support for Quark?</a:t>
            </a:r>
          </a:p>
        </p:txBody>
      </p:sp>
      <p:sp>
        <p:nvSpPr>
          <p:cNvPr id="3" name="Content Placeholder 2">
            <a:extLst>
              <a:ext uri="{FF2B5EF4-FFF2-40B4-BE49-F238E27FC236}">
                <a16:creationId xmlns:a16="http://schemas.microsoft.com/office/drawing/2014/main" id="{1A76512E-30F7-D6F7-1B38-9FA6948752F8}"/>
              </a:ext>
            </a:extLst>
          </p:cNvPr>
          <p:cNvSpPr>
            <a:spLocks noGrp="1"/>
          </p:cNvSpPr>
          <p:nvPr>
            <p:ph idx="1"/>
          </p:nvPr>
        </p:nvSpPr>
        <p:spPr/>
        <p:txBody>
          <a:bodyPr>
            <a:normAutofit/>
          </a:bodyPr>
          <a:lstStyle/>
          <a:p>
            <a:r>
              <a:rPr lang="en-US" dirty="0"/>
              <a:t>Option 1: </a:t>
            </a:r>
            <a:br>
              <a:rPr lang="en-US" dirty="0"/>
            </a:br>
            <a:r>
              <a:rPr lang="en-US" dirty="0"/>
              <a:t>Use NVIDIA docker runtime, and configure the low level container runtime to be quark, instead of </a:t>
            </a:r>
            <a:r>
              <a:rPr lang="en-US" dirty="0" err="1"/>
              <a:t>runc</a:t>
            </a:r>
            <a:r>
              <a:rPr lang="en-US" dirty="0"/>
              <a:t>. </a:t>
            </a:r>
            <a:br>
              <a:rPr lang="en-US" dirty="0"/>
            </a:br>
            <a:endParaRPr lang="en-US" dirty="0"/>
          </a:p>
          <a:p>
            <a:r>
              <a:rPr lang="en-US" dirty="0"/>
              <a:t>Option 2:</a:t>
            </a:r>
            <a:br>
              <a:rPr lang="en-US" dirty="0"/>
            </a:br>
            <a:r>
              <a:rPr lang="en-US" dirty="0"/>
              <a:t>Don’t use NVIDIA docker runtime. Instead, use NVIDIA </a:t>
            </a:r>
            <a:r>
              <a:rPr lang="en-US" dirty="0" err="1"/>
              <a:t>libnvidia</a:t>
            </a:r>
            <a:r>
              <a:rPr lang="en-US" dirty="0"/>
              <a:t>-container and integrate it as a prestart hook in Quark container itself.</a:t>
            </a:r>
            <a:br>
              <a:rPr lang="en-US" dirty="0"/>
            </a:br>
            <a:endParaRPr lang="en-US" dirty="0"/>
          </a:p>
          <a:p>
            <a:r>
              <a:rPr lang="en-US" dirty="0"/>
              <a:t>Either option should work.</a:t>
            </a:r>
          </a:p>
        </p:txBody>
      </p:sp>
    </p:spTree>
    <p:extLst>
      <p:ext uri="{BB962C8B-B14F-4D97-AF65-F5344CB8AC3E}">
        <p14:creationId xmlns:p14="http://schemas.microsoft.com/office/powerpoint/2010/main" val="15549005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2FD22-9CFB-77E1-8551-C7289928E265}"/>
              </a:ext>
            </a:extLst>
          </p:cNvPr>
          <p:cNvSpPr>
            <a:spLocks noGrp="1"/>
          </p:cNvSpPr>
          <p:nvPr>
            <p:ph type="title"/>
          </p:nvPr>
        </p:nvSpPr>
        <p:spPr/>
        <p:txBody>
          <a:bodyPr/>
          <a:lstStyle/>
          <a:p>
            <a:r>
              <a:rPr lang="en-US" dirty="0"/>
              <a:t>Several issues already solved</a:t>
            </a:r>
          </a:p>
        </p:txBody>
      </p:sp>
      <p:sp>
        <p:nvSpPr>
          <p:cNvPr id="3" name="Content Placeholder 2">
            <a:extLst>
              <a:ext uri="{FF2B5EF4-FFF2-40B4-BE49-F238E27FC236}">
                <a16:creationId xmlns:a16="http://schemas.microsoft.com/office/drawing/2014/main" id="{67155CAA-A48C-9BCC-D9A9-A4C73A714189}"/>
              </a:ext>
            </a:extLst>
          </p:cNvPr>
          <p:cNvSpPr>
            <a:spLocks noGrp="1"/>
          </p:cNvSpPr>
          <p:nvPr>
            <p:ph idx="1"/>
          </p:nvPr>
        </p:nvSpPr>
        <p:spPr/>
        <p:txBody>
          <a:bodyPr>
            <a:normAutofit fontScale="92500" lnSpcReduction="20000"/>
          </a:bodyPr>
          <a:lstStyle/>
          <a:p>
            <a:r>
              <a:rPr lang="en-US" dirty="0"/>
              <a:t>NVIDIA prestart hook does not work with Quark out of the box. Some of the issues:</a:t>
            </a:r>
            <a:br>
              <a:rPr lang="en-US" dirty="0"/>
            </a:br>
            <a:r>
              <a:rPr lang="en-US" dirty="0"/>
              <a:t>A) The NVIDIA libraries won’t show up after setup.</a:t>
            </a:r>
            <a:br>
              <a:rPr lang="en-US" dirty="0"/>
            </a:br>
            <a:r>
              <a:rPr lang="en-US" dirty="0"/>
              <a:t>B) Various segmentation faults.</a:t>
            </a:r>
            <a:br>
              <a:rPr lang="en-US" dirty="0"/>
            </a:br>
            <a:r>
              <a:rPr lang="en-US" dirty="0"/>
              <a:t>C) The NVIDA libraries show up but with size 0.</a:t>
            </a:r>
          </a:p>
          <a:p>
            <a:endParaRPr lang="en-US" dirty="0"/>
          </a:p>
          <a:p>
            <a:r>
              <a:rPr lang="en-US" dirty="0"/>
              <a:t>NVIDIA make assumptions that only apply to </a:t>
            </a:r>
            <a:r>
              <a:rPr lang="en-US" dirty="0" err="1"/>
              <a:t>runc</a:t>
            </a:r>
            <a:r>
              <a:rPr lang="en-US" dirty="0"/>
              <a:t>, like the bundle location. The long parameter list the container runtime passes to </a:t>
            </a:r>
            <a:r>
              <a:rPr lang="en-US" dirty="0" err="1"/>
              <a:t>libnvidia</a:t>
            </a:r>
            <a:r>
              <a:rPr lang="en-US" dirty="0"/>
              <a:t>-container needs to be modified.</a:t>
            </a:r>
          </a:p>
          <a:p>
            <a:endParaRPr lang="en-US" dirty="0"/>
          </a:p>
          <a:p>
            <a:r>
              <a:rPr lang="en-US" dirty="0"/>
              <a:t>Nvidia container and </a:t>
            </a:r>
            <a:r>
              <a:rPr lang="en-US" dirty="0" err="1"/>
              <a:t>Runc</a:t>
            </a:r>
            <a:r>
              <a:rPr lang="en-US" dirty="0"/>
              <a:t> source codes greatly helped us pinpoint the issues.</a:t>
            </a:r>
          </a:p>
          <a:p>
            <a:endParaRPr lang="en-US" dirty="0"/>
          </a:p>
          <a:p>
            <a:endParaRPr lang="en-US" dirty="0"/>
          </a:p>
        </p:txBody>
      </p:sp>
    </p:spTree>
    <p:extLst>
      <p:ext uri="{BB962C8B-B14F-4D97-AF65-F5344CB8AC3E}">
        <p14:creationId xmlns:p14="http://schemas.microsoft.com/office/powerpoint/2010/main" val="10649617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BC2C3-0C66-DFB9-EF00-37AF3350B477}"/>
              </a:ext>
            </a:extLst>
          </p:cNvPr>
          <p:cNvSpPr>
            <a:spLocks noGrp="1"/>
          </p:cNvSpPr>
          <p:nvPr>
            <p:ph type="title"/>
          </p:nvPr>
        </p:nvSpPr>
        <p:spPr/>
        <p:txBody>
          <a:bodyPr/>
          <a:lstStyle/>
          <a:p>
            <a:r>
              <a:rPr lang="en-US" dirty="0"/>
              <a:t>Even bigger challenges</a:t>
            </a:r>
          </a:p>
        </p:txBody>
      </p:sp>
      <p:sp>
        <p:nvSpPr>
          <p:cNvPr id="3" name="Content Placeholder 2">
            <a:extLst>
              <a:ext uri="{FF2B5EF4-FFF2-40B4-BE49-F238E27FC236}">
                <a16:creationId xmlns:a16="http://schemas.microsoft.com/office/drawing/2014/main" id="{C87F976B-4A10-2B43-194A-EC24DCA1C399}"/>
              </a:ext>
            </a:extLst>
          </p:cNvPr>
          <p:cNvSpPr>
            <a:spLocks noGrp="1"/>
          </p:cNvSpPr>
          <p:nvPr>
            <p:ph idx="1"/>
          </p:nvPr>
        </p:nvSpPr>
        <p:spPr/>
        <p:txBody>
          <a:bodyPr>
            <a:normAutofit/>
          </a:bodyPr>
          <a:lstStyle/>
          <a:p>
            <a:r>
              <a:rPr lang="en-US" dirty="0"/>
              <a:t>After solving the previous integration issues, we met with bigger challenges: the libraries simply doesn’t work.</a:t>
            </a:r>
          </a:p>
          <a:p>
            <a:endParaRPr lang="en-US" dirty="0"/>
          </a:p>
          <a:p>
            <a:r>
              <a:rPr lang="en-US" dirty="0"/>
              <a:t>Further investigation shows that it’s related to the implementation of </a:t>
            </a:r>
            <a:r>
              <a:rPr lang="en-US" dirty="0" err="1"/>
              <a:t>ioctl</a:t>
            </a:r>
            <a:r>
              <a:rPr lang="en-US" dirty="0"/>
              <a:t> and </a:t>
            </a:r>
            <a:r>
              <a:rPr lang="en-US" dirty="0" err="1"/>
              <a:t>mmap</a:t>
            </a:r>
            <a:r>
              <a:rPr lang="en-US" dirty="0"/>
              <a:t>.</a:t>
            </a:r>
            <a:br>
              <a:rPr lang="en-US" dirty="0"/>
            </a:br>
            <a:endParaRPr lang="en-US" dirty="0"/>
          </a:p>
          <a:p>
            <a:r>
              <a:rPr lang="en-US" dirty="0"/>
              <a:t>Quark is a secure container, which has the additional memory protection provided by </a:t>
            </a:r>
            <a:r>
              <a:rPr lang="en-US" dirty="0" err="1"/>
              <a:t>QKernel</a:t>
            </a:r>
            <a:r>
              <a:rPr lang="en-US" dirty="0"/>
              <a:t> and </a:t>
            </a:r>
            <a:r>
              <a:rPr lang="en-US" dirty="0" err="1"/>
              <a:t>QVisor</a:t>
            </a:r>
            <a:r>
              <a:rPr lang="en-US" dirty="0"/>
              <a:t>. And the guest memory space and the host process memory space are separate.</a:t>
            </a:r>
          </a:p>
        </p:txBody>
      </p:sp>
    </p:spTree>
    <p:extLst>
      <p:ext uri="{BB962C8B-B14F-4D97-AF65-F5344CB8AC3E}">
        <p14:creationId xmlns:p14="http://schemas.microsoft.com/office/powerpoint/2010/main" val="11278498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60E9A6ED-B880-44EA-8D60-C9D3C82CCB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D784E8-7D74-0C21-3417-F0CB51F1BBE9}"/>
              </a:ext>
            </a:extLst>
          </p:cNvPr>
          <p:cNvSpPr>
            <a:spLocks noGrp="1"/>
          </p:cNvSpPr>
          <p:nvPr>
            <p:ph type="title"/>
          </p:nvPr>
        </p:nvSpPr>
        <p:spPr>
          <a:xfrm>
            <a:off x="648929" y="557190"/>
            <a:ext cx="5170852" cy="1671564"/>
          </a:xfrm>
        </p:spPr>
        <p:txBody>
          <a:bodyPr>
            <a:normAutofit/>
          </a:bodyPr>
          <a:lstStyle/>
          <a:p>
            <a:r>
              <a:rPr lang="en-US" sz="4000" dirty="0"/>
              <a:t>The core problem</a:t>
            </a:r>
          </a:p>
        </p:txBody>
      </p:sp>
      <p:sp>
        <p:nvSpPr>
          <p:cNvPr id="3" name="Content Placeholder 2">
            <a:extLst>
              <a:ext uri="{FF2B5EF4-FFF2-40B4-BE49-F238E27FC236}">
                <a16:creationId xmlns:a16="http://schemas.microsoft.com/office/drawing/2014/main" id="{62E3F917-C50B-C1A7-5A07-F1D791AB989F}"/>
              </a:ext>
            </a:extLst>
          </p:cNvPr>
          <p:cNvSpPr>
            <a:spLocks noGrp="1"/>
          </p:cNvSpPr>
          <p:nvPr>
            <p:ph idx="1"/>
          </p:nvPr>
        </p:nvSpPr>
        <p:spPr>
          <a:xfrm>
            <a:off x="648930" y="2398030"/>
            <a:ext cx="5180245" cy="3731058"/>
          </a:xfrm>
        </p:spPr>
        <p:txBody>
          <a:bodyPr>
            <a:normAutofit/>
          </a:bodyPr>
          <a:lstStyle/>
          <a:p>
            <a:r>
              <a:rPr lang="en-US" sz="1900" dirty="0"/>
              <a:t>The NVIDIA user space libraries are mounted into the guest memory space, while The NVIDIA kernel modules are in the host memory space. </a:t>
            </a:r>
          </a:p>
          <a:p>
            <a:endParaRPr lang="en-US" sz="1900" dirty="0"/>
          </a:p>
          <a:p>
            <a:endParaRPr lang="en-US" sz="1900" dirty="0"/>
          </a:p>
          <a:p>
            <a:r>
              <a:rPr lang="en-US" sz="1900" dirty="0"/>
              <a:t>Whenever a guest memory address is passed from the user space libraries to the kernel modules, the content of that address needs to be copied into where the host can access. And the address needs to be replaced with that host address.</a:t>
            </a:r>
          </a:p>
          <a:p>
            <a:endParaRPr lang="en-US" sz="1900" dirty="0"/>
          </a:p>
          <a:p>
            <a:endParaRPr lang="en-US" sz="1900" dirty="0"/>
          </a:p>
        </p:txBody>
      </p:sp>
      <p:pic>
        <p:nvPicPr>
          <p:cNvPr id="8" name="Picture 7" descr="Diagram&#10;&#10;Description automatically generated">
            <a:extLst>
              <a:ext uri="{FF2B5EF4-FFF2-40B4-BE49-F238E27FC236}">
                <a16:creationId xmlns:a16="http://schemas.microsoft.com/office/drawing/2014/main" id="{CBDFEB7C-C9AA-75A5-5709-F72B97880441}"/>
              </a:ext>
            </a:extLst>
          </p:cNvPr>
          <p:cNvPicPr>
            <a:picLocks noChangeAspect="1"/>
          </p:cNvPicPr>
          <p:nvPr/>
        </p:nvPicPr>
        <p:blipFill rotWithShape="1">
          <a:blip r:embed="rId2"/>
          <a:srcRect t="7018" r="-1" b="3275"/>
          <a:stretch/>
        </p:blipFill>
        <p:spPr>
          <a:xfrm>
            <a:off x="6182944" y="557189"/>
            <a:ext cx="5170852" cy="5571898"/>
          </a:xfrm>
          <a:prstGeom prst="rect">
            <a:avLst/>
          </a:prstGeom>
          <a:effectLst/>
        </p:spPr>
      </p:pic>
    </p:spTree>
    <p:extLst>
      <p:ext uri="{BB962C8B-B14F-4D97-AF65-F5344CB8AC3E}">
        <p14:creationId xmlns:p14="http://schemas.microsoft.com/office/powerpoint/2010/main" val="14592307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4ACB9-37B3-C020-02C8-10585D0A87BA}"/>
              </a:ext>
            </a:extLst>
          </p:cNvPr>
          <p:cNvSpPr>
            <a:spLocks noGrp="1"/>
          </p:cNvSpPr>
          <p:nvPr>
            <p:ph type="title"/>
          </p:nvPr>
        </p:nvSpPr>
        <p:spPr/>
        <p:txBody>
          <a:bodyPr/>
          <a:lstStyle/>
          <a:p>
            <a:r>
              <a:rPr lang="en-US" dirty="0"/>
              <a:t>An example</a:t>
            </a:r>
          </a:p>
        </p:txBody>
      </p:sp>
      <p:pic>
        <p:nvPicPr>
          <p:cNvPr id="5" name="Content Placeholder 4">
            <a:extLst>
              <a:ext uri="{FF2B5EF4-FFF2-40B4-BE49-F238E27FC236}">
                <a16:creationId xmlns:a16="http://schemas.microsoft.com/office/drawing/2014/main" id="{8CD77D81-2D7F-857E-655E-2514F7E62105}"/>
              </a:ext>
            </a:extLst>
          </p:cNvPr>
          <p:cNvPicPr>
            <a:picLocks noGrp="1" noChangeAspect="1"/>
          </p:cNvPicPr>
          <p:nvPr>
            <p:ph idx="1"/>
          </p:nvPr>
        </p:nvPicPr>
        <p:blipFill>
          <a:blip r:embed="rId2"/>
          <a:stretch>
            <a:fillRect/>
          </a:stretch>
        </p:blipFill>
        <p:spPr>
          <a:xfrm>
            <a:off x="1794811" y="1346122"/>
            <a:ext cx="8252437" cy="5372109"/>
          </a:xfrm>
        </p:spPr>
      </p:pic>
    </p:spTree>
    <p:extLst>
      <p:ext uri="{BB962C8B-B14F-4D97-AF65-F5344CB8AC3E}">
        <p14:creationId xmlns:p14="http://schemas.microsoft.com/office/powerpoint/2010/main" val="21699746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1380</TotalTime>
  <Words>559</Words>
  <Application>Microsoft Office PowerPoint</Application>
  <PresentationFormat>Widescreen</PresentationFormat>
  <Paragraphs>41</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GPU support for the Quark Container</vt:lpstr>
      <vt:lpstr>Goals</vt:lpstr>
      <vt:lpstr>Current GPU support for container</vt:lpstr>
      <vt:lpstr>Quark container</vt:lpstr>
      <vt:lpstr>How to add GPU support for Quark?</vt:lpstr>
      <vt:lpstr>Several issues already solved</vt:lpstr>
      <vt:lpstr>Even bigger challenges</vt:lpstr>
      <vt:lpstr>The core problem</vt:lpstr>
      <vt:lpstr>An example</vt:lpstr>
      <vt:lpstr>Some thoughts and future direction</vt:lpstr>
      <vt:lpstr>Method 1 vs 2</vt:lpstr>
      <vt:lpstr>Method 3: rCUDA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GPU support for the Quark Container</dc:title>
  <dc:creator>Hao Xu</dc:creator>
  <cp:lastModifiedBy>Hao Xu</cp:lastModifiedBy>
  <cp:revision>59</cp:revision>
  <dcterms:created xsi:type="dcterms:W3CDTF">2022-10-04T00:34:51Z</dcterms:created>
  <dcterms:modified xsi:type="dcterms:W3CDTF">2022-10-31T18:28:34Z</dcterms:modified>
</cp:coreProperties>
</file>