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7" userDrawn="1">
          <p15:clr>
            <a:srgbClr val="A4A3A4"/>
          </p15:clr>
        </p15:guide>
        <p15:guide id="2" pos="3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17"/>
        <p:guide pos="39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1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1470" y="90805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02045" y="752475"/>
            <a:ext cx="5123180" cy="5433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21625" y="712470"/>
            <a:ext cx="2045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华文仿宋" panose="02010600040101010101" charset="-122"/>
                <a:ea typeface="华文仿宋" panose="02010600040101010101" charset="-122"/>
              </a:rPr>
              <a:t>注册</a:t>
            </a:r>
            <a:endParaRPr lang="zh-CN" altLang="en-US" sz="4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99325" y="141922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99325" y="187261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密码</a:t>
            </a:r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9615" y="190563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08770" y="5363210"/>
            <a:ext cx="1125855" cy="473710"/>
          </a:xfrm>
          <a:prstGeom prst="rect">
            <a:avLst/>
          </a:prstGeom>
          <a:solidFill>
            <a:srgbClr val="BE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45930" y="5363210"/>
            <a:ext cx="101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注册</a:t>
            </a:r>
            <a:endParaRPr lang="zh-CN" altLang="en-US" sz="2400" b="1"/>
          </a:p>
        </p:txBody>
      </p:sp>
      <p:sp>
        <p:nvSpPr>
          <p:cNvPr id="21" name="文本框 20"/>
          <p:cNvSpPr txBox="1"/>
          <p:nvPr/>
        </p:nvSpPr>
        <p:spPr>
          <a:xfrm>
            <a:off x="7038975" y="5452745"/>
            <a:ext cx="1403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/>
              <a:t>Remeber me</a:t>
            </a:r>
            <a:endParaRPr lang="en-US" altLang="zh-CN" sz="1200" i="1"/>
          </a:p>
        </p:txBody>
      </p:sp>
      <p:sp>
        <p:nvSpPr>
          <p:cNvPr id="22" name="矩形 21"/>
          <p:cNvSpPr/>
          <p:nvPr/>
        </p:nvSpPr>
        <p:spPr>
          <a:xfrm>
            <a:off x="8105775" y="5488305"/>
            <a:ext cx="283845" cy="220980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349615" y="144526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99325" y="231076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确认密码：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9615" y="234378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99325" y="279781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您的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身份：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49615" y="2830830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73135" y="279781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45930" y="2814955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569450" y="27819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99325" y="327533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您的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49615" y="3308350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73135" y="327533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男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45930" y="3292475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69450" y="325945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女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99325" y="422275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擅长科目：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615" y="425577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99325" y="468058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联系电话：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49615" y="471360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299325" y="372237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您的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年龄：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49615" y="375539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292465" y="2805430"/>
            <a:ext cx="390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7870" y="2045335"/>
            <a:ext cx="53047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想要注册自己的基本信息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以便使用网站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提供的服务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家教信息。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5459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学生信息查询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51130" y="393700"/>
            <a:ext cx="913765" cy="1079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43305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925" y="40449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4895" y="40449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自动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推荐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>
            <a:stCxn id="8" idx="2"/>
          </p:cNvCxnSpPr>
          <p:nvPr/>
        </p:nvCxnSpPr>
        <p:spPr>
          <a:xfrm>
            <a:off x="1614170" y="785495"/>
            <a:ext cx="105009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925" y="883285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补习科目：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8710" y="916305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81835" y="85979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7305" y="88328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数学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4275" y="1220470"/>
            <a:ext cx="968375" cy="20993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97305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语文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97305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数学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6195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英语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06195" y="18821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物理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6195" y="21234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化学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6195" y="237172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生物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06195" y="260032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政治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6195" y="280543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地理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06195" y="301371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历史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10815" y="890270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年龄：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87395" y="912495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0520" y="8559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75990" y="87947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小学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54070" y="1220470"/>
            <a:ext cx="968375" cy="12096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467100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小学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7100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初中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5990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高中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75990" y="18821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大学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63795" y="887095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40375" y="909320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13500" y="85280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28970" y="87630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24195" y="1220470"/>
            <a:ext cx="968375" cy="7188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737225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男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37225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女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46115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65670" y="894080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家教方式：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80705" y="894080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053830" y="83756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69300" y="86106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56270" y="1220470"/>
            <a:ext cx="968375" cy="7188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369300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线上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69300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线下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78190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222230" y="852805"/>
            <a:ext cx="1163955" cy="413385"/>
          </a:xfrm>
          <a:prstGeom prst="round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287635" y="7854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查询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7950" y="3406775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97155" y="3863340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9431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0871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185035" y="349504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补习科目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490595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年级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0055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90515" y="3495040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学生基本情况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265670" y="3495040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及时间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302750" y="3495040"/>
            <a:ext cx="108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薪资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90595" y="21234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05415" y="3495040"/>
            <a:ext cx="174434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79320" y="394335"/>
            <a:ext cx="1174750" cy="372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185035" y="40449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已匹配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110" y="474535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想要查询所有的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学生信息。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0246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家教信息查询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2860" y="384175"/>
            <a:ext cx="946785" cy="95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1130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080" y="414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50440" y="774700"/>
            <a:ext cx="8972550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45" y="1068070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07950" y="1524635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051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195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195830" y="115633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01390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1134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01310" y="115633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个人基本情况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074660" y="115633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1840" y="115633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51075" y="389255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92860" y="43116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自动推荐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29180" y="41402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已匹配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110" y="437578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想要自动匹配和自己时间、科目合适的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家教信息。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0246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学生信息查询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92860" y="384175"/>
            <a:ext cx="946785" cy="95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1130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080" y="414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50440" y="774700"/>
            <a:ext cx="8972550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251075" y="389255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92860" y="43116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自动推荐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29180" y="41402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已匹配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560" y="1024890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51765" y="1481455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892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6332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9645" y="111315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补习科目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45205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年级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5516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5125" y="111315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学生基本情况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20280" y="111315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及时间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57360" y="1113155"/>
            <a:ext cx="108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薪资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60025" y="1113155"/>
            <a:ext cx="174434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110" y="437578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想要自动匹配和自己时间、科目合适的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学生信息。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0246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家教信息查询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32380" y="394335"/>
            <a:ext cx="946785" cy="95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1130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9080" y="414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68370" y="752475"/>
            <a:ext cx="7754620" cy="3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45" y="1068070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07950" y="1524635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5"/>
            </p:custDataLst>
          </p:nvPr>
        </p:nvSpPr>
        <p:spPr>
          <a:xfrm>
            <a:off x="2051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11195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7"/>
            </p:custDataLst>
          </p:nvPr>
        </p:nvSpPr>
        <p:spPr>
          <a:xfrm>
            <a:off x="2195830" y="115633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8"/>
            </p:custDataLst>
          </p:nvPr>
        </p:nvSpPr>
        <p:spPr>
          <a:xfrm>
            <a:off x="3501390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1134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01310" y="115633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个人基本情况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074660" y="115633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1840" y="115633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2" name="矩形 71"/>
          <p:cNvSpPr/>
          <p:nvPr>
            <p:custDataLst>
              <p:tags r:id="rId9"/>
            </p:custDataLst>
          </p:nvPr>
        </p:nvSpPr>
        <p:spPr>
          <a:xfrm>
            <a:off x="1292860" y="384175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380490" y="41402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自动推荐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2463800" y="40386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已匹配家教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468370" y="382905"/>
            <a:ext cx="10795" cy="36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26110" y="437578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想要查询自己已匹配的所有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以便查看自己的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家教情况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已匹配的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家教信息。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0246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学生信息查询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32380" y="394335"/>
            <a:ext cx="946785" cy="95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1130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9080" y="414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68370" y="752475"/>
            <a:ext cx="7754620" cy="3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矩形 71"/>
          <p:cNvSpPr/>
          <p:nvPr>
            <p:custDataLst>
              <p:tags r:id="rId5"/>
            </p:custDataLst>
          </p:nvPr>
        </p:nvSpPr>
        <p:spPr>
          <a:xfrm>
            <a:off x="1292860" y="384175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380490" y="41402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自动推荐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2463800" y="40386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已匹配</a:t>
            </a:r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 flipH="1">
            <a:off x="3468370" y="382905"/>
            <a:ext cx="10795" cy="36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2560" y="1024890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51765" y="1481455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24892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16332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2239645" y="111315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补习科目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5205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年级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5160" y="111315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5125" y="111315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学生基本情况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20280" y="1113155"/>
            <a:ext cx="180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及时间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57360" y="1113155"/>
            <a:ext cx="108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薪资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60025" y="1113155"/>
            <a:ext cx="174434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110" y="437578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想要查询自己已匹配的所有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以便查看自己的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家教情况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3" name="文本框 2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注册成功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家教用户注册成功，进入主页面。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“Remeber me”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勾选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存储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cookie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，以便下次该用户进入时直接登录。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“Remeber me”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未勾选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该用户再次进入时仍需登录。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注册失败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重新注册，并提示错误信息：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用户名已存在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密码不符合规范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确认密码与密码不同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4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联系方式填写不规范或错误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查询成功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返回所有已匹配的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学生信息。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查询，并提示错误信息：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无查询结果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连接超时，请再次查询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0246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➪➪➪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家教信息查询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32380" y="394335"/>
            <a:ext cx="946785" cy="952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1130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59080" y="414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68370" y="752475"/>
            <a:ext cx="7754620" cy="3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8745" y="1068070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07950" y="1524635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5"/>
            </p:custDataLst>
          </p:nvPr>
        </p:nvSpPr>
        <p:spPr>
          <a:xfrm>
            <a:off x="2051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111950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6" name="文本框 65"/>
          <p:cNvSpPr txBox="1"/>
          <p:nvPr>
            <p:custDataLst>
              <p:tags r:id="rId7"/>
            </p:custDataLst>
          </p:nvPr>
        </p:nvSpPr>
        <p:spPr>
          <a:xfrm>
            <a:off x="2195830" y="115633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8"/>
            </p:custDataLst>
          </p:nvPr>
        </p:nvSpPr>
        <p:spPr>
          <a:xfrm>
            <a:off x="3501390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11345" y="115633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01310" y="115633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个人基本情况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074660" y="115633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1840" y="1156335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2" name="矩形 71"/>
          <p:cNvSpPr/>
          <p:nvPr>
            <p:custDataLst>
              <p:tags r:id="rId9"/>
            </p:custDataLst>
          </p:nvPr>
        </p:nvSpPr>
        <p:spPr>
          <a:xfrm>
            <a:off x="1292860" y="384175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380490" y="41402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自动推荐</a:t>
            </a:r>
            <a:endParaRPr lang="zh-CN" altLang="en-US" sz="14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2463800" y="403860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已匹配家教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468370" y="382905"/>
            <a:ext cx="10795" cy="36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9080" y="173164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XX</a:t>
            </a: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22990" y="1731645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 u="sng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</a:rPr>
              <a:t>评价</a:t>
            </a:r>
            <a:endParaRPr lang="zh-CN" altLang="en-US" b="1" i="1" u="sng">
              <a:solidFill>
                <a:srgbClr val="0070C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9080" y="219964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XX</a:t>
            </a: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22990" y="219964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 u="sng">
                <a:solidFill>
                  <a:srgbClr val="0070C0"/>
                </a:solidFill>
                <a:latin typeface="华文仿宋" panose="02010600040101010101" charset="-122"/>
                <a:ea typeface="华文仿宋" panose="02010600040101010101" charset="-122"/>
              </a:rPr>
              <a:t>评价</a:t>
            </a:r>
            <a:endParaRPr lang="zh-CN" altLang="en-US" b="1" i="1" u="sng">
              <a:solidFill>
                <a:srgbClr val="0070C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110" y="4310380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想要对自己匹配过的家教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进行评价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以便给更多学生选择该家教时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提供信息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40745" y="17316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➪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评价成功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到该界面。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1470" y="90805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02045" y="752475"/>
            <a:ext cx="5123180" cy="5433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21625" y="712470"/>
            <a:ext cx="2045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华文仿宋" panose="02010600040101010101" charset="-122"/>
                <a:ea typeface="华文仿宋" panose="02010600040101010101" charset="-122"/>
              </a:rPr>
              <a:t>注册</a:t>
            </a:r>
            <a:endParaRPr lang="zh-CN" altLang="en-US" sz="4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99325" y="141922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99325" y="187261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密码</a:t>
            </a:r>
            <a:r>
              <a:rPr lang="en-US" altLang="zh-CN" sz="1600">
                <a:latin typeface="华文仿宋" panose="02010600040101010101" charset="-122"/>
                <a:ea typeface="华文仿宋" panose="02010600040101010101" charset="-122"/>
              </a:rPr>
              <a:t>      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9615" y="190563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208770" y="5363210"/>
            <a:ext cx="1125855" cy="473710"/>
          </a:xfrm>
          <a:prstGeom prst="rect">
            <a:avLst/>
          </a:prstGeom>
          <a:solidFill>
            <a:srgbClr val="BEBEBE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45930" y="5363210"/>
            <a:ext cx="101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注册</a:t>
            </a:r>
            <a:endParaRPr lang="zh-CN" altLang="en-US" sz="2400" b="1"/>
          </a:p>
        </p:txBody>
      </p:sp>
      <p:sp>
        <p:nvSpPr>
          <p:cNvPr id="21" name="文本框 20"/>
          <p:cNvSpPr txBox="1"/>
          <p:nvPr/>
        </p:nvSpPr>
        <p:spPr>
          <a:xfrm>
            <a:off x="7038975" y="5452745"/>
            <a:ext cx="1403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i="1"/>
              <a:t>Remeber me</a:t>
            </a:r>
            <a:endParaRPr lang="en-US" altLang="zh-CN" sz="1200" i="1"/>
          </a:p>
        </p:txBody>
      </p:sp>
      <p:sp>
        <p:nvSpPr>
          <p:cNvPr id="22" name="矩形 21"/>
          <p:cNvSpPr/>
          <p:nvPr/>
        </p:nvSpPr>
        <p:spPr>
          <a:xfrm>
            <a:off x="8105775" y="5488305"/>
            <a:ext cx="283845" cy="220980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349615" y="144526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99325" y="231076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确认密码：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9615" y="234378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99325" y="279781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您的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身份：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49615" y="2830830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73135" y="279781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45930" y="2814955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569450" y="27819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99325" y="327533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您的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49615" y="3308350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573135" y="327533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男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45930" y="3292475"/>
            <a:ext cx="22352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69450" y="325945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女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299325" y="422275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补习科目：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615" y="425577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99325" y="4680585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联系电话：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49615" y="4713605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299325" y="3722370"/>
            <a:ext cx="1781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所在</a:t>
            </a:r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年级：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349615" y="3755390"/>
            <a:ext cx="2170430" cy="25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315450" y="2787015"/>
            <a:ext cx="518795" cy="265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7870" y="2045335"/>
            <a:ext cx="53047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想要注册自己的基本信息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以便使用网站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提供的服务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注册成功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学生用户注册成功，进入主页面。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“Remeber me”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勾选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存储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cookie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，以便下次该用户进入时直接登录。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“Remeber me”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未勾选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该用户再次进入时仍需登录。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注册失败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重新注册，并提示错误信息：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用户名已存在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密码不符合规范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确认密码与密码不同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4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联系方式填写不规范或错误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1610" y="70485"/>
            <a:ext cx="11849735" cy="66840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63950" y="203835"/>
            <a:ext cx="8152765" cy="6395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77660" y="3644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latin typeface="华文仿宋" panose="02010600040101010101" charset="-122"/>
                <a:ea typeface="华文仿宋" panose="02010600040101010101" charset="-122"/>
              </a:rPr>
              <a:t>家教信息发布</a:t>
            </a:r>
            <a:endParaRPr lang="zh-CN" altLang="en-US" sz="2800" b="1" i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1940" y="109283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用户名：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8095" y="1092835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04200" y="109283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6360" y="1092835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5450" y="10928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男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79000" y="1092835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18090" y="10928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女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81425" y="165227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就读大学：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8095" y="1652270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32700" y="1614805"/>
            <a:ext cx="162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所在年级：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6360" y="1636395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81425" y="2110740"/>
            <a:ext cx="142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   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个人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基本情况：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8095" y="2196465"/>
            <a:ext cx="5977255" cy="156781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095" y="227139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包括但不限于擅长科目、自身性格等，不少于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五十字</a:t>
            </a:r>
            <a:endParaRPr lang="zh-CN" altLang="en-US" sz="1200" b="1" i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95725" y="3971290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家教时间：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8095" y="3931920"/>
            <a:ext cx="5977255" cy="6629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78095" y="403733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自己可以提供补习的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时间</a:t>
            </a:r>
            <a:endParaRPr lang="zh-CN" altLang="en-US" sz="1200" b="1" i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81425" y="476250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联系电话：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78095" y="4762500"/>
            <a:ext cx="2109470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32700" y="4763135"/>
            <a:ext cx="162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家教方式：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76360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55125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线上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48215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18090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线下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711180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981055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均可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8250" y="5389245"/>
            <a:ext cx="3460750" cy="932180"/>
          </a:xfrm>
          <a:prstGeom prst="rect">
            <a:avLst/>
          </a:prstGeom>
          <a:solidFill>
            <a:srgbClr val="BEBEBE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87565" y="53994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华文仿宋" panose="02010600040101010101" charset="-122"/>
                <a:ea typeface="华文仿宋" panose="02010600040101010101" charset="-122"/>
              </a:rPr>
              <a:t>发布</a:t>
            </a:r>
            <a:endParaRPr lang="zh-CN" altLang="en-US" sz="5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6065" y="1852295"/>
            <a:ext cx="33013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想要发布自己的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发布成功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家教信息发布成功，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返回主页面。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发布失败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发布，并提示错误信息：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用户名已存在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联系方式填写错误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个人情况描述字数过少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1610" y="70485"/>
            <a:ext cx="11849735" cy="66840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663950" y="203835"/>
            <a:ext cx="8152765" cy="6395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77660" y="3644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latin typeface="华文仿宋" panose="02010600040101010101" charset="-122"/>
                <a:ea typeface="华文仿宋" panose="02010600040101010101" charset="-122"/>
              </a:rPr>
              <a:t>学生信息发布</a:t>
            </a:r>
            <a:endParaRPr lang="zh-CN" altLang="en-US" sz="2800" b="1" i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1940" y="109283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用户名：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8095" y="1092835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04200" y="109283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76360" y="1092835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5450" y="10928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男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79000" y="1092835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18090" y="1092835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女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81425" y="165227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所在年级：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8095" y="1652270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32700" y="1614805"/>
            <a:ext cx="162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   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时薪：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6360" y="1636395"/>
            <a:ext cx="201358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781425" y="2110740"/>
            <a:ext cx="1428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      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个人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基本情况：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8095" y="2196465"/>
            <a:ext cx="5977255" cy="156781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78095" y="2271395"/>
            <a:ext cx="53632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包括但不限于孩子的基本情况、补习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科目、自身性格等，不少于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五十字</a:t>
            </a:r>
            <a:endParaRPr lang="zh-CN" altLang="en-US" sz="1200" b="1" i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95725" y="3971290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要求：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8095" y="3931920"/>
            <a:ext cx="5977255" cy="66294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78095" y="403733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/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对提供家教者的要求、家教时间</a:t>
            </a:r>
            <a:r>
              <a:rPr lang="zh-CN" altLang="en-US" sz="1200" b="1" i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等</a:t>
            </a:r>
            <a:endParaRPr lang="zh-CN" altLang="en-US" sz="1200" b="1" i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81425" y="4762500"/>
            <a:ext cx="142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联系电话：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78095" y="4762500"/>
            <a:ext cx="2109470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32700" y="4763135"/>
            <a:ext cx="162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</a:rPr>
              <a:t>家教方式：</a:t>
            </a: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76360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55125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线上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48215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118090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线下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711180" y="4762500"/>
            <a:ext cx="278765" cy="3530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981055" y="4762500"/>
            <a:ext cx="742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华文仿宋" panose="02010600040101010101" charset="-122"/>
                <a:ea typeface="华文仿宋" panose="02010600040101010101" charset="-122"/>
              </a:rPr>
              <a:t>均可</a:t>
            </a:r>
            <a:endParaRPr lang="zh-CN" altLang="en-US" sz="16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8250" y="5389245"/>
            <a:ext cx="3460750" cy="932180"/>
          </a:xfrm>
          <a:prstGeom prst="rect">
            <a:avLst/>
          </a:prstGeom>
          <a:solidFill>
            <a:srgbClr val="BEBEBE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87565" y="53994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华文仿宋" panose="02010600040101010101" charset="-122"/>
                <a:ea typeface="华文仿宋" panose="02010600040101010101" charset="-122"/>
              </a:rPr>
              <a:t>发布</a:t>
            </a:r>
            <a:endParaRPr lang="zh-CN" altLang="en-US" sz="5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6065" y="1852295"/>
            <a:ext cx="33013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想要发布自己的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31470" y="209550"/>
            <a:ext cx="11529060" cy="643826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7215" y="4908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Confirmation</a:t>
            </a:r>
            <a:endParaRPr lang="en-US" altLang="zh-CN" sz="4000" b="1" i="1"/>
          </a:p>
        </p:txBody>
      </p:sp>
      <p:sp>
        <p:nvSpPr>
          <p:cNvPr id="9" name="文本框 8"/>
          <p:cNvSpPr txBox="1"/>
          <p:nvPr/>
        </p:nvSpPr>
        <p:spPr>
          <a:xfrm>
            <a:off x="577215" y="1444625"/>
            <a:ext cx="10887710" cy="445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发布成功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学生信息发布成功，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返回主页面。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indent="0"/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2.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发布失败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—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重新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发布，并提示错误信息：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用户名已存在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indent="457200"/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（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）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“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联系方式填写错误</a:t>
            </a:r>
            <a:r>
              <a:rPr lang="en-US" altLang="zh-CN" sz="280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”</a:t>
            </a:r>
            <a:endParaRPr lang="en-US" altLang="zh-CN" sz="280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750" y="57150"/>
            <a:ext cx="12115800" cy="45459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8745" y="295910"/>
            <a:ext cx="11985625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8745" y="57150"/>
            <a:ext cx="1443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solidFill>
                  <a:srgbClr val="00B0F0"/>
                </a:solidFill>
                <a:latin typeface="华文仿宋" panose="02010600040101010101" charset="-122"/>
                <a:ea typeface="华文仿宋" panose="02010600040101010101" charset="-122"/>
              </a:rPr>
              <a:t>家教信息查询</a:t>
            </a:r>
            <a:endParaRPr lang="zh-CN" altLang="en-US" sz="1400" i="1">
              <a:solidFill>
                <a:srgbClr val="00B0F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51130" y="393700"/>
            <a:ext cx="913765" cy="1079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43305" y="393700"/>
            <a:ext cx="114173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925" y="40449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全部信息</a:t>
            </a:r>
            <a:endParaRPr lang="zh-CN" altLang="en-US" sz="1400" b="1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4895" y="40449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自动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推荐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1" name="直接连接符 10"/>
          <p:cNvCxnSpPr>
            <a:stCxn id="8" idx="2"/>
          </p:cNvCxnSpPr>
          <p:nvPr/>
        </p:nvCxnSpPr>
        <p:spPr>
          <a:xfrm>
            <a:off x="1614170" y="785495"/>
            <a:ext cx="105009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925" y="883285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家教科目：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8710" y="916305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81835" y="85979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7305" y="88328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数学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4275" y="1220470"/>
            <a:ext cx="968375" cy="20993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97305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语文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97305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数学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06195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英语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06195" y="18821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物理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6195" y="21234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化学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6195" y="237172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生物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06195" y="260032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政治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6195" y="280543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地理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06195" y="301371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历史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10815" y="890270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年龄：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87395" y="912495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60520" y="8559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75990" y="879475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54070" y="1220470"/>
            <a:ext cx="968375" cy="10991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467100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本科生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7100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研究生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75990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博士生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75990" y="188214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63795" y="887095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性别：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40375" y="909320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13500" y="85280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28970" y="87630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24195" y="1220470"/>
            <a:ext cx="968375" cy="7188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737225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男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37225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女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46115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65670" y="894080"/>
            <a:ext cx="1103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家教方式：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80705" y="894080"/>
            <a:ext cx="1130935" cy="27178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053830" y="83756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369300" y="861060"/>
            <a:ext cx="772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56270" y="1220470"/>
            <a:ext cx="968375" cy="7188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369300" y="123317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线上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69300" y="1431290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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线下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78190" y="1646555"/>
            <a:ext cx="933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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  <a:sym typeface="Wingdings" panose="05000000000000000000" charset="0"/>
              </a:rPr>
              <a:t>不限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  <a:sym typeface="Wingdings" panose="05000000000000000000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222230" y="852805"/>
            <a:ext cx="1163955" cy="413385"/>
          </a:xfrm>
          <a:prstGeom prst="round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287635" y="7854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查询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7950" y="3406775"/>
            <a:ext cx="11941810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97155" y="3863340"/>
            <a:ext cx="119418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9431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序号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0871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用户名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185035" y="349504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家教科目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490595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年龄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00550" y="3495040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性别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90515" y="3495040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个人基本情况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063865" y="3495040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家教方式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31045" y="3495040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联系方式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163445" y="393700"/>
            <a:ext cx="1239520" cy="39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185035" y="404495"/>
            <a:ext cx="1236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已匹配</a:t>
            </a:r>
            <a:r>
              <a:rPr lang="zh-CN" altLang="en-US" sz="14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140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6110" y="4745355"/>
            <a:ext cx="9283065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作为一个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学生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想要查询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所有的家教信息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以便找到适合的</a:t>
            </a:r>
            <a:r>
              <a:rPr lang="zh-CN" altLang="en-US" sz="2800">
                <a:latin typeface="华文仿宋" panose="02010600040101010101" charset="-122"/>
                <a:ea typeface="华文仿宋" panose="02010600040101010101" charset="-122"/>
              </a:rPr>
              <a:t>家教</a:t>
            </a:r>
            <a:endParaRPr lang="zh-CN" altLang="en-US" sz="280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1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2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6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7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8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09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1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2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3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4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5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commondata" val="eyJoZGlkIjoiYWVjODM4ODkwNzkyNmM2YTFhODk5MDg4ZjIxMGRhNzA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1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2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3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4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5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6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7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8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89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3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4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5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6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7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8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ags/tag99.xml><?xml version="1.0" encoding="utf-8"?>
<p:tagLst xmlns:p="http://schemas.openxmlformats.org/presentationml/2006/main">
  <p:tag name="KSO_WM_DIAGRAM_VIRTUALLY_FRAME" val="{&quot;height&quot;:199.55,&quot;left&quot;:9.35,&quot;top&quot;:4.5,&quot;width&quot;:344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演示</Application>
  <PresentationFormat>宽屏</PresentationFormat>
  <Paragraphs>578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华文仿宋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Keep</cp:lastModifiedBy>
  <cp:revision>166</cp:revision>
  <dcterms:created xsi:type="dcterms:W3CDTF">2019-06-19T02:08:00Z</dcterms:created>
  <dcterms:modified xsi:type="dcterms:W3CDTF">2024-06-06T12:43:07Z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66CA887AD7F94D9C95623164581A90C7_11</vt:lpwstr>
  </property>
</Properties>
</file>