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8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7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5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8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8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0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3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8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1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C718A-C667-4F05-B93E-BE32FA15ADD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14400" y="2286000"/>
            <a:ext cx="723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" idx="2"/>
          </p:cNvCxnSpPr>
          <p:nvPr/>
        </p:nvCxnSpPr>
        <p:spPr>
          <a:xfrm flipH="1">
            <a:off x="4038600" y="1986030"/>
            <a:ext cx="1" cy="269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2880" y="1339699"/>
            <a:ext cx="2691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Start of prediction window</a:t>
            </a:r>
          </a:p>
          <a:p>
            <a:pPr algn="ctr"/>
            <a:r>
              <a:rPr lang="en-US" smtClean="0"/>
              <a:t>(cohort_start_date)</a:t>
            </a:r>
            <a:endParaRPr lang="en-US"/>
          </a:p>
        </p:txBody>
      </p:sp>
      <p:cxnSp>
        <p:nvCxnSpPr>
          <p:cNvPr id="9" name="Straight Arrow Connector 8"/>
          <p:cNvCxnSpPr>
            <a:stCxn id="10" idx="2"/>
          </p:cNvCxnSpPr>
          <p:nvPr/>
        </p:nvCxnSpPr>
        <p:spPr>
          <a:xfrm flipH="1">
            <a:off x="6974647" y="1339699"/>
            <a:ext cx="2" cy="93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1554" y="139370"/>
            <a:ext cx="4106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End of prediction window</a:t>
            </a:r>
          </a:p>
          <a:p>
            <a:pPr algn="ctr"/>
            <a:r>
              <a:rPr lang="en-US" smtClean="0"/>
              <a:t>(cohort_start_date + windowPersistence</a:t>
            </a:r>
          </a:p>
          <a:p>
            <a:pPr algn="ctr"/>
            <a:r>
              <a:rPr lang="en-US" smtClean="0"/>
              <a:t>or</a:t>
            </a:r>
          </a:p>
          <a:p>
            <a:pPr algn="ctr"/>
            <a:r>
              <a:rPr lang="en-US" smtClean="0"/>
              <a:t>cohort_end_date + windowPersistence)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39129" y="225595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</a:t>
            </a:r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2706209" y="1487008"/>
            <a:ext cx="378785" cy="2286000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5330112" y="1174863"/>
            <a:ext cx="378783" cy="2910290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57436" y="2819400"/>
            <a:ext cx="2150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time where events </a:t>
            </a:r>
          </a:p>
          <a:p>
            <a:pPr algn="ctr"/>
            <a:r>
              <a:rPr lang="en-US" smtClean="0"/>
              <a:t>need to be predicted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41434" y="2865566"/>
            <a:ext cx="213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 used to capture</a:t>
            </a:r>
          </a:p>
          <a:p>
            <a:pPr algn="ctr"/>
            <a:r>
              <a:rPr lang="en-US" smtClean="0"/>
              <a:t>predictor variables</a:t>
            </a:r>
            <a:endParaRPr lang="en-US"/>
          </a:p>
        </p:txBody>
      </p:sp>
      <p:cxnSp>
        <p:nvCxnSpPr>
          <p:cNvPr id="16" name="Straight Arrow Connector 15"/>
          <p:cNvCxnSpPr>
            <a:stCxn id="17" idx="2"/>
          </p:cNvCxnSpPr>
          <p:nvPr/>
        </p:nvCxnSpPr>
        <p:spPr>
          <a:xfrm>
            <a:off x="1752601" y="1484531"/>
            <a:ext cx="0" cy="771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1029" y="838200"/>
            <a:ext cx="1883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cohort_start_date</a:t>
            </a:r>
          </a:p>
          <a:p>
            <a:pPr algn="ctr"/>
            <a:r>
              <a:rPr lang="en-US" smtClean="0"/>
              <a:t>minus 365 days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9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Johnson &amp; Johnson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8</cp:revision>
  <dcterms:created xsi:type="dcterms:W3CDTF">2015-03-31T01:54:39Z</dcterms:created>
  <dcterms:modified xsi:type="dcterms:W3CDTF">2015-10-06T22:47:18Z</dcterms:modified>
</cp:coreProperties>
</file>