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72"/>
  </p:normalViewPr>
  <p:slideViewPr>
    <p:cSldViewPr snapToGrid="0" snapToObjects="1">
      <p:cViewPr varScale="1">
        <p:scale>
          <a:sx n="104" d="100"/>
          <a:sy n="104" d="100"/>
        </p:scale>
        <p:origin x="23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6256AC-C111-2349-A66B-56F0BB077C8C}" type="datetimeFigureOut">
              <a:rPr lang="en-US" smtClean="0"/>
              <a:t>3/13/20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F58E6-BC3D-0B40-8DB0-F795F5224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18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Mem = 100000, </a:t>
            </a:r>
            <a:r>
              <a:rPr lang="en-US" dirty="0" err="1"/>
              <a:t>batch_size</a:t>
            </a:r>
            <a:r>
              <a:rPr lang="en-US" dirty="0"/>
              <a:t> = 100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5F58E6-BC3D-0B40-8DB0-F795F5224F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88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Mem = 100000, </a:t>
            </a:r>
            <a:r>
              <a:rPr lang="en-US" dirty="0" err="1"/>
              <a:t>batch_size</a:t>
            </a:r>
            <a:r>
              <a:rPr lang="en-US" dirty="0"/>
              <a:t> = 100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5F58E6-BC3D-0B40-8DB0-F795F5224F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67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batch_size</a:t>
            </a:r>
            <a:r>
              <a:rPr lang="en-US" dirty="0"/>
              <a:t> = 100 , layer width = 100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5F58E6-BC3D-0B40-8DB0-F795F5224F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80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01D69-27E0-1E4E-A7C3-F054A05E4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29D4D6-6298-5746-8C99-D338C3B19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102BA-FC0D-4F4A-8A21-DF519E448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2DF0-FDBA-BC4A-822F-F4BEC2E94173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D34E4-3EDD-7742-9292-6BE8D7A95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22D1E-D7CA-F740-8462-A4A78A3F0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39BB-99A5-D241-86B1-69F8BFCD9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1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4CEA-BCA8-5B42-936A-7CD6AD9A0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B96EDF-FF30-1C4E-A9A1-258A626E9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1D6B7-E57A-E94E-BB06-7C716A102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2DF0-FDBA-BC4A-822F-F4BEC2E94173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383BA-9538-4C47-87CE-AA987C5CE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6B9BC-89CD-2446-A0C9-80DCC9D65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39BB-99A5-D241-86B1-69F8BFCD9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56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6F456E-A5BC-3E44-9712-2572713C9D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7969B3-F007-7C43-B03F-DFE7D7093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6B085-56B8-C34E-BD8A-B1E82C01E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2DF0-FDBA-BC4A-822F-F4BEC2E94173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82226-5618-DF49-8225-0C684324E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F1399-86F6-E040-B013-BFA3E78D8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39BB-99A5-D241-86B1-69F8BFCD9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05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48EC8-F77B-E24F-9B76-8277B0D8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DE3C7-1079-D140-8FA1-F19077AC2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9DD2A-D377-ED49-9A02-5524430C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2DF0-FDBA-BC4A-822F-F4BEC2E94173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B5DE1-4010-574E-AFB6-9156227F4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0C0FE-F3A5-CE4B-922C-1EDEBF295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39BB-99A5-D241-86B1-69F8BFCD9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1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EE2D2-47E6-B441-B2EE-80012138D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AD5E5-D642-3948-A729-FF1B10963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34336-B1D5-0748-AE1A-737B0A5D9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2DF0-FDBA-BC4A-822F-F4BEC2E94173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A9012-10F4-D94B-BED8-0F05DED8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0F2DF-3357-B346-914D-D07C20F73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39BB-99A5-D241-86B1-69F8BFCD9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76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8B3E7-B038-8349-AD55-C379203F0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1C03D-EBEB-444F-AC91-001B3B29C7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9C13AA-017F-CB4D-A110-D3D520AF3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290D1-8094-1049-BBEF-6C9E74148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2DF0-FDBA-BC4A-822F-F4BEC2E94173}" type="datetimeFigureOut">
              <a:rPr lang="en-US" smtClean="0"/>
              <a:t>3/13/20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1E8C6-29AE-AE4D-A2C4-A37A33F4A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56492-1836-2244-81B0-204887141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39BB-99A5-D241-86B1-69F8BFCD9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1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697A8-0C19-5844-8A3B-87E2D49B0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BC43A-641E-7648-9456-9DCE0E285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CFB229-D8D3-D54F-9BDD-D4AFD41D6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03DE4D-907D-E548-A3B6-033A15E245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0B91F5-0927-F340-A335-3F32AC31F1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8256D0-58C7-A344-9251-84A3C2539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2DF0-FDBA-BC4A-822F-F4BEC2E94173}" type="datetimeFigureOut">
              <a:rPr lang="en-US" smtClean="0"/>
              <a:t>3/13/20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3001D3-0D71-E946-BF00-D204C217C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978038-E341-2F45-82A3-6CEB0BD50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39BB-99A5-D241-86B1-69F8BFCD9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9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4A081-83A9-7A4A-86A5-D0842224B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375F74-404B-8543-A81B-2D7A76690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2DF0-FDBA-BC4A-822F-F4BEC2E94173}" type="datetimeFigureOut">
              <a:rPr lang="en-US" smtClean="0"/>
              <a:t>3/13/20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774B80-160C-3142-8D8C-8DA2AD935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8D11F-DC60-094D-879C-A5539C2AB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39BB-99A5-D241-86B1-69F8BFCD9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31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87A50E-D0B0-3C49-85C2-9E2EA000C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2DF0-FDBA-BC4A-822F-F4BEC2E94173}" type="datetimeFigureOut">
              <a:rPr lang="en-US" smtClean="0"/>
              <a:t>3/13/20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9CCF77-CF25-864E-9F58-1AD8773FB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D167B-EE97-734E-B76A-5BCE77741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39BB-99A5-D241-86B1-69F8BFCD9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76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81B7-93F9-8947-896B-03966E2F7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04CA4-B0A3-B042-BD03-A3971B0A4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A7973-0BBA-4044-A440-5179C6AAB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F2BC5-C082-F547-B1F6-B9F0C1B8F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2DF0-FDBA-BC4A-822F-F4BEC2E94173}" type="datetimeFigureOut">
              <a:rPr lang="en-US" smtClean="0"/>
              <a:t>3/13/20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35EB5-A30D-7C4B-B06C-998F7E6D7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2DD7D-352D-4446-B7A5-0EEBC8AAF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39BB-99A5-D241-86B1-69F8BFCD9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6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BB186-9CBF-0742-AADF-90D47DACB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75CB12-EE47-4D43-BAB8-C153E67A3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E3126-C4AE-0E43-B095-3050F17BF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7D180-B2F0-9A46-B77D-5AA5CF8C0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2DF0-FDBA-BC4A-822F-F4BEC2E94173}" type="datetimeFigureOut">
              <a:rPr lang="en-US" smtClean="0"/>
              <a:t>3/13/20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5D4F5-BE14-A042-838E-B7DF28FA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518E0-2ADD-8E4A-A029-698604461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39BB-99A5-D241-86B1-69F8BFCD9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8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513981-2647-584B-BED9-80E1E068B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17A12-4605-3C44-BD3C-FBDE689E6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5895D-C6AD-AB45-B3B1-E003AEB58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F2DF0-FDBA-BC4A-822F-F4BEC2E94173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8D5BD-E926-3C47-AB63-4DE24F736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76F0B-FA74-334E-AA87-3EB932E8A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539BB-99A5-D241-86B1-69F8BFCD9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7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C544CA-C644-2E4A-8975-9FC77245B34D}"/>
              </a:ext>
            </a:extLst>
          </p:cNvPr>
          <p:cNvSpPr txBox="1"/>
          <p:nvPr/>
        </p:nvSpPr>
        <p:spPr>
          <a:xfrm>
            <a:off x="4172607" y="0"/>
            <a:ext cx="1251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layer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EF5491A-7E53-8A45-B304-D992907D8C71}"/>
              </a:ext>
            </a:extLst>
          </p:cNvPr>
          <p:cNvGrpSpPr/>
          <p:nvPr/>
        </p:nvGrpSpPr>
        <p:grpSpPr>
          <a:xfrm>
            <a:off x="1304113" y="614121"/>
            <a:ext cx="9851305" cy="5323301"/>
            <a:chOff x="1304113" y="614121"/>
            <a:chExt cx="9851305" cy="5323301"/>
          </a:xfrm>
        </p:grpSpPr>
        <p:pic>
          <p:nvPicPr>
            <p:cNvPr id="19" name="Picture 18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EC10F593-4C59-B942-90D9-DD33013EC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04113" y="3194222"/>
              <a:ext cx="5143500" cy="2743200"/>
            </a:xfrm>
            <a:prstGeom prst="rect">
              <a:avLst/>
            </a:prstGeom>
          </p:spPr>
        </p:pic>
        <p:pic>
          <p:nvPicPr>
            <p:cNvPr id="21" name="Picture 20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7F295C96-AD7E-DD4B-BB91-DAFCDDDE4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11918" y="3194222"/>
              <a:ext cx="5143500" cy="2743200"/>
            </a:xfrm>
            <a:prstGeom prst="rect">
              <a:avLst/>
            </a:prstGeom>
          </p:spPr>
        </p:pic>
        <p:pic>
          <p:nvPicPr>
            <p:cNvPr id="15" name="Picture 1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15376639-EC97-AB48-A94F-B89D6CB7E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04113" y="614121"/>
              <a:ext cx="5143500" cy="2743200"/>
            </a:xfrm>
            <a:prstGeom prst="rect">
              <a:avLst/>
            </a:prstGeom>
          </p:spPr>
        </p:pic>
        <p:pic>
          <p:nvPicPr>
            <p:cNvPr id="17" name="Picture 16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67DABF50-0771-8E45-81F0-F4A07F011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11918" y="614121"/>
              <a:ext cx="5143500" cy="27432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972F194-78C1-D247-B2CC-31DC3043C065}"/>
                </a:ext>
              </a:extLst>
            </p:cNvPr>
            <p:cNvSpPr txBox="1"/>
            <p:nvPr/>
          </p:nvSpPr>
          <p:spPr>
            <a:xfrm>
              <a:off x="1304113" y="614121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C93EAD0-0CC2-6344-97DD-470ADA72D8FB}"/>
                </a:ext>
              </a:extLst>
            </p:cNvPr>
            <p:cNvSpPr txBox="1"/>
            <p:nvPr/>
          </p:nvSpPr>
          <p:spPr>
            <a:xfrm>
              <a:off x="6125204" y="61412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BC112D3-AF80-1C41-B1CB-F9199C016BD7}"/>
                </a:ext>
              </a:extLst>
            </p:cNvPr>
            <p:cNvSpPr txBox="1"/>
            <p:nvPr/>
          </p:nvSpPr>
          <p:spPr>
            <a:xfrm>
              <a:off x="1329963" y="3294551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4B67FA7-B83A-4642-9627-6875DC613263}"/>
                </a:ext>
              </a:extLst>
            </p:cNvPr>
            <p:cNvSpPr txBox="1"/>
            <p:nvPr/>
          </p:nvSpPr>
          <p:spPr>
            <a:xfrm>
              <a:off x="6151054" y="329455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7507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D3B95D-34F7-BF4B-91C1-CCA6F5E09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869" y="544807"/>
            <a:ext cx="5143501" cy="2743200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8B9DE8D9-EC65-2A41-900D-72A96181C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0597" y="3115013"/>
            <a:ext cx="5143500" cy="27432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ECCA358-2183-C345-9D3A-37863D20B5CC}"/>
              </a:ext>
            </a:extLst>
          </p:cNvPr>
          <p:cNvSpPr/>
          <p:nvPr/>
        </p:nvSpPr>
        <p:spPr>
          <a:xfrm>
            <a:off x="7198428" y="3421575"/>
            <a:ext cx="3989270" cy="21300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Too slow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5E3EEC-458F-3644-806C-877DD3CE1A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0597" y="544807"/>
            <a:ext cx="5143499" cy="2743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C33FB8-9932-E845-9829-C38DCF8BF2CC}"/>
              </a:ext>
            </a:extLst>
          </p:cNvPr>
          <p:cNvSpPr txBox="1"/>
          <p:nvPr/>
        </p:nvSpPr>
        <p:spPr>
          <a:xfrm>
            <a:off x="1790595" y="54480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5E9D0B-D800-6B42-983D-09666E247736}"/>
              </a:ext>
            </a:extLst>
          </p:cNvPr>
          <p:cNvSpPr txBox="1"/>
          <p:nvPr/>
        </p:nvSpPr>
        <p:spPr>
          <a:xfrm>
            <a:off x="6611686" y="5448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8EE48B-143F-F841-8A64-AC6D203F6D5E}"/>
              </a:ext>
            </a:extLst>
          </p:cNvPr>
          <p:cNvSpPr txBox="1"/>
          <p:nvPr/>
        </p:nvSpPr>
        <p:spPr>
          <a:xfrm>
            <a:off x="1816445" y="3225237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A033B2-EF9A-5544-AABC-09CDEB77E11B}"/>
              </a:ext>
            </a:extLst>
          </p:cNvPr>
          <p:cNvSpPr txBox="1"/>
          <p:nvPr/>
        </p:nvSpPr>
        <p:spPr>
          <a:xfrm>
            <a:off x="6637536" y="32252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154073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EED47BA0-338B-6B4D-8B13-AE46A3D8EA77}"/>
              </a:ext>
            </a:extLst>
          </p:cNvPr>
          <p:cNvGrpSpPr/>
          <p:nvPr/>
        </p:nvGrpSpPr>
        <p:grpSpPr>
          <a:xfrm>
            <a:off x="1881131" y="-1779558"/>
            <a:ext cx="8480956" cy="9373318"/>
            <a:chOff x="1881131" y="-1779558"/>
            <a:chExt cx="8480956" cy="937331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3F34320-2B3C-9047-9805-728C3C460F27}"/>
                </a:ext>
              </a:extLst>
            </p:cNvPr>
            <p:cNvSpPr txBox="1"/>
            <p:nvPr/>
          </p:nvSpPr>
          <p:spPr>
            <a:xfrm>
              <a:off x="8104810" y="7194069"/>
              <a:ext cx="108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(100,100)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365DE81-577F-874F-9ABA-DE3866F6411F}"/>
                </a:ext>
              </a:extLst>
            </p:cNvPr>
            <p:cNvSpPr txBox="1"/>
            <p:nvPr/>
          </p:nvSpPr>
          <p:spPr>
            <a:xfrm>
              <a:off x="5138448" y="7224428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(100,)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A748A17-4E11-8A40-975E-4D1B9B1B81A7}"/>
                </a:ext>
              </a:extLst>
            </p:cNvPr>
            <p:cNvSpPr txBox="1"/>
            <p:nvPr/>
          </p:nvSpPr>
          <p:spPr>
            <a:xfrm>
              <a:off x="1881134" y="6067140"/>
              <a:ext cx="19481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mem_size</a:t>
              </a:r>
              <a:r>
                <a:rPr lang="en-US" sz="1600" dirty="0"/>
                <a:t> = 1000000</a:t>
              </a:r>
            </a:p>
          </p:txBody>
        </p:sp>
        <p:pic>
          <p:nvPicPr>
            <p:cNvPr id="16" name="Picture 1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5DABFC1B-DD5C-574D-899C-BE9BF36FF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91196" y="5312296"/>
              <a:ext cx="3429000" cy="18288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B524BF0-569A-BB41-B22A-0F744FC64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29296" y="3603915"/>
              <a:ext cx="3429000" cy="1828800"/>
            </a:xfrm>
            <a:prstGeom prst="rect">
              <a:avLst/>
            </a:prstGeom>
          </p:spPr>
        </p:pic>
        <p:pic>
          <p:nvPicPr>
            <p:cNvPr id="22" name="Picture 2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5EC8EAE8-6470-CD40-9825-EFA923222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33087" y="5331587"/>
              <a:ext cx="3429000" cy="1828800"/>
            </a:xfrm>
            <a:prstGeom prst="rect">
              <a:avLst/>
            </a:prstGeom>
          </p:spPr>
        </p:pic>
        <p:pic>
          <p:nvPicPr>
            <p:cNvPr id="4" name="Picture 3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893E5347-FFC6-9040-92F5-5E4A7EE13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29296" y="1895534"/>
              <a:ext cx="3429000" cy="1828800"/>
            </a:xfrm>
            <a:prstGeom prst="rect">
              <a:avLst/>
            </a:prstGeom>
          </p:spPr>
        </p:pic>
        <p:pic>
          <p:nvPicPr>
            <p:cNvPr id="30" name="Picture 29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90CFCD93-FDA6-B142-B035-50AAF92C2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29296" y="187153"/>
              <a:ext cx="3429000" cy="1828800"/>
            </a:xfrm>
            <a:prstGeom prst="rect">
              <a:avLst/>
            </a:prstGeom>
          </p:spPr>
        </p:pic>
        <p:pic>
          <p:nvPicPr>
            <p:cNvPr id="26" name="Picture 2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34BAB681-6065-AD4E-8CA7-1DDAAAEB4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829296" y="-1521228"/>
              <a:ext cx="3429000" cy="182880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6529D12-0BBF-9B44-A43F-AA584B355AF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933087" y="3613636"/>
              <a:ext cx="3429000" cy="1828800"/>
            </a:xfrm>
            <a:prstGeom prst="rect">
              <a:avLst/>
            </a:prstGeom>
          </p:spPr>
        </p:pic>
        <p:pic>
          <p:nvPicPr>
            <p:cNvPr id="14" name="Picture 13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EB621CA6-4E1E-F840-8505-C5BEA1454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933087" y="1895686"/>
              <a:ext cx="3429000" cy="1828800"/>
            </a:xfrm>
            <a:prstGeom prst="rect">
              <a:avLst/>
            </a:prstGeom>
          </p:spPr>
        </p:pic>
        <p:pic>
          <p:nvPicPr>
            <p:cNvPr id="28" name="Picture 27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6FC51358-1761-2342-B083-E21D80E2ED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933087" y="177736"/>
              <a:ext cx="3429000" cy="1828800"/>
            </a:xfrm>
            <a:prstGeom prst="rect">
              <a:avLst/>
            </a:prstGeom>
          </p:spPr>
        </p:pic>
        <p:pic>
          <p:nvPicPr>
            <p:cNvPr id="24" name="Picture 23" descr="A close up of a device&#10;&#10;Description automatically generated">
              <a:extLst>
                <a:ext uri="{FF2B5EF4-FFF2-40B4-BE49-F238E27FC236}">
                  <a16:creationId xmlns:a16="http://schemas.microsoft.com/office/drawing/2014/main" id="{BF395136-8502-1F42-A09E-F07B7861F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933087" y="-1540214"/>
              <a:ext cx="3429000" cy="18288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CEB06F7-F352-2641-B273-98639371A4A4}"/>
                </a:ext>
              </a:extLst>
            </p:cNvPr>
            <p:cNvSpPr txBox="1"/>
            <p:nvPr/>
          </p:nvSpPr>
          <p:spPr>
            <a:xfrm>
              <a:off x="1881134" y="4353899"/>
              <a:ext cx="18439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mem_size</a:t>
              </a:r>
              <a:r>
                <a:rPr lang="en-US" sz="1600" dirty="0"/>
                <a:t> = 100000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DC4A885-E49B-FB4E-8A57-5A9729A7014F}"/>
                </a:ext>
              </a:extLst>
            </p:cNvPr>
            <p:cNvSpPr txBox="1"/>
            <p:nvPr/>
          </p:nvSpPr>
          <p:spPr>
            <a:xfrm>
              <a:off x="1881133" y="2640657"/>
              <a:ext cx="1739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mem_size</a:t>
              </a:r>
              <a:r>
                <a:rPr lang="en-US" sz="1600" dirty="0"/>
                <a:t> = 10000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1B15DC2-6B5B-2447-8EA7-5B786512C710}"/>
                </a:ext>
              </a:extLst>
            </p:cNvPr>
            <p:cNvSpPr txBox="1"/>
            <p:nvPr/>
          </p:nvSpPr>
          <p:spPr>
            <a:xfrm>
              <a:off x="1881132" y="927415"/>
              <a:ext cx="16355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mem_size</a:t>
              </a:r>
              <a:r>
                <a:rPr lang="en-US" sz="1600" dirty="0"/>
                <a:t> = 1000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BA26F76-9AB4-7243-AFB7-B66306CD5ADC}"/>
                </a:ext>
              </a:extLst>
            </p:cNvPr>
            <p:cNvSpPr txBox="1"/>
            <p:nvPr/>
          </p:nvSpPr>
          <p:spPr>
            <a:xfrm>
              <a:off x="1881131" y="-785826"/>
              <a:ext cx="15313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mem_size</a:t>
              </a:r>
              <a:r>
                <a:rPr lang="en-US" sz="1600" dirty="0"/>
                <a:t> = 100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E5CC844-137D-3C47-ADC1-59C4E49018D3}"/>
                </a:ext>
              </a:extLst>
            </p:cNvPr>
            <p:cNvSpPr txBox="1"/>
            <p:nvPr/>
          </p:nvSpPr>
          <p:spPr>
            <a:xfrm>
              <a:off x="3516708" y="-1779558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7CBECB1-03BE-DB47-B760-A6BB2A8FBF36}"/>
                </a:ext>
              </a:extLst>
            </p:cNvPr>
            <p:cNvSpPr txBox="1"/>
            <p:nvPr/>
          </p:nvSpPr>
          <p:spPr>
            <a:xfrm>
              <a:off x="6914474" y="-1779558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B2A155B-4625-044B-B6BE-36FE0B04228A}"/>
                </a:ext>
              </a:extLst>
            </p:cNvPr>
            <p:cNvSpPr txBox="1"/>
            <p:nvPr/>
          </p:nvSpPr>
          <p:spPr>
            <a:xfrm>
              <a:off x="3516708" y="16457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18FD060-572B-684B-85EE-0E3D50DFE085}"/>
                </a:ext>
              </a:extLst>
            </p:cNvPr>
            <p:cNvSpPr txBox="1"/>
            <p:nvPr/>
          </p:nvSpPr>
          <p:spPr>
            <a:xfrm>
              <a:off x="6914474" y="164572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924FC5E-BFCB-0941-B0AA-3742860A24D5}"/>
                </a:ext>
              </a:extLst>
            </p:cNvPr>
            <p:cNvSpPr txBox="1"/>
            <p:nvPr/>
          </p:nvSpPr>
          <p:spPr>
            <a:xfrm>
              <a:off x="3562928" y="1905202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C730107-9E47-BB4E-A05C-5D8BE4AC2761}"/>
                </a:ext>
              </a:extLst>
            </p:cNvPr>
            <p:cNvSpPr txBox="1"/>
            <p:nvPr/>
          </p:nvSpPr>
          <p:spPr>
            <a:xfrm>
              <a:off x="6960694" y="190520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2F517D7-0CDF-BA4B-929E-35879413E687}"/>
                </a:ext>
              </a:extLst>
            </p:cNvPr>
            <p:cNvSpPr txBox="1"/>
            <p:nvPr/>
          </p:nvSpPr>
          <p:spPr>
            <a:xfrm>
              <a:off x="3562928" y="35630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2810FEC-CB08-D747-97E8-D1B63A12AD60}"/>
                </a:ext>
              </a:extLst>
            </p:cNvPr>
            <p:cNvSpPr txBox="1"/>
            <p:nvPr/>
          </p:nvSpPr>
          <p:spPr>
            <a:xfrm>
              <a:off x="6960694" y="3563032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01B79F2-E7AA-E74E-B929-739A80DF58F5}"/>
                </a:ext>
              </a:extLst>
            </p:cNvPr>
            <p:cNvSpPr txBox="1"/>
            <p:nvPr/>
          </p:nvSpPr>
          <p:spPr>
            <a:xfrm>
              <a:off x="3548475" y="528971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D4DAC81-CB28-3C45-A582-4E7AC5D984F8}"/>
                </a:ext>
              </a:extLst>
            </p:cNvPr>
            <p:cNvSpPr txBox="1"/>
            <p:nvPr/>
          </p:nvSpPr>
          <p:spPr>
            <a:xfrm>
              <a:off x="6957949" y="5289715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7317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2774</TotalTime>
  <Words>84</Words>
  <Application>Microsoft Macintosh PowerPoint</Application>
  <PresentationFormat>Widescreen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Xia, Hui</dc:creator>
  <cp:lastModifiedBy>Xia, Hui</cp:lastModifiedBy>
  <cp:revision>8</cp:revision>
  <dcterms:created xsi:type="dcterms:W3CDTF">2020-03-13T15:38:05Z</dcterms:created>
  <dcterms:modified xsi:type="dcterms:W3CDTF">2020-03-15T13:52:54Z</dcterms:modified>
</cp:coreProperties>
</file>