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8"/>
    <p:restoredTop sz="90757"/>
  </p:normalViewPr>
  <p:slideViewPr>
    <p:cSldViewPr snapToGrid="0" snapToObjects="1">
      <p:cViewPr>
        <p:scale>
          <a:sx n="40" d="100"/>
          <a:sy n="40" d="100"/>
        </p:scale>
        <p:origin x="270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5162A-F44B-3B48-AF6D-0E0E21D46A4A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642D3-67F1-4F4D-BE21-550C9B009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1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1pPr>
    <a:lvl2pPr marL="153619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2pPr>
    <a:lvl3pPr marL="307238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3pPr>
    <a:lvl4pPr marL="460857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4pPr>
    <a:lvl5pPr marL="6144768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5pPr>
    <a:lvl6pPr marL="7680960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6pPr>
    <a:lvl7pPr marL="9217152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7pPr>
    <a:lvl8pPr marL="10753344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8pPr>
    <a:lvl9pPr marL="12289536" algn="l" defTabSz="3072384" rtl="0" eaLnBrk="1" latinLnBrk="0" hangingPunct="1">
      <a:defRPr sz="403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642D3-67F1-4F4D-BE21-550C9B0097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2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1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7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56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4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1B0B-19A3-5947-93FC-A534A27463B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FA40C-8EF0-D646-B8E9-76B39EB9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1CE6BD-24A0-5948-9109-4312A630F3F5}"/>
              </a:ext>
            </a:extLst>
          </p:cNvPr>
          <p:cNvGrpSpPr/>
          <p:nvPr/>
        </p:nvGrpSpPr>
        <p:grpSpPr>
          <a:xfrm>
            <a:off x="2467299" y="5368537"/>
            <a:ext cx="12992625" cy="19890651"/>
            <a:chOff x="10429803" y="7203349"/>
            <a:chExt cx="12992625" cy="1989065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B2E320E5-6163-E748-9734-E6B6DAFEE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62970" y="22712500"/>
              <a:ext cx="5842000" cy="43815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495E90A-81C1-BB48-AFCD-473D11DA6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62970" y="18911486"/>
              <a:ext cx="5842000" cy="43815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1F6DF04-7059-3740-812C-CD550F4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62970" y="15110474"/>
              <a:ext cx="5842000" cy="438150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5ACF4BC-53BC-0D4B-913D-0CAD72A1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62970" y="11309462"/>
              <a:ext cx="5842000" cy="43815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53E3AF4-3A50-2447-ACFE-DCB6F7EC5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62970" y="7508450"/>
              <a:ext cx="5842000" cy="43815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4F29610-F7E8-2141-AE5D-30C6BBFC0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80428" y="22712500"/>
              <a:ext cx="5842000" cy="43815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31628E8-A9D9-0243-85ED-2D00128A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80428" y="18911486"/>
              <a:ext cx="5842000" cy="438150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6629086-0CFA-E747-B217-569EF54D0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580428" y="15110474"/>
              <a:ext cx="5842000" cy="438150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2F5C34E-7898-A54F-98CE-EBFB97A62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80428" y="11309462"/>
              <a:ext cx="5842000" cy="43815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FBD1130-9397-7F40-A771-5E24EBFDF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80428" y="7508450"/>
              <a:ext cx="5842000" cy="43815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BE23F2C-44CF-D244-AA5D-0EA88A38DF09}"/>
                </a:ext>
              </a:extLst>
            </p:cNvPr>
            <p:cNvSpPr txBox="1"/>
            <p:nvPr/>
          </p:nvSpPr>
          <p:spPr>
            <a:xfrm>
              <a:off x="12162970" y="77965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D9C901-4D08-E344-A50E-6CE428D45AB8}"/>
                </a:ext>
              </a:extLst>
            </p:cNvPr>
            <p:cNvSpPr txBox="1"/>
            <p:nvPr/>
          </p:nvSpPr>
          <p:spPr>
            <a:xfrm>
              <a:off x="17576115" y="779654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523AA06-CFE7-644D-A082-204F3A5946EA}"/>
                </a:ext>
              </a:extLst>
            </p:cNvPr>
            <p:cNvSpPr txBox="1"/>
            <p:nvPr/>
          </p:nvSpPr>
          <p:spPr>
            <a:xfrm>
              <a:off x="12162970" y="230005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73F7445-2FE4-5D41-9B31-EC9823E07E58}"/>
                </a:ext>
              </a:extLst>
            </p:cNvPr>
            <p:cNvSpPr txBox="1"/>
            <p:nvPr/>
          </p:nvSpPr>
          <p:spPr>
            <a:xfrm>
              <a:off x="17576115" y="23000598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EB95E6C-9AF9-CB47-B8DC-1E9DA9CC80F9}"/>
                </a:ext>
              </a:extLst>
            </p:cNvPr>
            <p:cNvSpPr txBox="1"/>
            <p:nvPr/>
          </p:nvSpPr>
          <p:spPr>
            <a:xfrm>
              <a:off x="12162970" y="1159756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BCF18D8-1680-274D-A6AB-17CD092FD8A3}"/>
                </a:ext>
              </a:extLst>
            </p:cNvPr>
            <p:cNvSpPr txBox="1"/>
            <p:nvPr/>
          </p:nvSpPr>
          <p:spPr>
            <a:xfrm>
              <a:off x="12162970" y="1539857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C902EAF-4AA1-3B45-A083-0341C1945C74}"/>
                </a:ext>
              </a:extLst>
            </p:cNvPr>
            <p:cNvSpPr txBox="1"/>
            <p:nvPr/>
          </p:nvSpPr>
          <p:spPr>
            <a:xfrm>
              <a:off x="12162970" y="191995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FBADD1-85CD-6C4F-A87E-2583516517F7}"/>
                </a:ext>
              </a:extLst>
            </p:cNvPr>
            <p:cNvSpPr txBox="1"/>
            <p:nvPr/>
          </p:nvSpPr>
          <p:spPr>
            <a:xfrm>
              <a:off x="17576115" y="1159756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97BDB87-7F33-894D-8F3C-5B46F40FE395}"/>
                </a:ext>
              </a:extLst>
            </p:cNvPr>
            <p:cNvSpPr txBox="1"/>
            <p:nvPr/>
          </p:nvSpPr>
          <p:spPr>
            <a:xfrm>
              <a:off x="17576115" y="15398573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7AF5E8E-8E89-3B4E-8682-FFD228E5A344}"/>
                </a:ext>
              </a:extLst>
            </p:cNvPr>
            <p:cNvSpPr txBox="1"/>
            <p:nvPr/>
          </p:nvSpPr>
          <p:spPr>
            <a:xfrm>
              <a:off x="17576115" y="1919958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05BABA1-F735-AB4A-84B4-E1470CC9119A}"/>
                </a:ext>
              </a:extLst>
            </p:cNvPr>
            <p:cNvSpPr txBox="1"/>
            <p:nvPr/>
          </p:nvSpPr>
          <p:spPr>
            <a:xfrm>
              <a:off x="14353642" y="7203350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C92097-B91F-7048-B4C1-FC7F0194D007}"/>
                </a:ext>
              </a:extLst>
            </p:cNvPr>
            <p:cNvSpPr txBox="1"/>
            <p:nvPr/>
          </p:nvSpPr>
          <p:spPr>
            <a:xfrm>
              <a:off x="19771100" y="7203349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19F8477-4970-E749-8502-5BF7F1104548}"/>
                </a:ext>
              </a:extLst>
            </p:cNvPr>
            <p:cNvSpPr txBox="1"/>
            <p:nvPr/>
          </p:nvSpPr>
          <p:spPr>
            <a:xfrm>
              <a:off x="10930741" y="9406812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3BE2BFF-0E56-2644-8D41-54C8FD92E43F}"/>
                </a:ext>
              </a:extLst>
            </p:cNvPr>
            <p:cNvSpPr txBox="1"/>
            <p:nvPr/>
          </p:nvSpPr>
          <p:spPr>
            <a:xfrm>
              <a:off x="10429803" y="13416835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E612F2-83AE-9A4B-A66D-2E776E00F003}"/>
                </a:ext>
              </a:extLst>
            </p:cNvPr>
            <p:cNvSpPr txBox="1"/>
            <p:nvPr/>
          </p:nvSpPr>
          <p:spPr>
            <a:xfrm>
              <a:off x="10770441" y="17008836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2F8166-BA01-4A49-BF3B-F3E4ACF74E95}"/>
                </a:ext>
              </a:extLst>
            </p:cNvPr>
            <p:cNvSpPr txBox="1"/>
            <p:nvPr/>
          </p:nvSpPr>
          <p:spPr>
            <a:xfrm>
              <a:off x="10804906" y="21102236"/>
              <a:ext cx="982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E317D7-0525-5748-BE3A-9DDB2F11450C}"/>
                </a:ext>
              </a:extLst>
            </p:cNvPr>
            <p:cNvSpPr txBox="1"/>
            <p:nvPr/>
          </p:nvSpPr>
          <p:spPr>
            <a:xfrm>
              <a:off x="10759220" y="24610861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7DEAB6-E0C4-C445-A61D-48B1A0925429}"/>
              </a:ext>
            </a:extLst>
          </p:cNvPr>
          <p:cNvGrpSpPr/>
          <p:nvPr/>
        </p:nvGrpSpPr>
        <p:grpSpPr>
          <a:xfrm>
            <a:off x="16010504" y="5124867"/>
            <a:ext cx="12831220" cy="20098314"/>
            <a:chOff x="23078961" y="7118640"/>
            <a:chExt cx="12831220" cy="2009831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FA90A2-6C40-BA4C-8FF6-524338E3C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4757351" y="22835454"/>
              <a:ext cx="5842000" cy="43815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C6CC03-1439-9F4B-8456-71FB958E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757351" y="19034442"/>
              <a:ext cx="5842000" cy="43815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4DF588-44FE-9246-AE3C-1B8607308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4757351" y="15233430"/>
              <a:ext cx="5842000" cy="43815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096362-7C7A-2F45-AAEF-6FDF69811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4757351" y="11432418"/>
              <a:ext cx="5842000" cy="43815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AB0DE5-C24D-1844-BD85-5D83D1540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757351" y="7631406"/>
              <a:ext cx="5842000" cy="43815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01BCBF0-52B3-2640-9EA5-D7D06F560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068181" y="22835454"/>
              <a:ext cx="5842000" cy="4381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5A2880D-B88C-5748-BF12-054281C6F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068181" y="19034442"/>
              <a:ext cx="5842000" cy="43815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C64DC9-9BB7-4644-A622-50B76624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0068181" y="15233430"/>
              <a:ext cx="5842000" cy="43815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F559B13-5925-7041-A7AE-A185706B0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30068181" y="11432418"/>
              <a:ext cx="5842000" cy="43815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479E384-04E8-4744-A57C-5F72230CB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0068181" y="7631406"/>
              <a:ext cx="5842000" cy="438150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209AE7-FCA0-1648-953E-4A92CE325A70}"/>
                </a:ext>
              </a:extLst>
            </p:cNvPr>
            <p:cNvSpPr txBox="1"/>
            <p:nvPr/>
          </p:nvSpPr>
          <p:spPr>
            <a:xfrm>
              <a:off x="24812128" y="7711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1371EFF-4740-BF44-AC65-49D263C939A9}"/>
                </a:ext>
              </a:extLst>
            </p:cNvPr>
            <p:cNvSpPr txBox="1"/>
            <p:nvPr/>
          </p:nvSpPr>
          <p:spPr>
            <a:xfrm>
              <a:off x="30225273" y="7711839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28B064-3949-A74C-A614-49E3C35274E9}"/>
                </a:ext>
              </a:extLst>
            </p:cNvPr>
            <p:cNvSpPr txBox="1"/>
            <p:nvPr/>
          </p:nvSpPr>
          <p:spPr>
            <a:xfrm>
              <a:off x="24812128" y="22915889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9C36BC5-1764-8B45-A27F-83F4AD47E294}"/>
                </a:ext>
              </a:extLst>
            </p:cNvPr>
            <p:cNvSpPr txBox="1"/>
            <p:nvPr/>
          </p:nvSpPr>
          <p:spPr>
            <a:xfrm>
              <a:off x="30225273" y="22915889"/>
              <a:ext cx="2760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47EA3D2-1C4F-374E-858E-B63AFF61E7B7}"/>
                </a:ext>
              </a:extLst>
            </p:cNvPr>
            <p:cNvSpPr txBox="1"/>
            <p:nvPr/>
          </p:nvSpPr>
          <p:spPr>
            <a:xfrm>
              <a:off x="24812128" y="11512851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C211FA-D93E-F640-979B-E250791E430A}"/>
                </a:ext>
              </a:extLst>
            </p:cNvPr>
            <p:cNvSpPr txBox="1"/>
            <p:nvPr/>
          </p:nvSpPr>
          <p:spPr>
            <a:xfrm>
              <a:off x="24812128" y="15313863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CD8A77B-49F6-C243-8815-A4415F77DB27}"/>
                </a:ext>
              </a:extLst>
            </p:cNvPr>
            <p:cNvSpPr txBox="1"/>
            <p:nvPr/>
          </p:nvSpPr>
          <p:spPr>
            <a:xfrm>
              <a:off x="24812128" y="19114875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5437F60-C26C-C540-ADD0-ACC36CA70A6A}"/>
                </a:ext>
              </a:extLst>
            </p:cNvPr>
            <p:cNvSpPr txBox="1"/>
            <p:nvPr/>
          </p:nvSpPr>
          <p:spPr>
            <a:xfrm>
              <a:off x="30225273" y="11512851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899E04D-FCB3-904A-AC9E-1E32F7F6CFAA}"/>
                </a:ext>
              </a:extLst>
            </p:cNvPr>
            <p:cNvSpPr txBox="1"/>
            <p:nvPr/>
          </p:nvSpPr>
          <p:spPr>
            <a:xfrm>
              <a:off x="30225273" y="1531386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035D018-D9EB-4849-A89D-CD024FAA62F6}"/>
                </a:ext>
              </a:extLst>
            </p:cNvPr>
            <p:cNvSpPr txBox="1"/>
            <p:nvPr/>
          </p:nvSpPr>
          <p:spPr>
            <a:xfrm>
              <a:off x="30225273" y="1911487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27EE458-74A9-2D4C-B174-345E72838A94}"/>
                </a:ext>
              </a:extLst>
            </p:cNvPr>
            <p:cNvSpPr txBox="1"/>
            <p:nvPr/>
          </p:nvSpPr>
          <p:spPr>
            <a:xfrm>
              <a:off x="27002800" y="7118641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93FA874-D4BB-6149-9839-7D9374D35841}"/>
                </a:ext>
              </a:extLst>
            </p:cNvPr>
            <p:cNvSpPr txBox="1"/>
            <p:nvPr/>
          </p:nvSpPr>
          <p:spPr>
            <a:xfrm>
              <a:off x="32420258" y="7118640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013B1ED-3905-644C-AAFB-69AB1E4243C3}"/>
                </a:ext>
              </a:extLst>
            </p:cNvPr>
            <p:cNvSpPr txBox="1"/>
            <p:nvPr/>
          </p:nvSpPr>
          <p:spPr>
            <a:xfrm>
              <a:off x="23579899" y="9322103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DT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E1E2267-A0C3-4542-B6AF-6200E00CA138}"/>
                </a:ext>
              </a:extLst>
            </p:cNvPr>
            <p:cNvSpPr txBox="1"/>
            <p:nvPr/>
          </p:nvSpPr>
          <p:spPr>
            <a:xfrm>
              <a:off x="23078961" y="13332126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7D263C7-469E-A64B-8B90-2F077FA5B34B}"/>
                </a:ext>
              </a:extLst>
            </p:cNvPr>
            <p:cNvSpPr txBox="1"/>
            <p:nvPr/>
          </p:nvSpPr>
          <p:spPr>
            <a:xfrm>
              <a:off x="23419599" y="16924127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B316CBF-935A-834D-A7E6-3FA88C7504D9}"/>
                </a:ext>
              </a:extLst>
            </p:cNvPr>
            <p:cNvSpPr txBox="1"/>
            <p:nvPr/>
          </p:nvSpPr>
          <p:spPr>
            <a:xfrm>
              <a:off x="23454064" y="21017527"/>
              <a:ext cx="982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kNN</a:t>
              </a:r>
              <a:endParaRPr 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00EADC3-8C8F-F040-AB0A-6B023166DD9D}"/>
                </a:ext>
              </a:extLst>
            </p:cNvPr>
            <p:cNvSpPr txBox="1"/>
            <p:nvPr/>
          </p:nvSpPr>
          <p:spPr>
            <a:xfrm>
              <a:off x="23408378" y="24526152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195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2874E6-E70B-2244-989F-6FB78C626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455" y="16255785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2D706-0774-5F43-A250-8055DD3E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0455" y="12533100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579F7B-0A05-3849-BBC0-89C69B2AD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455" y="8810415"/>
            <a:ext cx="5842000" cy="438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BE7D2D-E1C1-B44F-8C83-13BA4E9A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9749" y="16255785"/>
            <a:ext cx="5842000" cy="438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F9DD5C-E5F0-244D-ABDE-D7AC82A75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9749" y="12533100"/>
            <a:ext cx="5842000" cy="438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69DA1-5FC2-C04E-9070-2913C391A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9749" y="8810415"/>
            <a:ext cx="5842000" cy="438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EBAA23-91CD-DB4F-B820-6AE1A144C3E1}"/>
              </a:ext>
            </a:extLst>
          </p:cNvPr>
          <p:cNvSpPr txBox="1"/>
          <p:nvPr/>
        </p:nvSpPr>
        <p:spPr>
          <a:xfrm>
            <a:off x="3930339" y="88331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31DC7D-8C45-3342-A67F-F55D67F57E32}"/>
              </a:ext>
            </a:extLst>
          </p:cNvPr>
          <p:cNvSpPr txBox="1"/>
          <p:nvPr/>
        </p:nvSpPr>
        <p:spPr>
          <a:xfrm>
            <a:off x="9343484" y="883315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3C9E7-748D-0B44-9165-B6A6FD0F50DB}"/>
              </a:ext>
            </a:extLst>
          </p:cNvPr>
          <p:cNvSpPr txBox="1"/>
          <p:nvPr/>
        </p:nvSpPr>
        <p:spPr>
          <a:xfrm>
            <a:off x="3930339" y="1263417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F17FF9-90F4-4D4E-85D3-E521A63CE06D}"/>
              </a:ext>
            </a:extLst>
          </p:cNvPr>
          <p:cNvSpPr txBox="1"/>
          <p:nvPr/>
        </p:nvSpPr>
        <p:spPr>
          <a:xfrm>
            <a:off x="3930339" y="1643518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B14FA1-35A2-7542-9609-FF88D84A9FA1}"/>
              </a:ext>
            </a:extLst>
          </p:cNvPr>
          <p:cNvSpPr txBox="1"/>
          <p:nvPr/>
        </p:nvSpPr>
        <p:spPr>
          <a:xfrm>
            <a:off x="9343484" y="1263417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B20E95-CAB1-CA44-A624-8CF8C50327AF}"/>
              </a:ext>
            </a:extLst>
          </p:cNvPr>
          <p:cNvSpPr txBox="1"/>
          <p:nvPr/>
        </p:nvSpPr>
        <p:spPr>
          <a:xfrm>
            <a:off x="9343484" y="16435183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4E59C-6BEA-BC47-97B3-857C5D7B07D4}"/>
              </a:ext>
            </a:extLst>
          </p:cNvPr>
          <p:cNvSpPr txBox="1"/>
          <p:nvPr/>
        </p:nvSpPr>
        <p:spPr>
          <a:xfrm>
            <a:off x="6121011" y="8239960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MNIST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24774-4345-8F44-A775-AFEDB0CE1267}"/>
              </a:ext>
            </a:extLst>
          </p:cNvPr>
          <p:cNvSpPr txBox="1"/>
          <p:nvPr/>
        </p:nvSpPr>
        <p:spPr>
          <a:xfrm>
            <a:off x="11538469" y="8239959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ESR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C9CC87-78E0-D84F-9699-8628C79AF6FE}"/>
              </a:ext>
            </a:extLst>
          </p:cNvPr>
          <p:cNvSpPr txBox="1"/>
          <p:nvPr/>
        </p:nvSpPr>
        <p:spPr>
          <a:xfrm>
            <a:off x="2292258" y="10708777"/>
            <a:ext cx="1733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boosting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B462D5-44EE-F348-A430-5261AB35156C}"/>
              </a:ext>
            </a:extLst>
          </p:cNvPr>
          <p:cNvSpPr txBox="1"/>
          <p:nvPr/>
        </p:nvSpPr>
        <p:spPr>
          <a:xfrm>
            <a:off x="2632896" y="14139075"/>
            <a:ext cx="1051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4EB14B-4788-1D45-AD87-BF7A71DB3066}"/>
              </a:ext>
            </a:extLst>
          </p:cNvPr>
          <p:cNvSpPr txBox="1"/>
          <p:nvPr/>
        </p:nvSpPr>
        <p:spPr>
          <a:xfrm>
            <a:off x="2621675" y="18158367"/>
            <a:ext cx="1074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3174F8B-5468-C245-9B68-7B1AFA2104DE}"/>
              </a:ext>
            </a:extLst>
          </p:cNvPr>
          <p:cNvGrpSpPr/>
          <p:nvPr/>
        </p:nvGrpSpPr>
        <p:grpSpPr>
          <a:xfrm>
            <a:off x="14938634" y="8294285"/>
            <a:ext cx="12679320" cy="12343000"/>
            <a:chOff x="14938634" y="8294285"/>
            <a:chExt cx="12679320" cy="12343000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384719D-63D8-E84D-ABA0-B0F1ABE27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429981" y="16255785"/>
              <a:ext cx="5842000" cy="43815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EAC4FE8-162A-034C-9842-EA7062EBC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429981" y="12546615"/>
              <a:ext cx="5842000" cy="438150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6A3E41B-516B-B14C-B03E-D2EFE2AEB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29981" y="8837445"/>
              <a:ext cx="5842000" cy="43815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4FB7C80-D2E3-EC4B-8E96-BD6B352E4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775954" y="16255785"/>
              <a:ext cx="5842000" cy="438150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7D056FC-0F12-CD40-9715-78EAAE7E5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775954" y="12546615"/>
              <a:ext cx="5842000" cy="438150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B7AD01F-EA78-FC4C-B696-EB3ECEDC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1775954" y="8837445"/>
              <a:ext cx="5842000" cy="43815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4A79B7-24BE-CC4C-B13F-E5AAED1E4EDB}"/>
                </a:ext>
              </a:extLst>
            </p:cNvPr>
            <p:cNvSpPr txBox="1"/>
            <p:nvPr/>
          </p:nvSpPr>
          <p:spPr>
            <a:xfrm>
              <a:off x="16576715" y="88874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8DA095B-C14F-4547-A272-6847877D8C97}"/>
                </a:ext>
              </a:extLst>
            </p:cNvPr>
            <p:cNvSpPr txBox="1"/>
            <p:nvPr/>
          </p:nvSpPr>
          <p:spPr>
            <a:xfrm>
              <a:off x="21989860" y="888748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36CB7CA-8F4B-6B49-BB6C-605527BC62CF}"/>
                </a:ext>
              </a:extLst>
            </p:cNvPr>
            <p:cNvSpPr txBox="1"/>
            <p:nvPr/>
          </p:nvSpPr>
          <p:spPr>
            <a:xfrm>
              <a:off x="16576715" y="126884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015FA9-EAB0-F943-A728-1C9F61878A27}"/>
                </a:ext>
              </a:extLst>
            </p:cNvPr>
            <p:cNvSpPr txBox="1"/>
            <p:nvPr/>
          </p:nvSpPr>
          <p:spPr>
            <a:xfrm>
              <a:off x="16576715" y="16489508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3DEC69-64F8-AF4E-9E85-1012F84D8DF7}"/>
                </a:ext>
              </a:extLst>
            </p:cNvPr>
            <p:cNvSpPr txBox="1"/>
            <p:nvPr/>
          </p:nvSpPr>
          <p:spPr>
            <a:xfrm>
              <a:off x="21989860" y="12688496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077F77-1B12-5F4B-A11E-1B24B498EF38}"/>
                </a:ext>
              </a:extLst>
            </p:cNvPr>
            <p:cNvSpPr txBox="1"/>
            <p:nvPr/>
          </p:nvSpPr>
          <p:spPr>
            <a:xfrm>
              <a:off x="21989860" y="16489509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A36BD8-2B4F-084E-83DA-B0B6C2084768}"/>
                </a:ext>
              </a:extLst>
            </p:cNvPr>
            <p:cNvSpPr txBox="1"/>
            <p:nvPr/>
          </p:nvSpPr>
          <p:spPr>
            <a:xfrm>
              <a:off x="18767387" y="8294286"/>
              <a:ext cx="14606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MNIST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281409-EF5E-074F-81F2-36B1869ACF9B}"/>
                </a:ext>
              </a:extLst>
            </p:cNvPr>
            <p:cNvSpPr txBox="1"/>
            <p:nvPr/>
          </p:nvSpPr>
          <p:spPr>
            <a:xfrm>
              <a:off x="24184845" y="8294285"/>
              <a:ext cx="1029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ESR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11F5661-2F81-2048-B3B1-FE2436F746ED}"/>
                </a:ext>
              </a:extLst>
            </p:cNvPr>
            <p:cNvSpPr txBox="1"/>
            <p:nvPr/>
          </p:nvSpPr>
          <p:spPr>
            <a:xfrm>
              <a:off x="14938634" y="10763103"/>
              <a:ext cx="17331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boosting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AA3A35-FEE5-3148-833D-FD5B24E02F0E}"/>
                </a:ext>
              </a:extLst>
            </p:cNvPr>
            <p:cNvSpPr txBox="1"/>
            <p:nvPr/>
          </p:nvSpPr>
          <p:spPr>
            <a:xfrm>
              <a:off x="15279272" y="14193401"/>
              <a:ext cx="10518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ANN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0E0253-351D-E541-B375-ED9BC92E7569}"/>
                </a:ext>
              </a:extLst>
            </p:cNvPr>
            <p:cNvSpPr txBox="1"/>
            <p:nvPr/>
          </p:nvSpPr>
          <p:spPr>
            <a:xfrm>
              <a:off x="15268051" y="18212693"/>
              <a:ext cx="10743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SVM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9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6921</TotalTime>
  <Words>57</Words>
  <Application>Microsoft Macintosh PowerPoint</Application>
  <PresentationFormat>Custom</PresentationFormat>
  <Paragraphs>57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Xia, Hui</dc:creator>
  <cp:lastModifiedBy>Xia, Hui</cp:lastModifiedBy>
  <cp:revision>20</cp:revision>
  <dcterms:created xsi:type="dcterms:W3CDTF">2019-09-18T02:26:58Z</dcterms:created>
  <dcterms:modified xsi:type="dcterms:W3CDTF">2019-09-22T21:51:58Z</dcterms:modified>
</cp:coreProperties>
</file>