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/>
    <p:restoredTop sz="94697"/>
  </p:normalViewPr>
  <p:slideViewPr>
    <p:cSldViewPr snapToGrid="0" snapToObjects="1">
      <p:cViewPr>
        <p:scale>
          <a:sx n="40" d="100"/>
          <a:sy n="40" d="100"/>
        </p:scale>
        <p:origin x="952" y="-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162A-F44B-3B48-AF6D-0E0E21D46A4A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42D3-67F1-4F4D-BE21-550C9B0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642D3-67F1-4F4D-BE21-550C9B009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3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642D3-67F1-4F4D-BE21-550C9B0097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1B0B-19A3-5947-93FC-A534A27463B1}" type="datetimeFigureOut">
              <a:rPr lang="en-US" smtClean="0"/>
              <a:t>9/17/19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DD2C728A-0853-AD4E-A70E-9E163288CCCF}"/>
              </a:ext>
            </a:extLst>
          </p:cNvPr>
          <p:cNvGrpSpPr/>
          <p:nvPr/>
        </p:nvGrpSpPr>
        <p:grpSpPr>
          <a:xfrm>
            <a:off x="3902003" y="7228749"/>
            <a:ext cx="12992625" cy="19890651"/>
            <a:chOff x="3902003" y="7228749"/>
            <a:chExt cx="12992625" cy="1989065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E320E5-6163-E748-9734-E6B6DAFEE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5170" y="22737900"/>
              <a:ext cx="5842000" cy="43815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95E90A-81C1-BB48-AFCD-473D11DA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35170" y="18936886"/>
              <a:ext cx="5842000" cy="43815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1F6DF04-7059-3740-812C-CD550F4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170" y="15135874"/>
              <a:ext cx="5842000" cy="43815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5ACF4BC-53BC-0D4B-913D-0CAD72A1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5170" y="11334862"/>
              <a:ext cx="5842000" cy="43815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53E3AF4-3A50-2447-ACFE-DCB6F7EC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5170" y="7533850"/>
              <a:ext cx="5842000" cy="4381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F29610-F7E8-2141-AE5D-30C6BBFC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052628" y="22737900"/>
              <a:ext cx="5842000" cy="43815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31628E8-A9D9-0243-85ED-2D00128A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052628" y="18936886"/>
              <a:ext cx="5842000" cy="43815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629086-0CFA-E747-B217-569EF54D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52628" y="15135874"/>
              <a:ext cx="5842000" cy="43815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2F5C34E-7898-A54F-98CE-EBFB97A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052628" y="11334862"/>
              <a:ext cx="5842000" cy="43815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BD1130-9397-7F40-A771-5E24EBF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052628" y="7533850"/>
              <a:ext cx="5842000" cy="43815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E23F2C-44CF-D244-AA5D-0EA88A38DF09}"/>
                </a:ext>
              </a:extLst>
            </p:cNvPr>
            <p:cNvSpPr txBox="1"/>
            <p:nvPr/>
          </p:nvSpPr>
          <p:spPr>
            <a:xfrm>
              <a:off x="5635170" y="78219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D9C901-4D08-E344-A50E-6CE428D45AB8}"/>
                </a:ext>
              </a:extLst>
            </p:cNvPr>
            <p:cNvSpPr txBox="1"/>
            <p:nvPr/>
          </p:nvSpPr>
          <p:spPr>
            <a:xfrm>
              <a:off x="11048315" y="78219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23AA06-CFE7-644D-A082-204F3A5946EA}"/>
                </a:ext>
              </a:extLst>
            </p:cNvPr>
            <p:cNvSpPr txBox="1"/>
            <p:nvPr/>
          </p:nvSpPr>
          <p:spPr>
            <a:xfrm>
              <a:off x="5635170" y="230259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3F7445-2FE4-5D41-9B31-EC9823E07E58}"/>
                </a:ext>
              </a:extLst>
            </p:cNvPr>
            <p:cNvSpPr txBox="1"/>
            <p:nvPr/>
          </p:nvSpPr>
          <p:spPr>
            <a:xfrm>
              <a:off x="11048315" y="230259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B95E6C-9AF9-CB47-B8DC-1E9DA9CC80F9}"/>
                </a:ext>
              </a:extLst>
            </p:cNvPr>
            <p:cNvSpPr txBox="1"/>
            <p:nvPr/>
          </p:nvSpPr>
          <p:spPr>
            <a:xfrm>
              <a:off x="5635170" y="1162296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CF18D8-1680-274D-A6AB-17CD092FD8A3}"/>
                </a:ext>
              </a:extLst>
            </p:cNvPr>
            <p:cNvSpPr txBox="1"/>
            <p:nvPr/>
          </p:nvSpPr>
          <p:spPr>
            <a:xfrm>
              <a:off x="5635170" y="1542397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902EAF-4AA1-3B45-A083-0341C1945C74}"/>
                </a:ext>
              </a:extLst>
            </p:cNvPr>
            <p:cNvSpPr txBox="1"/>
            <p:nvPr/>
          </p:nvSpPr>
          <p:spPr>
            <a:xfrm>
              <a:off x="5635170" y="192249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FBADD1-85CD-6C4F-A87E-2583516517F7}"/>
                </a:ext>
              </a:extLst>
            </p:cNvPr>
            <p:cNvSpPr txBox="1"/>
            <p:nvPr/>
          </p:nvSpPr>
          <p:spPr>
            <a:xfrm>
              <a:off x="11048315" y="1162296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7BDB87-7F33-894D-8F3C-5B46F40FE395}"/>
                </a:ext>
              </a:extLst>
            </p:cNvPr>
            <p:cNvSpPr txBox="1"/>
            <p:nvPr/>
          </p:nvSpPr>
          <p:spPr>
            <a:xfrm>
              <a:off x="11048315" y="15423973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F5E8E-8E89-3B4E-8682-FFD228E5A344}"/>
                </a:ext>
              </a:extLst>
            </p:cNvPr>
            <p:cNvSpPr txBox="1"/>
            <p:nvPr/>
          </p:nvSpPr>
          <p:spPr>
            <a:xfrm>
              <a:off x="11048315" y="192249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5BABA1-F735-AB4A-84B4-E1470CC9119A}"/>
                </a:ext>
              </a:extLst>
            </p:cNvPr>
            <p:cNvSpPr txBox="1"/>
            <p:nvPr/>
          </p:nvSpPr>
          <p:spPr>
            <a:xfrm>
              <a:off x="7825842" y="7228750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C92097-B91F-7048-B4C1-FC7F0194D007}"/>
                </a:ext>
              </a:extLst>
            </p:cNvPr>
            <p:cNvSpPr txBox="1"/>
            <p:nvPr/>
          </p:nvSpPr>
          <p:spPr>
            <a:xfrm>
              <a:off x="13243300" y="7228749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9F8477-4970-E749-8502-5BF7F1104548}"/>
                </a:ext>
              </a:extLst>
            </p:cNvPr>
            <p:cNvSpPr txBox="1"/>
            <p:nvPr/>
          </p:nvSpPr>
          <p:spPr>
            <a:xfrm>
              <a:off x="4402941" y="9432212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BE2BFF-0E56-2644-8D41-54C8FD92E43F}"/>
                </a:ext>
              </a:extLst>
            </p:cNvPr>
            <p:cNvSpPr txBox="1"/>
            <p:nvPr/>
          </p:nvSpPr>
          <p:spPr>
            <a:xfrm>
              <a:off x="3902003" y="13442235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E612F2-83AE-9A4B-A66D-2E776E00F003}"/>
                </a:ext>
              </a:extLst>
            </p:cNvPr>
            <p:cNvSpPr txBox="1"/>
            <p:nvPr/>
          </p:nvSpPr>
          <p:spPr>
            <a:xfrm>
              <a:off x="4242641" y="17034236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2F8166-BA01-4A49-BF3B-F3E4ACF74E95}"/>
                </a:ext>
              </a:extLst>
            </p:cNvPr>
            <p:cNvSpPr txBox="1"/>
            <p:nvPr/>
          </p:nvSpPr>
          <p:spPr>
            <a:xfrm>
              <a:off x="4277106" y="21127636"/>
              <a:ext cx="982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E317D7-0525-5748-BE3A-9DDB2F11450C}"/>
                </a:ext>
              </a:extLst>
            </p:cNvPr>
            <p:cNvSpPr txBox="1"/>
            <p:nvPr/>
          </p:nvSpPr>
          <p:spPr>
            <a:xfrm>
              <a:off x="4231420" y="2463626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DBA455D-FD63-FD47-A2AD-BC925990CF61}"/>
              </a:ext>
            </a:extLst>
          </p:cNvPr>
          <p:cNvGrpSpPr/>
          <p:nvPr/>
        </p:nvGrpSpPr>
        <p:grpSpPr>
          <a:xfrm>
            <a:off x="16994027" y="6949074"/>
            <a:ext cx="12809491" cy="12397326"/>
            <a:chOff x="16994027" y="6949074"/>
            <a:chExt cx="12809491" cy="12397326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D46A22A-83CD-7245-A062-AD6D0C41A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652224" y="14964900"/>
              <a:ext cx="5842000" cy="43815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524F2AF-ED39-0248-95E0-CB0E743C7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652224" y="11242215"/>
              <a:ext cx="5842000" cy="43815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0BF3A72-DA0C-B843-955D-68F3F5C5A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652224" y="7519530"/>
              <a:ext cx="5842000" cy="438150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613F622-8689-234D-90D7-8E2331C45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961518" y="14964900"/>
              <a:ext cx="5842000" cy="43815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AF563353-E279-2A4F-B20A-DF799CF7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961518" y="11242215"/>
              <a:ext cx="5842000" cy="4381500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9A603E67-C59A-1841-A9B3-33A8CF5D3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961518" y="7519530"/>
              <a:ext cx="5842000" cy="4381500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E79B959-4DE3-9F4F-B0D6-7DC0D759772D}"/>
                </a:ext>
              </a:extLst>
            </p:cNvPr>
            <p:cNvSpPr txBox="1"/>
            <p:nvPr/>
          </p:nvSpPr>
          <p:spPr>
            <a:xfrm>
              <a:off x="18632108" y="75422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A93033F-01F4-CC4F-8019-B9F118111B17}"/>
                </a:ext>
              </a:extLst>
            </p:cNvPr>
            <p:cNvSpPr txBox="1"/>
            <p:nvPr/>
          </p:nvSpPr>
          <p:spPr>
            <a:xfrm>
              <a:off x="24045253" y="754227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F67A37-E32D-A94E-B61F-037E8838B284}"/>
                </a:ext>
              </a:extLst>
            </p:cNvPr>
            <p:cNvSpPr txBox="1"/>
            <p:nvPr/>
          </p:nvSpPr>
          <p:spPr>
            <a:xfrm>
              <a:off x="18632108" y="1134328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094E1F-503A-2949-AEC7-AB50924DC7CD}"/>
                </a:ext>
              </a:extLst>
            </p:cNvPr>
            <p:cNvSpPr txBox="1"/>
            <p:nvPr/>
          </p:nvSpPr>
          <p:spPr>
            <a:xfrm>
              <a:off x="18632108" y="1514429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F187E3C-4457-754C-B234-BDFB78615E31}"/>
                </a:ext>
              </a:extLst>
            </p:cNvPr>
            <p:cNvSpPr txBox="1"/>
            <p:nvPr/>
          </p:nvSpPr>
          <p:spPr>
            <a:xfrm>
              <a:off x="24045253" y="113432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EF91F1-1C4C-D743-A114-90D37AD03030}"/>
                </a:ext>
              </a:extLst>
            </p:cNvPr>
            <p:cNvSpPr txBox="1"/>
            <p:nvPr/>
          </p:nvSpPr>
          <p:spPr>
            <a:xfrm>
              <a:off x="24045253" y="15144298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0E94A46-09CB-D44E-8ED2-35A2B30A9871}"/>
                </a:ext>
              </a:extLst>
            </p:cNvPr>
            <p:cNvSpPr txBox="1"/>
            <p:nvPr/>
          </p:nvSpPr>
          <p:spPr>
            <a:xfrm>
              <a:off x="20822780" y="6949075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6BDF1CB-09DA-1D40-BEA4-2A3778BB3E78}"/>
                </a:ext>
              </a:extLst>
            </p:cNvPr>
            <p:cNvSpPr txBox="1"/>
            <p:nvPr/>
          </p:nvSpPr>
          <p:spPr>
            <a:xfrm>
              <a:off x="26240238" y="6949074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CCB67E4-0E37-B041-B8DA-9169A9F0671D}"/>
                </a:ext>
              </a:extLst>
            </p:cNvPr>
            <p:cNvSpPr txBox="1"/>
            <p:nvPr/>
          </p:nvSpPr>
          <p:spPr>
            <a:xfrm>
              <a:off x="16994027" y="9417892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0B51AB5-3476-3646-AD7D-57C88FA476D2}"/>
                </a:ext>
              </a:extLst>
            </p:cNvPr>
            <p:cNvSpPr txBox="1"/>
            <p:nvPr/>
          </p:nvSpPr>
          <p:spPr>
            <a:xfrm>
              <a:off x="17334665" y="12848190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759AA8D-CBAB-734A-BAA2-83A4F8070E17}"/>
                </a:ext>
              </a:extLst>
            </p:cNvPr>
            <p:cNvSpPr txBox="1"/>
            <p:nvPr/>
          </p:nvSpPr>
          <p:spPr>
            <a:xfrm>
              <a:off x="17323444" y="16867482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62B062B-3321-5C46-B48A-E2C5B18AE2DB}"/>
              </a:ext>
            </a:extLst>
          </p:cNvPr>
          <p:cNvGrpSpPr/>
          <p:nvPr/>
        </p:nvGrpSpPr>
        <p:grpSpPr>
          <a:xfrm>
            <a:off x="1618562" y="7096261"/>
            <a:ext cx="14908719" cy="19903366"/>
            <a:chOff x="1618562" y="7096261"/>
            <a:chExt cx="14908719" cy="19903366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2211B68-D4DA-2549-9743-446B89F10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6609" y="22618127"/>
              <a:ext cx="5842000" cy="4381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179EE2C-4540-FC41-A07E-1565B0483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06609" y="18813936"/>
              <a:ext cx="5842000" cy="43815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0748CD86-89B3-6A44-9464-4805C69A1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3841" y="15031954"/>
              <a:ext cx="5842000" cy="4381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ED9694-6F0F-9645-A2F3-AE6A4338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6609" y="11205554"/>
              <a:ext cx="5842000" cy="4381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5E9593-2A24-A64E-A617-8C2B36C13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85281" y="22583672"/>
              <a:ext cx="5842000" cy="43815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36FA7C7C-BCF4-6F40-A504-5EE134242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325121" y="7435818"/>
              <a:ext cx="5842000" cy="4381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E8E0EC4-767C-F746-A768-59D6A3D8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85281" y="18799155"/>
              <a:ext cx="5842000" cy="43815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1FC5002-835C-3642-B11E-0F8A5D174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85281" y="15014642"/>
              <a:ext cx="5842000" cy="4381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83F478-2934-074D-B236-7C0D16B6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685281" y="11230125"/>
              <a:ext cx="5842000" cy="43815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59043CCD-EE1C-F540-AE9B-A9F1967B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67112" y="7461718"/>
              <a:ext cx="5842000" cy="43815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3A5B93-9438-C34E-B6A3-0BB5387D8A06}"/>
                </a:ext>
              </a:extLst>
            </p:cNvPr>
            <p:cNvSpPr txBox="1"/>
            <p:nvPr/>
          </p:nvSpPr>
          <p:spPr>
            <a:xfrm>
              <a:off x="5333844" y="768946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4C9BD5-5E60-DE40-A208-7469E8631954}"/>
                </a:ext>
              </a:extLst>
            </p:cNvPr>
            <p:cNvSpPr txBox="1"/>
            <p:nvPr/>
          </p:nvSpPr>
          <p:spPr>
            <a:xfrm>
              <a:off x="10746989" y="768946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475BC2-7905-C34C-84E8-5596716A6F36}"/>
                </a:ext>
              </a:extLst>
            </p:cNvPr>
            <p:cNvSpPr txBox="1"/>
            <p:nvPr/>
          </p:nvSpPr>
          <p:spPr>
            <a:xfrm>
              <a:off x="5333844" y="22893510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05140E-F810-6D4D-B71B-5A853E06ECD7}"/>
                </a:ext>
              </a:extLst>
            </p:cNvPr>
            <p:cNvSpPr txBox="1"/>
            <p:nvPr/>
          </p:nvSpPr>
          <p:spPr>
            <a:xfrm>
              <a:off x="10746989" y="22893510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619119-D987-4044-B157-CC7385107C38}"/>
                </a:ext>
              </a:extLst>
            </p:cNvPr>
            <p:cNvSpPr txBox="1"/>
            <p:nvPr/>
          </p:nvSpPr>
          <p:spPr>
            <a:xfrm>
              <a:off x="5333844" y="11490472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9A668D7-3B5A-9049-A799-294DD35F5809}"/>
                </a:ext>
              </a:extLst>
            </p:cNvPr>
            <p:cNvSpPr txBox="1"/>
            <p:nvPr/>
          </p:nvSpPr>
          <p:spPr>
            <a:xfrm>
              <a:off x="5333844" y="152914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28BEA9-9374-CA41-97F7-1E0C37FE81DF}"/>
                </a:ext>
              </a:extLst>
            </p:cNvPr>
            <p:cNvSpPr txBox="1"/>
            <p:nvPr/>
          </p:nvSpPr>
          <p:spPr>
            <a:xfrm>
              <a:off x="5333844" y="1909249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A6A087-A8C8-8F48-B262-A6DEF6EF9AEE}"/>
                </a:ext>
              </a:extLst>
            </p:cNvPr>
            <p:cNvSpPr txBox="1"/>
            <p:nvPr/>
          </p:nvSpPr>
          <p:spPr>
            <a:xfrm>
              <a:off x="10746989" y="1149047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6DB16E-6D11-8841-A128-677F2F8C572A}"/>
                </a:ext>
              </a:extLst>
            </p:cNvPr>
            <p:cNvSpPr txBox="1"/>
            <p:nvPr/>
          </p:nvSpPr>
          <p:spPr>
            <a:xfrm>
              <a:off x="10746989" y="15291485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47FBFC-C9F6-F74A-B516-EEBD17AE7950}"/>
                </a:ext>
              </a:extLst>
            </p:cNvPr>
            <p:cNvSpPr txBox="1"/>
            <p:nvPr/>
          </p:nvSpPr>
          <p:spPr>
            <a:xfrm>
              <a:off x="10746989" y="1909249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37319F9-54F9-E048-BCE5-56215A0D3467}"/>
                </a:ext>
              </a:extLst>
            </p:cNvPr>
            <p:cNvSpPr txBox="1"/>
            <p:nvPr/>
          </p:nvSpPr>
          <p:spPr>
            <a:xfrm>
              <a:off x="7524516" y="7096262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424478B-45B0-ED47-8F80-060D60592845}"/>
                </a:ext>
              </a:extLst>
            </p:cNvPr>
            <p:cNvSpPr txBox="1"/>
            <p:nvPr/>
          </p:nvSpPr>
          <p:spPr>
            <a:xfrm>
              <a:off x="12941974" y="7096261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3F6A834-AC36-4744-97EE-31BB7BE23BDC}"/>
                </a:ext>
              </a:extLst>
            </p:cNvPr>
            <p:cNvSpPr txBox="1"/>
            <p:nvPr/>
          </p:nvSpPr>
          <p:spPr>
            <a:xfrm>
              <a:off x="1801304" y="9053503"/>
              <a:ext cx="35782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min_samples_leaf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C6A1B89-B4CF-0843-899A-88D27ECF136D}"/>
                </a:ext>
              </a:extLst>
            </p:cNvPr>
            <p:cNvSpPr txBox="1"/>
            <p:nvPr/>
          </p:nvSpPr>
          <p:spPr>
            <a:xfrm>
              <a:off x="1846989" y="16698600"/>
              <a:ext cx="348685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 on DT: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min_samples_leaf</a:t>
              </a:r>
            </a:p>
            <a:p>
              <a:pPr algn="ctr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ABD95D-4B8A-524F-B146-FF8BB40A9128}"/>
                </a:ext>
              </a:extLst>
            </p:cNvPr>
            <p:cNvSpPr txBox="1"/>
            <p:nvPr/>
          </p:nvSpPr>
          <p:spPr>
            <a:xfrm>
              <a:off x="1618562" y="24270268"/>
              <a:ext cx="376096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hidden_layer_sizes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5C82CF-4ACC-964F-9749-8B2B8729EF81}"/>
                </a:ext>
              </a:extLst>
            </p:cNvPr>
            <p:cNvSpPr txBox="1"/>
            <p:nvPr/>
          </p:nvSpPr>
          <p:spPr>
            <a:xfrm>
              <a:off x="2457320" y="12894324"/>
              <a:ext cx="22108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max_depth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4C54489-D73F-9C4A-B6BA-E3E7BE210E46}"/>
                </a:ext>
              </a:extLst>
            </p:cNvPr>
            <p:cNvSpPr txBox="1"/>
            <p:nvPr/>
          </p:nvSpPr>
          <p:spPr>
            <a:xfrm>
              <a:off x="1977382" y="20502706"/>
              <a:ext cx="322606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 on DT: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learning_rate</a:t>
              </a:r>
            </a:p>
            <a:p>
              <a:pPr algn="ctr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ABDBE1A-ED29-4D45-A52C-4C8F058563CE}"/>
              </a:ext>
            </a:extLst>
          </p:cNvPr>
          <p:cNvGrpSpPr/>
          <p:nvPr/>
        </p:nvGrpSpPr>
        <p:grpSpPr>
          <a:xfrm>
            <a:off x="19699323" y="7003912"/>
            <a:ext cx="14363471" cy="20053601"/>
            <a:chOff x="19699323" y="7003912"/>
            <a:chExt cx="14363471" cy="2005360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D68619E-FF92-2142-9D13-1A5FF25C1E05}"/>
                </a:ext>
              </a:extLst>
            </p:cNvPr>
            <p:cNvSpPr txBox="1"/>
            <p:nvPr/>
          </p:nvSpPr>
          <p:spPr>
            <a:xfrm>
              <a:off x="20719087" y="8993811"/>
              <a:ext cx="118654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alpha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9DF8310-962B-D147-9944-1F3E8827437D}"/>
                </a:ext>
              </a:extLst>
            </p:cNvPr>
            <p:cNvSpPr txBox="1"/>
            <p:nvPr/>
          </p:nvSpPr>
          <p:spPr>
            <a:xfrm>
              <a:off x="20377646" y="16638908"/>
              <a:ext cx="186942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algorithm</a:t>
              </a:r>
            </a:p>
            <a:p>
              <a:pPr algn="ctr"/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A500F3A-A256-7843-AF2C-0A7AD72FCE25}"/>
                </a:ext>
              </a:extLst>
            </p:cNvPr>
            <p:cNvSpPr txBox="1"/>
            <p:nvPr/>
          </p:nvSpPr>
          <p:spPr>
            <a:xfrm>
              <a:off x="20570808" y="24210576"/>
              <a:ext cx="130035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kernel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419592-BEE4-A04D-9F88-E071AC294477}"/>
                </a:ext>
              </a:extLst>
            </p:cNvPr>
            <p:cNvSpPr txBox="1"/>
            <p:nvPr/>
          </p:nvSpPr>
          <p:spPr>
            <a:xfrm>
              <a:off x="20030984" y="12834632"/>
              <a:ext cx="250741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n_neighbors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FD13A2-DD44-A945-A9CC-5D5D4FF976CA}"/>
                </a:ext>
              </a:extLst>
            </p:cNvPr>
            <p:cNvSpPr txBox="1"/>
            <p:nvPr/>
          </p:nvSpPr>
          <p:spPr>
            <a:xfrm>
              <a:off x="19699323" y="20443014"/>
              <a:ext cx="32260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SVM:</a:t>
              </a:r>
            </a:p>
            <a:p>
              <a:pPr algn="ctr"/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74F289E-2AA0-2446-8EC4-4E6C0AC2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2719380" y="22618127"/>
              <a:ext cx="5842000" cy="4381500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3E9B51E-F4E6-B34E-A5C7-4FC929630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8220794" y="22676013"/>
              <a:ext cx="5842000" cy="43815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AF9B8CC8-863B-224F-A4B9-2809E99E8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719380" y="18823668"/>
              <a:ext cx="5842000" cy="43815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65F8623-2A75-2A42-8A74-E40E9ACED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8220794" y="18858693"/>
              <a:ext cx="5842000" cy="4381500"/>
            </a:xfrm>
            <a:prstGeom prst="rect">
              <a:avLst/>
            </a:prstGeom>
          </p:spPr>
        </p:pic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DC3BD66-7C5E-E346-AEC9-FB65B53BA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220794" y="15041372"/>
              <a:ext cx="5842000" cy="4381500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9C2E90D-370C-2344-A53C-65723AEC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2719380" y="15029210"/>
              <a:ext cx="5842000" cy="4381500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1914948D-64D7-DD40-BC0D-402ED2B3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2719380" y="11234752"/>
              <a:ext cx="5842000" cy="4381500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977C069E-D5D0-674A-B13F-95D80CFA8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8220794" y="11224051"/>
              <a:ext cx="5842000" cy="4381500"/>
            </a:xfrm>
            <a:prstGeom prst="rect">
              <a:avLst/>
            </a:prstGeom>
          </p:spPr>
        </p:pic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340C4B9-2DF3-AB4D-B87B-A49B35158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8220794" y="7406730"/>
              <a:ext cx="5842000" cy="43815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886A9F5-AB79-104B-847A-088FBE6B2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2719380" y="7440294"/>
              <a:ext cx="5842000" cy="438150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66BE04E-3574-4B47-A084-82F159D6C511}"/>
                </a:ext>
              </a:extLst>
            </p:cNvPr>
            <p:cNvSpPr txBox="1"/>
            <p:nvPr/>
          </p:nvSpPr>
          <p:spPr>
            <a:xfrm>
              <a:off x="22761872" y="766242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0E71A15-0AB4-7040-9FAB-3CB912A74DD2}"/>
                </a:ext>
              </a:extLst>
            </p:cNvPr>
            <p:cNvSpPr txBox="1"/>
            <p:nvPr/>
          </p:nvSpPr>
          <p:spPr>
            <a:xfrm>
              <a:off x="28175017" y="7662425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20CDFC-26AA-794E-886A-A5EC92D611BE}"/>
                </a:ext>
              </a:extLst>
            </p:cNvPr>
            <p:cNvSpPr txBox="1"/>
            <p:nvPr/>
          </p:nvSpPr>
          <p:spPr>
            <a:xfrm>
              <a:off x="22761872" y="228664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7C59DF4-DB8B-B642-812F-94D783DF26EA}"/>
                </a:ext>
              </a:extLst>
            </p:cNvPr>
            <p:cNvSpPr txBox="1"/>
            <p:nvPr/>
          </p:nvSpPr>
          <p:spPr>
            <a:xfrm>
              <a:off x="28175017" y="22866475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9F01A0C-9E45-3548-8C8F-5AA96CB628D9}"/>
                </a:ext>
              </a:extLst>
            </p:cNvPr>
            <p:cNvSpPr txBox="1"/>
            <p:nvPr/>
          </p:nvSpPr>
          <p:spPr>
            <a:xfrm>
              <a:off x="22761872" y="11463437"/>
              <a:ext cx="5261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DFBE4AC-81C4-894B-AABF-78A816A6E48E}"/>
                </a:ext>
              </a:extLst>
            </p:cNvPr>
            <p:cNvSpPr txBox="1"/>
            <p:nvPr/>
          </p:nvSpPr>
          <p:spPr>
            <a:xfrm>
              <a:off x="22761872" y="1526444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522C6A4-7DEA-F64E-BA6B-364BB5C7BF6B}"/>
                </a:ext>
              </a:extLst>
            </p:cNvPr>
            <p:cNvSpPr txBox="1"/>
            <p:nvPr/>
          </p:nvSpPr>
          <p:spPr>
            <a:xfrm>
              <a:off x="22761872" y="19065461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D751F3-8ADE-384B-AC19-4F59E03C35A9}"/>
                </a:ext>
              </a:extLst>
            </p:cNvPr>
            <p:cNvSpPr txBox="1"/>
            <p:nvPr/>
          </p:nvSpPr>
          <p:spPr>
            <a:xfrm>
              <a:off x="28175017" y="1146343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D4AB0F-8D7D-4C41-9451-07FE34EA1E52}"/>
                </a:ext>
              </a:extLst>
            </p:cNvPr>
            <p:cNvSpPr txBox="1"/>
            <p:nvPr/>
          </p:nvSpPr>
          <p:spPr>
            <a:xfrm>
              <a:off x="28175017" y="1526445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0007D5-6B23-934C-B63F-14A46B120392}"/>
                </a:ext>
              </a:extLst>
            </p:cNvPr>
            <p:cNvSpPr txBox="1"/>
            <p:nvPr/>
          </p:nvSpPr>
          <p:spPr>
            <a:xfrm>
              <a:off x="28175017" y="19065462"/>
              <a:ext cx="32092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678ADFC-7CE2-F641-906B-AC93FCC87FF5}"/>
                </a:ext>
              </a:extLst>
            </p:cNvPr>
            <p:cNvSpPr txBox="1"/>
            <p:nvPr/>
          </p:nvSpPr>
          <p:spPr>
            <a:xfrm>
              <a:off x="24952544" y="7003913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3912D5-495F-9A48-9AFB-FA0D6A8429E6}"/>
                </a:ext>
              </a:extLst>
            </p:cNvPr>
            <p:cNvSpPr txBox="1"/>
            <p:nvPr/>
          </p:nvSpPr>
          <p:spPr>
            <a:xfrm>
              <a:off x="30370002" y="7003912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283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5638</TotalTime>
  <Words>106</Words>
  <Application>Microsoft Macintosh PowerPoint</Application>
  <PresentationFormat>Custom</PresentationFormat>
  <Paragraphs>74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14</cp:revision>
  <dcterms:created xsi:type="dcterms:W3CDTF">2019-09-18T02:26:58Z</dcterms:created>
  <dcterms:modified xsi:type="dcterms:W3CDTF">2019-09-22T00:25:06Z</dcterms:modified>
</cp:coreProperties>
</file>