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4/HW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4/HW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4/HW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4/HW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4/HW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4/HW4_bigm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'VI frozenlake'!$C$1:$C$2</c:f>
              <c:strCache>
                <c:ptCount val="2"/>
                <c:pt idx="0">
                  <c:v>delta</c:v>
                </c:pt>
                <c:pt idx="1">
                  <c:v>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'VI frozenlake'!$B$3:$B$1029</c:f>
              <c:numCache>
                <c:formatCode>General</c:formatCode>
                <c:ptCount val="10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</c:numCache>
            </c:numRef>
          </c:xVal>
          <c:yVal>
            <c:numRef>
              <c:f>'VI frozenlake'!$C$3:$C$1029</c:f>
              <c:numCache>
                <c:formatCode>General</c:formatCode>
                <c:ptCount val="1027"/>
                <c:pt idx="0">
                  <c:v>0.33333333333333298</c:v>
                </c:pt>
                <c:pt idx="1">
                  <c:v>0.148148148148148</c:v>
                </c:pt>
                <c:pt idx="2">
                  <c:v>9.8765432098765399E-2</c:v>
                </c:pt>
                <c:pt idx="3">
                  <c:v>7.6817558299039704E-2</c:v>
                </c:pt>
                <c:pt idx="4">
                  <c:v>5.98994055784179E-2</c:v>
                </c:pt>
                <c:pt idx="5">
                  <c:v>4.8027909024708201E-2</c:v>
                </c:pt>
                <c:pt idx="6">
                  <c:v>4.2467555194273601E-2</c:v>
                </c:pt>
                <c:pt idx="7">
                  <c:v>3.8569348870962701E-2</c:v>
                </c:pt>
                <c:pt idx="8">
                  <c:v>3.5087550570924997E-2</c:v>
                </c:pt>
                <c:pt idx="9">
                  <c:v>3.2043687291923299E-2</c:v>
                </c:pt>
                <c:pt idx="10">
                  <c:v>3.0395276797041001E-2</c:v>
                </c:pt>
                <c:pt idx="11">
                  <c:v>2.8830993384956299E-2</c:v>
                </c:pt>
                <c:pt idx="12">
                  <c:v>2.7265565747646301E-2</c:v>
                </c:pt>
                <c:pt idx="13">
                  <c:v>2.6284376402322202E-2</c:v>
                </c:pt>
                <c:pt idx="14">
                  <c:v>2.55044976459744E-2</c:v>
                </c:pt>
                <c:pt idx="15">
                  <c:v>2.4661661591926998E-2</c:v>
                </c:pt>
                <c:pt idx="16">
                  <c:v>2.4089991909835601E-2</c:v>
                </c:pt>
                <c:pt idx="17">
                  <c:v>2.3771513896271301E-2</c:v>
                </c:pt>
                <c:pt idx="18">
                  <c:v>2.3307882889469202E-2</c:v>
                </c:pt>
                <c:pt idx="19">
                  <c:v>2.32774938239209E-2</c:v>
                </c:pt>
                <c:pt idx="20">
                  <c:v>2.3156061045293701E-2</c:v>
                </c:pt>
                <c:pt idx="21">
                  <c:v>2.2911764538215699E-2</c:v>
                </c:pt>
                <c:pt idx="22">
                  <c:v>2.2525664907365E-2</c:v>
                </c:pt>
                <c:pt idx="23">
                  <c:v>2.20938911244998E-2</c:v>
                </c:pt>
                <c:pt idx="24">
                  <c:v>2.1696118549006899E-2</c:v>
                </c:pt>
                <c:pt idx="25">
                  <c:v>2.1204387148792601E-2</c:v>
                </c:pt>
                <c:pt idx="26">
                  <c:v>2.06430447931404E-2</c:v>
                </c:pt>
                <c:pt idx="27">
                  <c:v>2.0032155348012299E-2</c:v>
                </c:pt>
                <c:pt idx="28">
                  <c:v>1.94196981403876E-2</c:v>
                </c:pt>
                <c:pt idx="29">
                  <c:v>1.8962114188919101E-2</c:v>
                </c:pt>
                <c:pt idx="30">
                  <c:v>1.8625931235379398E-2</c:v>
                </c:pt>
                <c:pt idx="31">
                  <c:v>1.8231746650045899E-2</c:v>
                </c:pt>
                <c:pt idx="32">
                  <c:v>1.7948333807921501E-2</c:v>
                </c:pt>
                <c:pt idx="33">
                  <c:v>1.7739781298736601E-2</c:v>
                </c:pt>
                <c:pt idx="34">
                  <c:v>1.74727223400735E-2</c:v>
                </c:pt>
                <c:pt idx="35">
                  <c:v>1.7364935082088601E-2</c:v>
                </c:pt>
                <c:pt idx="36">
                  <c:v>1.7233261323399099E-2</c:v>
                </c:pt>
                <c:pt idx="37">
                  <c:v>1.7157923100581E-2</c:v>
                </c:pt>
                <c:pt idx="38">
                  <c:v>1.7105230215882599E-2</c:v>
                </c:pt>
                <c:pt idx="39">
                  <c:v>1.6985801038330299E-2</c:v>
                </c:pt>
                <c:pt idx="40">
                  <c:v>1.68098939987904E-2</c:v>
                </c:pt>
                <c:pt idx="41">
                  <c:v>1.6586977034158401E-2</c:v>
                </c:pt>
                <c:pt idx="42">
                  <c:v>1.6325564699766398E-2</c:v>
                </c:pt>
                <c:pt idx="43">
                  <c:v>1.60331604874029E-2</c:v>
                </c:pt>
                <c:pt idx="44">
                  <c:v>1.5733147574068601E-2</c:v>
                </c:pt>
                <c:pt idx="45">
                  <c:v>1.54392057940599E-2</c:v>
                </c:pt>
                <c:pt idx="46">
                  <c:v>1.51531454899853E-2</c:v>
                </c:pt>
                <c:pt idx="47">
                  <c:v>1.4872017499170401E-2</c:v>
                </c:pt>
                <c:pt idx="48">
                  <c:v>1.4591828147702801E-2</c:v>
                </c:pt>
                <c:pt idx="49">
                  <c:v>1.4309285131877099E-2</c:v>
                </c:pt>
                <c:pt idx="50">
                  <c:v>1.40223088191856E-2</c:v>
                </c:pt>
                <c:pt idx="51">
                  <c:v>1.3729958545263699E-2</c:v>
                </c:pt>
                <c:pt idx="52">
                  <c:v>1.34321642752435E-2</c:v>
                </c:pt>
                <c:pt idx="53">
                  <c:v>1.3129444110020301E-2</c:v>
                </c:pt>
                <c:pt idx="54">
                  <c:v>1.2822671608020701E-2</c:v>
                </c:pt>
                <c:pt idx="55">
                  <c:v>1.2512904431714799E-2</c:v>
                </c:pt>
                <c:pt idx="56">
                  <c:v>1.22012665662983E-2</c:v>
                </c:pt>
                <c:pt idx="57">
                  <c:v>1.18888717139609E-2</c:v>
                </c:pt>
                <c:pt idx="58">
                  <c:v>1.15767763074486E-2</c:v>
                </c:pt>
                <c:pt idx="59">
                  <c:v>1.1265952961276301E-2</c:v>
                </c:pt>
                <c:pt idx="60">
                  <c:v>1.10341939722903E-2</c:v>
                </c:pt>
                <c:pt idx="61">
                  <c:v>1.0904610090459701E-2</c:v>
                </c:pt>
                <c:pt idx="62">
                  <c:v>1.0764656342704799E-2</c:v>
                </c:pt>
                <c:pt idx="63">
                  <c:v>1.06153514680008E-2</c:v>
                </c:pt>
                <c:pt idx="64">
                  <c:v>1.0457678782414499E-2</c:v>
                </c:pt>
                <c:pt idx="65">
                  <c:v>1.0292601513441401E-2</c:v>
                </c:pt>
                <c:pt idx="66">
                  <c:v>1.012145858987E-2</c:v>
                </c:pt>
                <c:pt idx="67">
                  <c:v>9.9465331012981092E-3</c:v>
                </c:pt>
                <c:pt idx="68">
                  <c:v>9.7695513119026006E-3</c:v>
                </c:pt>
                <c:pt idx="69">
                  <c:v>9.59146069718253E-3</c:v>
                </c:pt>
                <c:pt idx="70">
                  <c:v>9.4127108302258199E-3</c:v>
                </c:pt>
                <c:pt idx="71">
                  <c:v>9.2335406156599503E-3</c:v>
                </c:pt>
                <c:pt idx="72">
                  <c:v>9.0775763897920601E-3</c:v>
                </c:pt>
                <c:pt idx="73">
                  <c:v>8.9464990980968606E-3</c:v>
                </c:pt>
                <c:pt idx="74">
                  <c:v>8.8330211585919104E-3</c:v>
                </c:pt>
                <c:pt idx="75">
                  <c:v>8.7297327787651501E-3</c:v>
                </c:pt>
                <c:pt idx="76">
                  <c:v>8.6312926194353403E-3</c:v>
                </c:pt>
                <c:pt idx="77">
                  <c:v>8.5343143898168293E-3</c:v>
                </c:pt>
                <c:pt idx="78">
                  <c:v>8.4368045279835605E-3</c:v>
                </c:pt>
                <c:pt idx="79">
                  <c:v>8.3376695261762005E-3</c:v>
                </c:pt>
                <c:pt idx="80">
                  <c:v>8.2363732727256302E-3</c:v>
                </c:pt>
                <c:pt idx="81">
                  <c:v>8.1327169658603708E-3</c:v>
                </c:pt>
                <c:pt idx="82">
                  <c:v>8.0267021496558399E-3</c:v>
                </c:pt>
                <c:pt idx="83">
                  <c:v>7.9184465363636401E-3</c:v>
                </c:pt>
                <c:pt idx="84">
                  <c:v>7.8081325230118202E-3</c:v>
                </c:pt>
                <c:pt idx="85">
                  <c:v>7.6959757915846501E-3</c:v>
                </c:pt>
                <c:pt idx="86">
                  <c:v>7.58220623238359E-3</c:v>
                </c:pt>
                <c:pt idx="87">
                  <c:v>7.4670564407626197E-3</c:v>
                </c:pt>
                <c:pt idx="88">
                  <c:v>7.35075487799985E-3</c:v>
                </c:pt>
                <c:pt idx="89">
                  <c:v>7.2335219088945904E-3</c:v>
                </c:pt>
                <c:pt idx="90">
                  <c:v>7.1155676138634398E-3</c:v>
                </c:pt>
                <c:pt idx="91">
                  <c:v>6.9970906935059498E-3</c:v>
                </c:pt>
                <c:pt idx="92">
                  <c:v>6.8782781683788203E-3</c:v>
                </c:pt>
                <c:pt idx="93">
                  <c:v>6.7593058132294701E-3</c:v>
                </c:pt>
                <c:pt idx="94">
                  <c:v>6.6403392573097797E-3</c:v>
                </c:pt>
                <c:pt idx="95">
                  <c:v>6.5215355084409198E-3</c:v>
                </c:pt>
                <c:pt idx="96">
                  <c:v>6.4030445197570396E-3</c:v>
                </c:pt>
                <c:pt idx="97">
                  <c:v>6.2850104362047699E-3</c:v>
                </c:pt>
                <c:pt idx="98">
                  <c:v>6.1675722955939396E-3</c:v>
                </c:pt>
                <c:pt idx="99">
                  <c:v>6.0508641297662901E-3</c:v>
                </c:pt>
                <c:pt idx="100">
                  <c:v>5.9350145501530999E-3</c:v>
                </c:pt>
                <c:pt idx="101">
                  <c:v>5.8201459815249096E-3</c:v>
                </c:pt>
                <c:pt idx="102">
                  <c:v>5.7063737299375399E-3</c:v>
                </c:pt>
                <c:pt idx="103">
                  <c:v>5.5938050519532797E-3</c:v>
                </c:pt>
                <c:pt idx="104">
                  <c:v>5.4825383512895299E-3</c:v>
                </c:pt>
                <c:pt idx="105">
                  <c:v>5.3726625818600804E-3</c:v>
                </c:pt>
                <c:pt idx="106">
                  <c:v>5.2642568930640898E-3</c:v>
                </c:pt>
                <c:pt idx="107">
                  <c:v>5.1573905192949798E-3</c:v>
                </c:pt>
                <c:pt idx="108">
                  <c:v>5.0521228924019701E-3</c:v>
                </c:pt>
                <c:pt idx="109">
                  <c:v>4.9485039423407999E-3</c:v>
                </c:pt>
                <c:pt idx="110">
                  <c:v>4.8465745455405999E-3</c:v>
                </c:pt>
                <c:pt idx="111">
                  <c:v>4.7463670803430296E-3</c:v>
                </c:pt>
                <c:pt idx="112">
                  <c:v>4.6516831645113596E-3</c:v>
                </c:pt>
                <c:pt idx="113">
                  <c:v>4.5642228712007198E-3</c:v>
                </c:pt>
                <c:pt idx="114">
                  <c:v>4.4836878874117102E-3</c:v>
                </c:pt>
                <c:pt idx="115">
                  <c:v>4.4089405680170996E-3</c:v>
                </c:pt>
                <c:pt idx="116">
                  <c:v>4.3387197872405397E-3</c:v>
                </c:pt>
                <c:pt idx="117">
                  <c:v>4.2719291620352201E-3</c:v>
                </c:pt>
                <c:pt idx="118">
                  <c:v>4.2077061591425597E-3</c:v>
                </c:pt>
                <c:pt idx="119">
                  <c:v>4.1454052910152497E-3</c:v>
                </c:pt>
                <c:pt idx="120">
                  <c:v>4.0845570754704996E-3</c:v>
                </c:pt>
                <c:pt idx="121">
                  <c:v>4.0248265245857997E-3</c:v>
                </c:pt>
                <c:pt idx="122">
                  <c:v>3.9659784259740097E-3</c:v>
                </c:pt>
                <c:pt idx="123">
                  <c:v>3.9078503967248102E-3</c:v>
                </c:pt>
                <c:pt idx="124">
                  <c:v>3.8503326792939099E-3</c:v>
                </c:pt>
                <c:pt idx="125">
                  <c:v>3.7933532493397101E-3</c:v>
                </c:pt>
                <c:pt idx="126">
                  <c:v>3.73686714919063E-3</c:v>
                </c:pt>
                <c:pt idx="127">
                  <c:v>3.6808493902071799E-3</c:v>
                </c:pt>
                <c:pt idx="128">
                  <c:v>3.6252905178955001E-3</c:v>
                </c:pt>
                <c:pt idx="129">
                  <c:v>3.57019373758626E-3</c:v>
                </c:pt>
                <c:pt idx="130">
                  <c:v>3.5155725503457302E-3</c:v>
                </c:pt>
                <c:pt idx="131">
                  <c:v>3.46144828720962E-3</c:v>
                </c:pt>
                <c:pt idx="132">
                  <c:v>3.40784741971467E-3</c:v>
                </c:pt>
                <c:pt idx="133">
                  <c:v>3.3547988312152498E-3</c:v>
                </c:pt>
                <c:pt idx="134">
                  <c:v>3.3023313246374102E-3</c:v>
                </c:pt>
                <c:pt idx="135">
                  <c:v>3.2504729740701001E-3</c:v>
                </c:pt>
                <c:pt idx="136">
                  <c:v>3.1992535112902402E-3</c:v>
                </c:pt>
                <c:pt idx="137">
                  <c:v>3.14869970007969E-3</c:v>
                </c:pt>
                <c:pt idx="138">
                  <c:v>3.09883084907924E-3</c:v>
                </c:pt>
                <c:pt idx="139">
                  <c:v>3.0496575257755701E-3</c:v>
                </c:pt>
                <c:pt idx="140">
                  <c:v>3.0011826014491E-3</c:v>
                </c:pt>
                <c:pt idx="141">
                  <c:v>2.9534031313618301E-3</c:v>
                </c:pt>
                <c:pt idx="142">
                  <c:v>2.9063121672079301E-3</c:v>
                </c:pt>
                <c:pt idx="143">
                  <c:v>2.8599001792572998E-3</c:v>
                </c:pt>
                <c:pt idx="144">
                  <c:v>2.8141560712948701E-3</c:v>
                </c:pt>
                <c:pt idx="145">
                  <c:v>2.7690678759377798E-3</c:v>
                </c:pt>
                <c:pt idx="146">
                  <c:v>2.7246232268286399E-3</c:v>
                </c:pt>
                <c:pt idx="147">
                  <c:v>2.6808096821538899E-3</c:v>
                </c:pt>
                <c:pt idx="148">
                  <c:v>2.63761494927128E-3</c:v>
                </c:pt>
                <c:pt idx="149">
                  <c:v>2.5950270416106301E-3</c:v>
                </c:pt>
                <c:pt idx="150">
                  <c:v>2.5530343870668799E-3</c:v>
                </c:pt>
                <c:pt idx="151">
                  <c:v>2.51162590008346E-3</c:v>
                </c:pt>
                <c:pt idx="152">
                  <c:v>2.4707910256845898E-3</c:v>
                </c:pt>
                <c:pt idx="153">
                  <c:v>2.4305197615108699E-3</c:v>
                </c:pt>
                <c:pt idx="154">
                  <c:v>2.3908026626112602E-3</c:v>
                </c:pt>
                <c:pt idx="155">
                  <c:v>2.35163083290024E-3</c:v>
                </c:pt>
                <c:pt idx="156">
                  <c:v>2.31299590654299E-3</c:v>
                </c:pt>
                <c:pt idx="157">
                  <c:v>2.2748900220106402E-3</c:v>
                </c:pt>
                <c:pt idx="158">
                  <c:v>2.23730579108216E-3</c:v>
                </c:pt>
                <c:pt idx="159">
                  <c:v>2.2002362646567001E-3</c:v>
                </c:pt>
                <c:pt idx="160">
                  <c:v>2.1636748968731898E-3</c:v>
                </c:pt>
                <c:pt idx="161">
                  <c:v>2.12761550871998E-3</c:v>
                </c:pt>
                <c:pt idx="162">
                  <c:v>2.0920522520427799E-3</c:v>
                </c:pt>
                <c:pt idx="163">
                  <c:v>2.0569795746211402E-3</c:v>
                </c:pt>
                <c:pt idx="164">
                  <c:v>2.0223921868101E-3</c:v>
                </c:pt>
                <c:pt idx="165">
                  <c:v>1.98828503007242E-3</c:v>
                </c:pt>
                <c:pt idx="166">
                  <c:v>1.9546532476145601E-3</c:v>
                </c:pt>
                <c:pt idx="167">
                  <c:v>1.9214921572383501E-3</c:v>
                </c:pt>
                <c:pt idx="168">
                  <c:v>1.8887972264488499E-3</c:v>
                </c:pt>
                <c:pt idx="169">
                  <c:v>1.8565640497960601E-3</c:v>
                </c:pt>
                <c:pt idx="170">
                  <c:v>1.8247883283976001E-3</c:v>
                </c:pt>
                <c:pt idx="171">
                  <c:v>1.7934658515511501E-3</c:v>
                </c:pt>
                <c:pt idx="172">
                  <c:v>1.7625924803289499E-3</c:v>
                </c:pt>
                <c:pt idx="173">
                  <c:v>1.7321641330357801E-3</c:v>
                </c:pt>
                <c:pt idx="174">
                  <c:v>1.7021767724034701E-3</c:v>
                </c:pt>
                <c:pt idx="175">
                  <c:v>1.67262639439225E-3</c:v>
                </c:pt>
                <c:pt idx="176">
                  <c:v>1.6435090184710999E-3</c:v>
                </c:pt>
                <c:pt idx="177">
                  <c:v>1.61487544370853E-3</c:v>
                </c:pt>
                <c:pt idx="178">
                  <c:v>1.5871092112177401E-3</c:v>
                </c:pt>
                <c:pt idx="179">
                  <c:v>1.56052225225877E-3</c:v>
                </c:pt>
                <c:pt idx="180">
                  <c:v>1.5352267491314201E-3</c:v>
                </c:pt>
                <c:pt idx="181">
                  <c:v>1.5111792365057801E-3</c:v>
                </c:pt>
                <c:pt idx="182">
                  <c:v>1.48825415359854E-3</c:v>
                </c:pt>
                <c:pt idx="183">
                  <c:v>1.4662978564880999E-3</c:v>
                </c:pt>
                <c:pt idx="184">
                  <c:v>1.4451589748222199E-3</c:v>
                </c:pt>
                <c:pt idx="185">
                  <c:v>1.4247023369825501E-3</c:v>
                </c:pt>
                <c:pt idx="186">
                  <c:v>1.4048135320057201E-3</c:v>
                </c:pt>
                <c:pt idx="187">
                  <c:v>1.3853987865206599E-3</c:v>
                </c:pt>
                <c:pt idx="188">
                  <c:v>1.3663828185258499E-3</c:v>
                </c:pt>
                <c:pt idx="189">
                  <c:v>1.34770604846756E-3</c:v>
                </c:pt>
                <c:pt idx="190">
                  <c:v>1.3293218240953901E-3</c:v>
                </c:pt>
                <c:pt idx="191">
                  <c:v>1.3111939339616101E-3</c:v>
                </c:pt>
                <c:pt idx="192">
                  <c:v>1.29329449460779E-3</c:v>
                </c:pt>
                <c:pt idx="193">
                  <c:v>1.27560220843225E-3</c:v>
                </c:pt>
                <c:pt idx="194">
                  <c:v>1.25810095305267E-3</c:v>
                </c:pt>
                <c:pt idx="195">
                  <c:v>1.2407786520648399E-3</c:v>
                </c:pt>
                <c:pt idx="196">
                  <c:v>1.22362637774953E-3</c:v>
                </c:pt>
                <c:pt idx="197">
                  <c:v>1.20663764163497E-3</c:v>
                </c:pt>
                <c:pt idx="198">
                  <c:v>1.18980783552724E-3</c:v>
                </c:pt>
                <c:pt idx="199">
                  <c:v>1.17313379223238E-3</c:v>
                </c:pt>
                <c:pt idx="200">
                  <c:v>1.1566134410481101E-3</c:v>
                </c:pt>
                <c:pt idx="201">
                  <c:v>1.1402455380672401E-3</c:v>
                </c:pt>
                <c:pt idx="202">
                  <c:v>1.12402945541967E-3</c:v>
                </c:pt>
                <c:pt idx="203">
                  <c:v>1.1079650168856999E-3</c:v>
                </c:pt>
                <c:pt idx="204">
                  <c:v>1.0920523699474701E-3</c:v>
                </c:pt>
                <c:pt idx="205">
                  <c:v>1.0762918864608501E-3</c:v>
                </c:pt>
                <c:pt idx="206">
                  <c:v>1.0606840857885201E-3</c:v>
                </c:pt>
                <c:pt idx="207">
                  <c:v>1.04522957554675E-3</c:v>
                </c:pt>
                <c:pt idx="208">
                  <c:v>1.0299290061619401E-3</c:v>
                </c:pt>
                <c:pt idx="209">
                  <c:v>1.0147830362438001E-3</c:v>
                </c:pt>
                <c:pt idx="210">
                  <c:v>9.997923064245511E-4</c:v>
                </c:pt>
                <c:pt idx="211">
                  <c:v>9.8495741981707808E-4</c:v>
                </c:pt>
                <c:pt idx="212">
                  <c:v>9.7027892764556202E-4</c:v>
                </c:pt>
                <c:pt idx="213">
                  <c:v>9.5575731890507E-4</c:v>
                </c:pt>
                <c:pt idx="214">
                  <c:v>9.4139301316353797E-4</c:v>
                </c:pt>
                <c:pt idx="215">
                  <c:v>9.2718635579713805E-4</c:v>
                </c:pt>
                <c:pt idx="216">
                  <c:v>9.1313761511679903E-4</c:v>
                </c:pt>
                <c:pt idx="217">
                  <c:v>8.9924698094567801E-4</c:v>
                </c:pt>
                <c:pt idx="218">
                  <c:v>8.8551456431784604E-4</c:v>
                </c:pt>
                <c:pt idx="219">
                  <c:v>8.7194039802562795E-4</c:v>
                </c:pt>
                <c:pt idx="220">
                  <c:v>8.5852443781175803E-4</c:v>
                </c:pt>
                <c:pt idx="221">
                  <c:v>8.4526656404204604E-4</c:v>
                </c:pt>
                <c:pt idx="222">
                  <c:v>8.3216658373241805E-4</c:v>
                </c:pt>
                <c:pt idx="223">
                  <c:v>8.1922423283042802E-4</c:v>
                </c:pt>
                <c:pt idx="224">
                  <c:v>8.0643917867295701E-4</c:v>
                </c:pt>
                <c:pt idx="225">
                  <c:v>7.9381102256170701E-4</c:v>
                </c:pt>
                <c:pt idx="226">
                  <c:v>7.8133930240564798E-4</c:v>
                </c:pt>
                <c:pt idx="227">
                  <c:v>7.6902349540264303E-4</c:v>
                </c:pt>
                <c:pt idx="228">
                  <c:v>7.5686302071986602E-4</c:v>
                </c:pt>
                <c:pt idx="229">
                  <c:v>7.4485724216322104E-4</c:v>
                </c:pt>
                <c:pt idx="230">
                  <c:v>7.3300547081411795E-4</c:v>
                </c:pt>
                <c:pt idx="231">
                  <c:v>7.2130696761962799E-4</c:v>
                </c:pt>
                <c:pt idx="232">
                  <c:v>7.0976094593277995E-4</c:v>
                </c:pt>
                <c:pt idx="233">
                  <c:v>6.9836657398902803E-4</c:v>
                </c:pt>
                <c:pt idx="234">
                  <c:v>6.8712297732231799E-4</c:v>
                </c:pt>
                <c:pt idx="235">
                  <c:v>6.7602924110965403E-4</c:v>
                </c:pt>
                <c:pt idx="236">
                  <c:v>6.6508441244750305E-4</c:v>
                </c:pt>
                <c:pt idx="237">
                  <c:v>6.54287502557249E-4</c:v>
                </c:pt>
                <c:pt idx="238">
                  <c:v>6.4363748891960095E-4</c:v>
                </c:pt>
                <c:pt idx="239">
                  <c:v>6.3313331733572099E-4</c:v>
                </c:pt>
                <c:pt idx="240">
                  <c:v>6.2277390392062495E-4</c:v>
                </c:pt>
                <c:pt idx="241">
                  <c:v>6.1255813702476504E-4</c:v>
                </c:pt>
                <c:pt idx="242">
                  <c:v>6.0248487908765003E-4</c:v>
                </c:pt>
                <c:pt idx="243">
                  <c:v>5.9255296842441996E-4</c:v>
                </c:pt>
                <c:pt idx="244">
                  <c:v>5.8276122094635897E-4</c:v>
                </c:pt>
                <c:pt idx="245">
                  <c:v>5.7310843181623795E-4</c:v>
                </c:pt>
                <c:pt idx="246">
                  <c:v>5.6359337704292502E-4</c:v>
                </c:pt>
                <c:pt idx="247">
                  <c:v>5.5421481501349802E-4</c:v>
                </c:pt>
                <c:pt idx="248">
                  <c:v>5.4497148796561702E-4</c:v>
                </c:pt>
                <c:pt idx="249">
                  <c:v>5.3586212340339602E-4</c:v>
                </c:pt>
                <c:pt idx="250">
                  <c:v>5.2688543545620305E-4</c:v>
                </c:pt>
                <c:pt idx="251">
                  <c:v>5.1804012618472596E-4</c:v>
                </c:pt>
                <c:pt idx="252">
                  <c:v>5.0932488683197398E-4</c:v>
                </c:pt>
                <c:pt idx="253">
                  <c:v>5.0073839902409201E-4</c:v>
                </c:pt>
                <c:pt idx="254">
                  <c:v>4.9227933592343998E-4</c:v>
                </c:pt>
                <c:pt idx="255">
                  <c:v>4.8394636333071102E-4</c:v>
                </c:pt>
                <c:pt idx="256">
                  <c:v>4.7573814074286503E-4</c:v>
                </c:pt>
                <c:pt idx="257">
                  <c:v>4.67653322365091E-4</c:v>
                </c:pt>
                <c:pt idx="258">
                  <c:v>4.5969055807981702E-4</c:v>
                </c:pt>
                <c:pt idx="259">
                  <c:v>4.5184849437296301E-4</c:v>
                </c:pt>
                <c:pt idx="260">
                  <c:v>4.4412577522112597E-4</c:v>
                </c:pt>
                <c:pt idx="261">
                  <c:v>4.3652104293667699E-4</c:v>
                </c:pt>
                <c:pt idx="262">
                  <c:v>4.29032938978557E-4</c:v>
                </c:pt>
                <c:pt idx="263">
                  <c:v>4.2166010472266503E-4</c:v>
                </c:pt>
                <c:pt idx="264">
                  <c:v>4.1440118219981899E-4</c:v>
                </c:pt>
                <c:pt idx="265">
                  <c:v>4.0725481479786298E-4</c:v>
                </c:pt>
                <c:pt idx="266">
                  <c:v>4.0021964793024402E-4</c:v>
                </c:pt>
                <c:pt idx="267">
                  <c:v>3.9329432967483098E-4</c:v>
                </c:pt>
                <c:pt idx="268">
                  <c:v>3.8647751137976799E-4</c:v>
                </c:pt>
                <c:pt idx="269">
                  <c:v>3.79767848240675E-4</c:v>
                </c:pt>
                <c:pt idx="270">
                  <c:v>3.7316399984876902E-4</c:v>
                </c:pt>
                <c:pt idx="271">
                  <c:v>3.6666463071210998E-4</c:v>
                </c:pt>
                <c:pt idx="272">
                  <c:v>3.6026841074876498E-4</c:v>
                </c:pt>
                <c:pt idx="273">
                  <c:v>3.5397401575532002E-4</c:v>
                </c:pt>
                <c:pt idx="274">
                  <c:v>3.4778012785097097E-4</c:v>
                </c:pt>
                <c:pt idx="275">
                  <c:v>3.4168543589574403E-4</c:v>
                </c:pt>
                <c:pt idx="276">
                  <c:v>3.3568863588850901E-4</c:v>
                </c:pt>
                <c:pt idx="277">
                  <c:v>3.2978843134023802E-4</c:v>
                </c:pt>
                <c:pt idx="278">
                  <c:v>3.2398353362761401E-4</c:v>
                </c:pt>
                <c:pt idx="279">
                  <c:v>3.1827266232520302E-4</c:v>
                </c:pt>
                <c:pt idx="280">
                  <c:v>3.1265454551787598E-4</c:v>
                </c:pt>
                <c:pt idx="281">
                  <c:v>3.0712792009479601E-4</c:v>
                </c:pt>
                <c:pt idx="282">
                  <c:v>3.0169153202452798E-4</c:v>
                </c:pt>
                <c:pt idx="283">
                  <c:v>2.9634413661228098E-4</c:v>
                </c:pt>
                <c:pt idx="284">
                  <c:v>2.9108449874071203E-4</c:v>
                </c:pt>
                <c:pt idx="285">
                  <c:v>2.8591139309441701E-4</c:v>
                </c:pt>
                <c:pt idx="286">
                  <c:v>2.8082360436820699E-4</c:v>
                </c:pt>
                <c:pt idx="287">
                  <c:v>2.7581992746072899E-4</c:v>
                </c:pt>
                <c:pt idx="288">
                  <c:v>2.7089916765354801E-4</c:v>
                </c:pt>
                <c:pt idx="289">
                  <c:v>2.66060140776347E-4</c:v>
                </c:pt>
                <c:pt idx="290">
                  <c:v>2.6130167335802702E-4</c:v>
                </c:pt>
                <c:pt idx="291">
                  <c:v>2.5662260276704198E-4</c:v>
                </c:pt>
                <c:pt idx="292">
                  <c:v>2.5202177733640798E-4</c:v>
                </c:pt>
                <c:pt idx="293">
                  <c:v>2.4749805648005498E-4</c:v>
                </c:pt>
                <c:pt idx="294">
                  <c:v>2.43050310794856E-4</c:v>
                </c:pt>
                <c:pt idx="295">
                  <c:v>2.38677422154665E-4</c:v>
                </c:pt>
                <c:pt idx="296">
                  <c:v>2.3437828379135799E-4</c:v>
                </c:pt>
                <c:pt idx="297">
                  <c:v>2.3015180036833801E-4</c:v>
                </c:pt>
                <c:pt idx="298">
                  <c:v>2.2599688804203399E-4</c:v>
                </c:pt>
                <c:pt idx="299">
                  <c:v>2.2191247451630499E-4</c:v>
                </c:pt>
                <c:pt idx="300">
                  <c:v>2.1789749908740399E-4</c:v>
                </c:pt>
                <c:pt idx="301">
                  <c:v>2.1395091268017099E-4</c:v>
                </c:pt>
                <c:pt idx="302">
                  <c:v>2.10071677876122E-4</c:v>
                </c:pt>
                <c:pt idx="303">
                  <c:v>2.06258768935208E-4</c:v>
                </c:pt>
                <c:pt idx="304">
                  <c:v>2.02511171809471E-4</c:v>
                </c:pt>
                <c:pt idx="305">
                  <c:v>1.98827884148267E-4</c:v>
                </c:pt>
                <c:pt idx="306">
                  <c:v>1.9520791530003301E-4</c:v>
                </c:pt>
                <c:pt idx="307">
                  <c:v>1.91650286304523E-4</c:v>
                </c:pt>
                <c:pt idx="308">
                  <c:v>1.8815402988137101E-4</c:v>
                </c:pt>
                <c:pt idx="309">
                  <c:v>1.84718190411437E-4</c:v>
                </c:pt>
                <c:pt idx="310">
                  <c:v>1.81341823912939E-4</c:v>
                </c:pt>
                <c:pt idx="311">
                  <c:v>1.7802399801380899E-4</c:v>
                </c:pt>
                <c:pt idx="312">
                  <c:v>1.7476379191672101E-4</c:v>
                </c:pt>
                <c:pt idx="313">
                  <c:v>1.71560296360562E-4</c:v>
                </c:pt>
                <c:pt idx="314">
                  <c:v>1.6841261357858299E-4</c:v>
                </c:pt>
                <c:pt idx="315">
                  <c:v>1.65319857249879E-4</c:v>
                </c:pt>
                <c:pt idx="316">
                  <c:v>1.62281152449206E-4</c:v>
                </c:pt>
                <c:pt idx="317">
                  <c:v>1.5929563559169399E-4</c:v>
                </c:pt>
                <c:pt idx="318">
                  <c:v>1.5636245437378101E-4</c:v>
                </c:pt>
                <c:pt idx="319">
                  <c:v>1.5348076771193301E-4</c:v>
                </c:pt>
                <c:pt idx="320">
                  <c:v>1.5064974567702199E-4</c:v>
                </c:pt>
                <c:pt idx="321">
                  <c:v>1.4786856942638999E-4</c:v>
                </c:pt>
                <c:pt idx="322">
                  <c:v>1.4513643113223099E-4</c:v>
                </c:pt>
                <c:pt idx="323">
                  <c:v>1.42452533908432E-4</c:v>
                </c:pt>
                <c:pt idx="324">
                  <c:v>1.3981609173452299E-4</c:v>
                </c:pt>
                <c:pt idx="325">
                  <c:v>1.37226329376627E-4</c:v>
                </c:pt>
                <c:pt idx="326">
                  <c:v>1.34682482306303E-4</c:v>
                </c:pt>
                <c:pt idx="327">
                  <c:v>1.3218379661883401E-4</c:v>
                </c:pt>
                <c:pt idx="328">
                  <c:v>1.29729528947741E-4</c:v>
                </c:pt>
                <c:pt idx="329">
                  <c:v>1.27318946378407E-4</c:v>
                </c:pt>
                <c:pt idx="330">
                  <c:v>1.24951326359701E-4</c:v>
                </c:pt>
                <c:pt idx="331">
                  <c:v>1.2262595661449699E-4</c:v>
                </c:pt>
                <c:pt idx="332">
                  <c:v>1.2034213504907799E-4</c:v>
                </c:pt>
                <c:pt idx="333">
                  <c:v>1.1809916965965701E-4</c:v>
                </c:pt>
                <c:pt idx="334">
                  <c:v>1.15896378439561E-4</c:v>
                </c:pt>
                <c:pt idx="335">
                  <c:v>1.1373308928486201E-4</c:v>
                </c:pt>
                <c:pt idx="336">
                  <c:v>1.11608639898008E-4</c:v>
                </c:pt>
                <c:pt idx="337">
                  <c:v>1.0952237769124E-4</c:v>
                </c:pt>
                <c:pt idx="338">
                  <c:v>1.0747365969043699E-4</c:v>
                </c:pt>
                <c:pt idx="339">
                  <c:v>1.05461852436539E-4</c:v>
                </c:pt>
                <c:pt idx="340">
                  <c:v>1.03486331886171E-4</c:v>
                </c:pt>
                <c:pt idx="341">
                  <c:v>1.01546483313952E-4</c:v>
                </c:pt>
                <c:pt idx="342" formatCode="0.00E+00">
                  <c:v>9.9641701212238506E-5</c:v>
                </c:pt>
                <c:pt idx="343" formatCode="0.00E+00">
                  <c:v>9.7771389190537406E-5</c:v>
                </c:pt>
                <c:pt idx="344" formatCode="0.00E+00">
                  <c:v>9.5934959877252897E-5</c:v>
                </c:pt>
                <c:pt idx="345" formatCode="0.00E+00">
                  <c:v>9.4131834816324396E-5</c:v>
                </c:pt>
                <c:pt idx="346" formatCode="0.00E+00">
                  <c:v>9.2361444370081495E-5</c:v>
                </c:pt>
                <c:pt idx="347" formatCode="0.00E+00">
                  <c:v>9.0623227615216297E-5</c:v>
                </c:pt>
                <c:pt idx="348" formatCode="0.00E+00">
                  <c:v>8.8916632243973796E-5</c:v>
                </c:pt>
                <c:pt idx="349" formatCode="0.00E+00">
                  <c:v>8.7241114463232296E-5</c:v>
                </c:pt>
                <c:pt idx="350" formatCode="0.00E+00">
                  <c:v>8.5596138893029305E-5</c:v>
                </c:pt>
                <c:pt idx="351" formatCode="0.00E+00">
                  <c:v>8.3981178466307997E-5</c:v>
                </c:pt>
                <c:pt idx="352" formatCode="0.00E+00">
                  <c:v>8.23957143289977E-5</c:v>
                </c:pt>
                <c:pt idx="353" formatCode="0.00E+00">
                  <c:v>8.0839235739205097E-5</c:v>
                </c:pt>
                <c:pt idx="354" formatCode="0.00E+00">
                  <c:v>7.9311239967183494E-5</c:v>
                </c:pt>
                <c:pt idx="355" formatCode="0.00E+00">
                  <c:v>7.7811232196300901E-5</c:v>
                </c:pt>
                <c:pt idx="356" formatCode="0.00E+00">
                  <c:v>7.63387254232306E-5</c:v>
                </c:pt>
                <c:pt idx="357" formatCode="0.00E+00">
                  <c:v>7.4893240359252795E-5</c:v>
                </c:pt>
                <c:pt idx="358" formatCode="0.00E+00">
                  <c:v>7.3474305331444598E-5</c:v>
                </c:pt>
                <c:pt idx="359" formatCode="0.00E+00">
                  <c:v>7.2081456184869193E-5</c:v>
                </c:pt>
                <c:pt idx="360" formatCode="0.00E+00">
                  <c:v>7.0714236184654599E-5</c:v>
                </c:pt>
                <c:pt idx="361" formatCode="0.00E+00">
                  <c:v>6.9372195919958899E-5</c:v>
                </c:pt>
                <c:pt idx="362" formatCode="0.00E+00">
                  <c:v>6.8054893205382605E-5</c:v>
                </c:pt>
                <c:pt idx="363" formatCode="0.00E+00">
                  <c:v>6.6761892987487998E-5</c:v>
                </c:pt>
                <c:pt idx="364" formatCode="0.00E+00">
                  <c:v>6.5492767247099501E-5</c:v>
                </c:pt>
                <c:pt idx="365" formatCode="0.00E+00">
                  <c:v>6.4247094905933694E-5</c:v>
                </c:pt>
                <c:pt idx="366" formatCode="0.00E+00">
                  <c:v>6.3024461732674703E-5</c:v>
                </c:pt>
                <c:pt idx="367" formatCode="0.00E+00">
                  <c:v>6.1824460248049995E-5</c:v>
                </c:pt>
                <c:pt idx="368" formatCode="0.00E+00">
                  <c:v>6.0646689633236898E-5</c:v>
                </c:pt>
                <c:pt idx="369" formatCode="0.00E+00">
                  <c:v>5.9490755637714402E-5</c:v>
                </c:pt>
                <c:pt idx="370" formatCode="0.00E+00">
                  <c:v>5.8356270487447397E-5</c:v>
                </c:pt>
                <c:pt idx="371" formatCode="0.00E+00">
                  <c:v>5.7242852794403499E-5</c:v>
                </c:pt>
                <c:pt idx="372" formatCode="0.00E+00">
                  <c:v>5.6150127466625399E-5</c:v>
                </c:pt>
                <c:pt idx="373" formatCode="0.00E+00">
                  <c:v>5.5077725619523399E-5</c:v>
                </c:pt>
                <c:pt idx="374" formatCode="0.00E+00">
                  <c:v>5.4025284486725002E-5</c:v>
                </c:pt>
                <c:pt idx="375" formatCode="0.00E+00">
                  <c:v>5.2992447332922403E-5</c:v>
                </c:pt>
                <c:pt idx="376" formatCode="0.00E+00">
                  <c:v>5.1978863367607702E-5</c:v>
                </c:pt>
                <c:pt idx="377" formatCode="0.00E+00">
                  <c:v>5.0984187658031901E-5</c:v>
                </c:pt>
                <c:pt idx="378" formatCode="0.00E+00">
                  <c:v>5.0008081045382902E-5</c:v>
                </c:pt>
                <c:pt idx="379" formatCode="0.00E+00">
                  <c:v>4.9050210059076097E-5</c:v>
                </c:pt>
                <c:pt idx="380" formatCode="0.00E+00">
                  <c:v>4.8110246833932198E-5</c:v>
                </c:pt>
                <c:pt idx="381" formatCode="0.00E+00">
                  <c:v>4.7187869028131297E-5</c:v>
                </c:pt>
                <c:pt idx="382" formatCode="0.00E+00">
                  <c:v>4.6282759740168199E-5</c:v>
                </c:pt>
                <c:pt idx="383" formatCode="0.00E+00">
                  <c:v>4.5394607428805801E-5</c:v>
                </c:pt>
                <c:pt idx="384" formatCode="0.00E+00">
                  <c:v>4.45231058325834E-5</c:v>
                </c:pt>
                <c:pt idx="385" formatCode="0.00E+00">
                  <c:v>4.3667953891102202E-5</c:v>
                </c:pt>
                <c:pt idx="386" formatCode="0.00E+00">
                  <c:v>4.2828855665644199E-5</c:v>
                </c:pt>
                <c:pt idx="387" formatCode="0.00E+00">
                  <c:v>4.20055202627889E-5</c:v>
                </c:pt>
                <c:pt idx="388" formatCode="0.00E+00">
                  <c:v>4.11976617568088E-5</c:v>
                </c:pt>
                <c:pt idx="389" formatCode="0.00E+00">
                  <c:v>4.04049991145072E-5</c:v>
                </c:pt>
                <c:pt idx="390" formatCode="0.00E+00">
                  <c:v>3.9627256120056097E-5</c:v>
                </c:pt>
                <c:pt idx="391" formatCode="0.00E+00">
                  <c:v>3.8864161301055397E-5</c:v>
                </c:pt>
                <c:pt idx="392" formatCode="0.00E+00">
                  <c:v>3.8115447855369099E-5</c:v>
                </c:pt>
                <c:pt idx="393" formatCode="0.00E+00">
                  <c:v>3.7380853578405899E-5</c:v>
                </c:pt>
                <c:pt idx="394" formatCode="0.00E+00">
                  <c:v>3.6660120792619801E-5</c:v>
                </c:pt>
                <c:pt idx="395" formatCode="0.00E+00">
                  <c:v>3.5952996275567799E-5</c:v>
                </c:pt>
                <c:pt idx="396" formatCode="0.00E+00">
                  <c:v>3.5259231191631102E-5</c:v>
                </c:pt>
                <c:pt idx="397" formatCode="0.00E+00">
                  <c:v>3.4578581021849001E-5</c:v>
                </c:pt>
                <c:pt idx="398" formatCode="0.00E+00">
                  <c:v>3.3910805497416799E-5</c:v>
                </c:pt>
                <c:pt idx="399" formatCode="0.00E+00">
                  <c:v>3.3255668531073598E-5</c:v>
                </c:pt>
                <c:pt idx="400" formatCode="0.00E+00">
                  <c:v>3.2612938151044201E-5</c:v>
                </c:pt>
                <c:pt idx="401" formatCode="0.00E+00">
                  <c:v>3.1982386436868399E-5</c:v>
                </c:pt>
                <c:pt idx="402" formatCode="0.00E+00">
                  <c:v>3.1363789453342499E-5</c:v>
                </c:pt>
                <c:pt idx="403" formatCode="0.00E+00">
                  <c:v>3.0756927187680598E-5</c:v>
                </c:pt>
                <c:pt idx="404" formatCode="0.00E+00">
                  <c:v>3.0161583485566099E-5</c:v>
                </c:pt>
                <c:pt idx="405" formatCode="0.00E+00">
                  <c:v>2.9577545990533399E-5</c:v>
                </c:pt>
                <c:pt idx="406" formatCode="0.00E+00">
                  <c:v>2.9004606081461899E-5</c:v>
                </c:pt>
                <c:pt idx="407" formatCode="0.00E+00">
                  <c:v>2.84425588125136E-5</c:v>
                </c:pt>
                <c:pt idx="408" formatCode="0.00E+00">
                  <c:v>2.7891202853735899E-5</c:v>
                </c:pt>
                <c:pt idx="409" formatCode="0.00E+00">
                  <c:v>2.7350340432219501E-5</c:v>
                </c:pt>
                <c:pt idx="410" formatCode="0.00E+00">
                  <c:v>2.6819777273257E-5</c:v>
                </c:pt>
                <c:pt idx="411" formatCode="0.00E+00">
                  <c:v>2.6299322544720499E-5</c:v>
                </c:pt>
                <c:pt idx="412" formatCode="0.00E+00">
                  <c:v>2.5788788798775098E-5</c:v>
                </c:pt>
                <c:pt idx="413" formatCode="0.00E+00">
                  <c:v>2.5287991917810601E-5</c:v>
                </c:pt>
                <c:pt idx="414" formatCode="0.00E+00">
                  <c:v>2.4796751058930802E-5</c:v>
                </c:pt>
                <c:pt idx="415" formatCode="0.00E+00">
                  <c:v>2.43148885991084E-5</c:v>
                </c:pt>
                <c:pt idx="416" formatCode="0.00E+00">
                  <c:v>2.3842230084003499E-5</c:v>
                </c:pt>
                <c:pt idx="417" formatCode="0.00E+00">
                  <c:v>2.3378604172452599E-5</c:v>
                </c:pt>
                <c:pt idx="418" formatCode="0.00E+00">
                  <c:v>2.2923842587507701E-5</c:v>
                </c:pt>
                <c:pt idx="419" formatCode="0.00E+00">
                  <c:v>2.2477780063367899E-5</c:v>
                </c:pt>
                <c:pt idx="420" formatCode="0.00E+00">
                  <c:v>2.2040254295974099E-5</c:v>
                </c:pt>
                <c:pt idx="421" formatCode="0.00E+00">
                  <c:v>2.1611105893493102E-5</c:v>
                </c:pt>
                <c:pt idx="422" formatCode="0.00E+00">
                  <c:v>2.1190178327024001E-5</c:v>
                </c:pt>
                <c:pt idx="423" formatCode="0.00E+00">
                  <c:v>2.0777317882414399E-5</c:v>
                </c:pt>
                <c:pt idx="424" formatCode="0.00E+00">
                  <c:v>2.0372373613408698E-5</c:v>
                </c:pt>
                <c:pt idx="425" formatCode="0.00E+00">
                  <c:v>1.99751972940198E-5</c:v>
                </c:pt>
                <c:pt idx="426" formatCode="0.00E+00">
                  <c:v>1.9585643373454199E-5</c:v>
                </c:pt>
                <c:pt idx="427" formatCode="0.00E+00">
                  <c:v>1.9203568930481399E-5</c:v>
                </c:pt>
                <c:pt idx="428" formatCode="0.00E+00">
                  <c:v>1.8828833628137199E-5</c:v>
                </c:pt>
                <c:pt idx="429" formatCode="0.00E+00">
                  <c:v>1.84612996702027E-5</c:v>
                </c:pt>
                <c:pt idx="430" formatCode="0.00E+00">
                  <c:v>1.8100831758349702E-5</c:v>
                </c:pt>
                <c:pt idx="431" formatCode="0.00E+00">
                  <c:v>1.77472970485093E-5</c:v>
                </c:pt>
                <c:pt idx="432" formatCode="0.00E+00">
                  <c:v>1.7400565109459901E-5</c:v>
                </c:pt>
                <c:pt idx="433" formatCode="0.00E+00">
                  <c:v>1.7060507881416701E-5</c:v>
                </c:pt>
                <c:pt idx="434" formatCode="0.00E+00">
                  <c:v>1.6726999635396902E-5</c:v>
                </c:pt>
                <c:pt idx="435" formatCode="0.00E+00">
                  <c:v>1.6399916932363601E-5</c:v>
                </c:pt>
                <c:pt idx="436" formatCode="0.00E+00">
                  <c:v>1.60791385850345E-5</c:v>
                </c:pt>
                <c:pt idx="437" formatCode="0.00E+00">
                  <c:v>1.5764545617358199E-5</c:v>
                </c:pt>
                <c:pt idx="438" formatCode="0.00E+00">
                  <c:v>1.5456021227988601E-5</c:v>
                </c:pt>
                <c:pt idx="439" formatCode="0.00E+00">
                  <c:v>1.5153450751648199E-5</c:v>
                </c:pt>
                <c:pt idx="440" formatCode="0.00E+00">
                  <c:v>1.4856721621492301E-5</c:v>
                </c:pt>
                <c:pt idx="441" formatCode="0.00E+00">
                  <c:v>1.45657233343587E-5</c:v>
                </c:pt>
                <c:pt idx="442" formatCode="0.00E+00">
                  <c:v>1.42803474130204E-5</c:v>
                </c:pt>
                <c:pt idx="443" formatCode="0.00E+00">
                  <c:v>1.4000487371990099E-5</c:v>
                </c:pt>
                <c:pt idx="444" formatCode="0.00E+00">
                  <c:v>1.37260386822157E-5</c:v>
                </c:pt>
                <c:pt idx="445" formatCode="0.00E+00">
                  <c:v>1.34568987373295E-5</c:v>
                </c:pt>
                <c:pt idx="446" formatCode="0.00E+00">
                  <c:v>1.3192966819341999E-5</c:v>
                </c:pt>
                <c:pt idx="447" formatCode="0.00E+00">
                  <c:v>1.2934144065890301E-5</c:v>
                </c:pt>
                <c:pt idx="448" formatCode="0.00E+00">
                  <c:v>1.2680333437709E-5</c:v>
                </c:pt>
                <c:pt idx="449" formatCode="0.00E+00">
                  <c:v>1.24314396862112E-5</c:v>
                </c:pt>
                <c:pt idx="450" formatCode="0.00E+00">
                  <c:v>1.2187369322291799E-5</c:v>
                </c:pt>
                <c:pt idx="451" formatCode="0.00E+00">
                  <c:v>1.19480305845742E-5</c:v>
                </c:pt>
                <c:pt idx="452" formatCode="0.00E+00">
                  <c:v>1.1713333410545699E-5</c:v>
                </c:pt>
                <c:pt idx="453" formatCode="0.00E+00">
                  <c:v>1.1483189404359801E-5</c:v>
                </c:pt>
                <c:pt idx="454" formatCode="0.00E+00">
                  <c:v>1.12575118086377E-5</c:v>
                </c:pt>
                <c:pt idx="455" formatCode="0.00E+00">
                  <c:v>1.10362154752685E-5</c:v>
                </c:pt>
                <c:pt idx="456" formatCode="0.00E+00">
                  <c:v>1.08192168359888E-5</c:v>
                </c:pt>
                <c:pt idx="457" formatCode="0.00E+00">
                  <c:v>1.0606433875737201E-5</c:v>
                </c:pt>
                <c:pt idx="458" formatCode="0.00E+00">
                  <c:v>1.03977861034554E-5</c:v>
                </c:pt>
                <c:pt idx="459" formatCode="0.00E+00">
                  <c:v>1.0193194525776E-5</c:v>
                </c:pt>
                <c:pt idx="460" formatCode="0.00E+00">
                  <c:v>9.9925816205992306E-6</c:v>
                </c:pt>
                <c:pt idx="461" formatCode="0.00E+00">
                  <c:v>9.7958713095591592E-6</c:v>
                </c:pt>
                <c:pt idx="462" formatCode="0.00E+00">
                  <c:v>9.6029889331550305E-6</c:v>
                </c:pt>
                <c:pt idx="463" formatCode="0.00E+00">
                  <c:v>9.41386122554899E-6</c:v>
                </c:pt>
                <c:pt idx="464" formatCode="0.00E+00">
                  <c:v>9.2284162880318292E-6</c:v>
                </c:pt>
                <c:pt idx="465" formatCode="0.00E+00">
                  <c:v>9.0465835663744392E-6</c:v>
                </c:pt>
                <c:pt idx="466" formatCode="0.00E+00">
                  <c:v>8.8682938258477506E-6</c:v>
                </c:pt>
                <c:pt idx="467" formatCode="0.00E+00">
                  <c:v>8.6934791264647803E-6</c:v>
                </c:pt>
                <c:pt idx="468" formatCode="0.00E+00">
                  <c:v>8.5220728016643898E-6</c:v>
                </c:pt>
                <c:pt idx="469" formatCode="0.00E+00">
                  <c:v>8.3540094334422204E-6</c:v>
                </c:pt>
                <c:pt idx="470" formatCode="0.00E+00">
                  <c:v>8.1892248305903692E-6</c:v>
                </c:pt>
                <c:pt idx="471" formatCode="0.00E+00">
                  <c:v>8.0276560069370007E-6</c:v>
                </c:pt>
                <c:pt idx="472" formatCode="0.00E+00">
                  <c:v>7.8692411588088195E-6</c:v>
                </c:pt>
                <c:pt idx="473" formatCode="0.00E+00">
                  <c:v>7.7139196440478807E-6</c:v>
                </c:pt>
                <c:pt idx="474" formatCode="0.00E+00">
                  <c:v>7.5616319601401404E-6</c:v>
                </c:pt>
                <c:pt idx="475" formatCode="0.00E+00">
                  <c:v>7.4123197247866202E-6</c:v>
                </c:pt>
                <c:pt idx="476" formatCode="0.00E+00">
                  <c:v>7.2659256548090997E-6</c:v>
                </c:pt>
                <c:pt idx="477" formatCode="0.00E+00">
                  <c:v>7.1223935456110601E-6</c:v>
                </c:pt>
                <c:pt idx="478" formatCode="0.00E+00">
                  <c:v>6.9816682526369002E-6</c:v>
                </c:pt>
                <c:pt idx="479" formatCode="0.00E+00">
                  <c:v>6.8436956714990001E-6</c:v>
                </c:pt>
                <c:pt idx="480" formatCode="0.00E+00">
                  <c:v>6.70842271865979E-6</c:v>
                </c:pt>
                <c:pt idx="481" formatCode="0.00E+00">
                  <c:v>6.57579731333513E-6</c:v>
                </c:pt>
                <c:pt idx="482" formatCode="0.00E+00">
                  <c:v>6.4457683590646297E-6</c:v>
                </c:pt>
                <c:pt idx="483" formatCode="0.00E+00">
                  <c:v>6.3182857251708998E-6</c:v>
                </c:pt>
                <c:pt idx="484" formatCode="0.00E+00">
                  <c:v>6.1933002296621303E-6</c:v>
                </c:pt>
                <c:pt idx="485" formatCode="0.00E+00">
                  <c:v>6.0707636215795404E-6</c:v>
                </c:pt>
                <c:pt idx="486" formatCode="0.00E+00">
                  <c:v>5.9506285642330002E-6</c:v>
                </c:pt>
                <c:pt idx="487" formatCode="0.00E+00">
                  <c:v>5.8328486174374899E-6</c:v>
                </c:pt>
                <c:pt idx="488" formatCode="0.00E+00">
                  <c:v>5.7173782221919797E-6</c:v>
                </c:pt>
                <c:pt idx="489" formatCode="0.00E+00">
                  <c:v>5.6041726835820401E-6</c:v>
                </c:pt>
                <c:pt idx="490" formatCode="0.00E+00">
                  <c:v>5.4931881556807804E-6</c:v>
                </c:pt>
                <c:pt idx="491" formatCode="0.00E+00">
                  <c:v>5.3843816252285797E-6</c:v>
                </c:pt>
                <c:pt idx="492" formatCode="0.00E+00">
                  <c:v>5.2777108960899702E-6</c:v>
                </c:pt>
                <c:pt idx="493" formatCode="0.00E+00">
                  <c:v>5.17313457504275E-6</c:v>
                </c:pt>
                <c:pt idx="494" formatCode="0.00E+00">
                  <c:v>5.0706120562349304E-6</c:v>
                </c:pt>
                <c:pt idx="495" formatCode="0.00E+00">
                  <c:v>4.9701035068627698E-6</c:v>
                </c:pt>
                <c:pt idx="496" formatCode="0.00E+00">
                  <c:v>4.8715698526269302E-6</c:v>
                </c:pt>
                <c:pt idx="497" formatCode="0.00E+00">
                  <c:v>4.7749727638546304E-6</c:v>
                </c:pt>
                <c:pt idx="498" formatCode="0.00E+00">
                  <c:v>4.6802746419549701E-6</c:v>
                </c:pt>
                <c:pt idx="499" formatCode="0.00E+00">
                  <c:v>4.5874386050970197E-6</c:v>
                </c:pt>
                <c:pt idx="500" formatCode="0.00E+00">
                  <c:v>4.4964284759973998E-6</c:v>
                </c:pt>
                <c:pt idx="501" formatCode="0.00E+00">
                  <c:v>4.4072087677093902E-6</c:v>
                </c:pt>
                <c:pt idx="502" formatCode="0.00E+00">
                  <c:v>4.3197446710774301E-6</c:v>
                </c:pt>
                <c:pt idx="503" formatCode="0.00E+00">
                  <c:v>4.2340020429687499E-6</c:v>
                </c:pt>
                <c:pt idx="504" formatCode="0.00E+00">
                  <c:v>4.1499473923955998E-6</c:v>
                </c:pt>
                <c:pt idx="505" formatCode="0.00E+00">
                  <c:v>4.0675478698570799E-6</c:v>
                </c:pt>
                <c:pt idx="506" formatCode="0.00E+00">
                  <c:v>3.9867712540164704E-6</c:v>
                </c:pt>
                <c:pt idx="507" formatCode="0.00E+00">
                  <c:v>3.9075859413761904E-6</c:v>
                </c:pt>
                <c:pt idx="508" formatCode="0.00E+00">
                  <c:v>3.82996093306609E-6</c:v>
                </c:pt>
                <c:pt idx="509" formatCode="0.00E+00">
                  <c:v>3.7538658250735299E-6</c:v>
                </c:pt>
                <c:pt idx="510" formatCode="0.00E+00">
                  <c:v>3.6792707961419399E-6</c:v>
                </c:pt>
                <c:pt idx="511" formatCode="0.00E+00">
                  <c:v>3.6061465970016399E-6</c:v>
                </c:pt>
                <c:pt idx="512" formatCode="0.00E+00">
                  <c:v>3.5344645405999101E-6</c:v>
                </c:pt>
                <c:pt idx="513" formatCode="0.00E+00">
                  <c:v>3.46419648999951E-6</c:v>
                </c:pt>
                <c:pt idx="514" formatCode="0.00E+00">
                  <c:v>3.3953148488308199E-6</c:v>
                </c:pt>
                <c:pt idx="515" formatCode="0.00E+00">
                  <c:v>3.3277925520769299E-6</c:v>
                </c:pt>
                <c:pt idx="516" formatCode="0.00E+00">
                  <c:v>3.2616030540832901E-6</c:v>
                </c:pt>
                <c:pt idx="517" formatCode="0.00E+00">
                  <c:v>3.1967203201199702E-6</c:v>
                </c:pt>
                <c:pt idx="518" formatCode="0.00E+00">
                  <c:v>3.1331188170558001E-6</c:v>
                </c:pt>
                <c:pt idx="519" formatCode="0.00E+00">
                  <c:v>3.0707735027002401E-6</c:v>
                </c:pt>
                <c:pt idx="520" formatCode="0.00E+00">
                  <c:v>3.0096598176987399E-6</c:v>
                </c:pt>
                <c:pt idx="521" formatCode="0.00E+00">
                  <c:v>2.9497536755407301E-6</c:v>
                </c:pt>
                <c:pt idx="522" formatCode="0.00E+00">
                  <c:v>2.89103145423297E-6</c:v>
                </c:pt>
                <c:pt idx="523" formatCode="0.00E+00">
                  <c:v>2.8334699873067099E-6</c:v>
                </c:pt>
                <c:pt idx="524" formatCode="0.00E+00">
                  <c:v>2.7770465556020598E-6</c:v>
                </c:pt>
                <c:pt idx="525" formatCode="0.00E+00">
                  <c:v>2.7217388781641799E-6</c:v>
                </c:pt>
                <c:pt idx="526" formatCode="0.00E+00">
                  <c:v>2.66752510391654E-6</c:v>
                </c:pt>
                <c:pt idx="527" formatCode="0.00E+00">
                  <c:v>2.6143838044445602E-6</c:v>
                </c:pt>
                <c:pt idx="528" formatCode="0.00E+00">
                  <c:v>2.5622939652247801E-6</c:v>
                </c:pt>
                <c:pt idx="529" formatCode="0.00E+00">
                  <c:v>2.5112349779643402E-6</c:v>
                </c:pt>
                <c:pt idx="530" formatCode="0.00E+00">
                  <c:v>2.4611866327184301E-6</c:v>
                </c:pt>
                <c:pt idx="531" formatCode="0.00E+00">
                  <c:v>2.4121291106737801E-6</c:v>
                </c:pt>
                <c:pt idx="532" formatCode="0.00E+00">
                  <c:v>2.3640429769322599E-6</c:v>
                </c:pt>
                <c:pt idx="533" formatCode="0.00E+00">
                  <c:v>2.3169091724062298E-6</c:v>
                </c:pt>
                <c:pt idx="534" formatCode="0.00E+00">
                  <c:v>2.2707090071571999E-6</c:v>
                </c:pt>
                <c:pt idx="535" formatCode="0.00E+00">
                  <c:v>2.2254241536234702E-6</c:v>
                </c:pt>
                <c:pt idx="536" formatCode="0.00E+00">
                  <c:v>2.1810366392926901E-6</c:v>
                </c:pt>
                <c:pt idx="537" formatCode="0.00E+00">
                  <c:v>2.1375288401515002E-6</c:v>
                </c:pt>
                <c:pt idx="538" formatCode="0.00E+00">
                  <c:v>2.0948834741352199E-6</c:v>
                </c:pt>
                <c:pt idx="539" formatCode="0.00E+00">
                  <c:v>2.0530835945775599E-6</c:v>
                </c:pt>
                <c:pt idx="540" formatCode="0.00E+00">
                  <c:v>2.0121125832161998E-6</c:v>
                </c:pt>
                <c:pt idx="541" formatCode="0.00E+00">
                  <c:v>1.9719541450857701E-6</c:v>
                </c:pt>
                <c:pt idx="542" formatCode="0.00E+00">
                  <c:v>1.9325923013013801E-6</c:v>
                </c:pt>
                <c:pt idx="543" formatCode="0.00E+00">
                  <c:v>1.8940113837295699E-6</c:v>
                </c:pt>
                <c:pt idx="544" formatCode="0.00E+00">
                  <c:v>1.8561960288820901E-6</c:v>
                </c:pt>
                <c:pt idx="545" formatCode="0.00E+00">
                  <c:v>1.8191311712545399E-6</c:v>
                </c:pt>
                <c:pt idx="546" formatCode="0.00E+00">
                  <c:v>1.7828020389965E-6</c:v>
                </c:pt>
                <c:pt idx="547" formatCode="0.00E+00">
                  <c:v>1.7471941478053299E-6</c:v>
                </c:pt>
                <c:pt idx="548" formatCode="0.00E+00">
                  <c:v>1.71229329481992E-6</c:v>
                </c:pt>
                <c:pt idx="549" formatCode="0.00E+00">
                  <c:v>1.67808555384674E-6</c:v>
                </c:pt>
                <c:pt idx="550" formatCode="0.00E+00">
                  <c:v>1.6445572699197399E-6</c:v>
                </c:pt>
                <c:pt idx="551" formatCode="0.00E+00">
                  <c:v>1.61169505397129E-6</c:v>
                </c:pt>
                <c:pt idx="552" formatCode="0.00E+00">
                  <c:v>1.57948577839128E-6</c:v>
                </c:pt>
                <c:pt idx="553" formatCode="0.00E+00">
                  <c:v>1.5479165705878301E-6</c:v>
                </c:pt>
                <c:pt idx="554" formatCode="0.00E+00">
                  <c:v>1.5169748095456E-6</c:v>
                </c:pt>
                <c:pt idx="555" formatCode="0.00E+00">
                  <c:v>1.4866481203856801E-6</c:v>
                </c:pt>
                <c:pt idx="556" formatCode="0.00E+00">
                  <c:v>1.4569243695916601E-6</c:v>
                </c:pt>
                <c:pt idx="557" formatCode="0.00E+00">
                  <c:v>1.4277916606797401E-6</c:v>
                </c:pt>
                <c:pt idx="558" formatCode="0.00E+00">
                  <c:v>1.3992383289807E-6</c:v>
                </c:pt>
                <c:pt idx="559" formatCode="0.00E+00">
                  <c:v>1.37125293797613E-6</c:v>
                </c:pt>
                <c:pt idx="560" formatCode="0.00E+00">
                  <c:v>1.3438242744134801E-6</c:v>
                </c:pt>
                <c:pt idx="561" formatCode="0.00E+00">
                  <c:v>1.3169413443092601E-6</c:v>
                </c:pt>
                <c:pt idx="562" formatCode="0.00E+00">
                  <c:v>1.29059336839709E-6</c:v>
                </c:pt>
                <c:pt idx="563" formatCode="0.00E+00">
                  <c:v>1.2647697784640099E-6</c:v>
                </c:pt>
                <c:pt idx="564" formatCode="0.00E+00">
                  <c:v>1.23946021235443E-6</c:v>
                </c:pt>
                <c:pt idx="565" formatCode="0.00E+00">
                  <c:v>1.2146545110836001E-6</c:v>
                </c:pt>
                <c:pt idx="566" formatCode="0.00E+00">
                  <c:v>1.1903427149517701E-6</c:v>
                </c:pt>
                <c:pt idx="567" formatCode="0.00E+00">
                  <c:v>1.1665150579931401E-6</c:v>
                </c:pt>
                <c:pt idx="568" formatCode="0.00E+00">
                  <c:v>1.14316196675456E-6</c:v>
                </c:pt>
                <c:pt idx="569" formatCode="0.00E+00">
                  <c:v>1.1202740539673001E-6</c:v>
                </c:pt>
                <c:pt idx="570" formatCode="0.00E+00">
                  <c:v>1.0978421176588399E-6</c:v>
                </c:pt>
                <c:pt idx="571" formatCode="0.00E+00">
                  <c:v>1.0758571350466499E-6</c:v>
                </c:pt>
                <c:pt idx="572" formatCode="0.00E+00">
                  <c:v>1.05431026065083E-6</c:v>
                </c:pt>
                <c:pt idx="573" formatCode="0.00E+00">
                  <c:v>1.0331928226303599E-6</c:v>
                </c:pt>
                <c:pt idx="574" formatCode="0.00E+00">
                  <c:v>1.0124963187863001E-6</c:v>
                </c:pt>
                <c:pt idx="575" formatCode="0.00E+00">
                  <c:v>9.9221241378621898E-7</c:v>
                </c:pt>
                <c:pt idx="576" formatCode="0.00E+00">
                  <c:v>9.7233293627763097E-7</c:v>
                </c:pt>
                <c:pt idx="577" formatCode="0.00E+00">
                  <c:v>9.5284987455812598E-7</c:v>
                </c:pt>
                <c:pt idx="578" formatCode="0.00E+00">
                  <c:v>9.3375537479900498E-7</c:v>
                </c:pt>
                <c:pt idx="579" formatCode="0.00E+00">
                  <c:v>9.1504173738155004E-7</c:v>
                </c:pt>
                <c:pt idx="580" formatCode="0.00E+00">
                  <c:v>8.9670141334430298E-7</c:v>
                </c:pt>
                <c:pt idx="581" formatCode="0.00E+00">
                  <c:v>8.7872700282875997E-7</c:v>
                </c:pt>
                <c:pt idx="582" formatCode="0.00E+00">
                  <c:v>8.6111125052745699E-7</c:v>
                </c:pt>
                <c:pt idx="583" formatCode="0.00E+00">
                  <c:v>8.4384704435169703E-7</c:v>
                </c:pt>
                <c:pt idx="584" formatCode="0.00E+00">
                  <c:v>8.2692741221190805E-7</c:v>
                </c:pt>
                <c:pt idx="585" formatCode="0.00E+00">
                  <c:v>8.1034551846492701E-7</c:v>
                </c:pt>
                <c:pt idx="586" formatCode="0.00E+00">
                  <c:v>7.9409466224866702E-7</c:v>
                </c:pt>
                <c:pt idx="587" formatCode="0.00E+00">
                  <c:v>7.7816827470655796E-7</c:v>
                </c:pt>
                <c:pt idx="588" formatCode="0.00E+00">
                  <c:v>7.6255991598994602E-7</c:v>
                </c:pt>
                <c:pt idx="589" formatCode="0.00E+00">
                  <c:v>7.4726327337071297E-7</c:v>
                </c:pt>
                <c:pt idx="590" formatCode="0.00E+00">
                  <c:v>7.3227215768856205E-7</c:v>
                </c:pt>
                <c:pt idx="591" formatCode="0.00E+00">
                  <c:v>7.1758050235182204E-7</c:v>
                </c:pt>
                <c:pt idx="592" formatCode="0.00E+00">
                  <c:v>7.0318236011779302E-7</c:v>
                </c:pt>
                <c:pt idx="593" formatCode="0.00E+00">
                  <c:v>6.8907190098332904E-7</c:v>
                </c:pt>
                <c:pt idx="594" formatCode="0.00E+00">
                  <c:v>6.7524340918723095E-7</c:v>
                </c:pt>
                <c:pt idx="595" formatCode="0.00E+00">
                  <c:v>6.61691282655141E-7</c:v>
                </c:pt>
                <c:pt idx="596" formatCode="0.00E+00">
                  <c:v>6.48410028780688E-7</c:v>
                </c:pt>
                <c:pt idx="597" formatCode="0.00E+00">
                  <c:v>6.3539426431447002E-7</c:v>
                </c:pt>
                <c:pt idx="598" formatCode="0.00E+00">
                  <c:v>6.2263871092316205E-7</c:v>
                </c:pt>
                <c:pt idx="599" formatCode="0.00E+00">
                  <c:v>6.1013819552257999E-7</c:v>
                </c:pt>
                <c:pt idx="600" formatCode="0.00E+00">
                  <c:v>5.9788764661394801E-7</c:v>
                </c:pt>
                <c:pt idx="601" formatCode="0.00E+00">
                  <c:v>5.8588209261856097E-7</c:v>
                </c:pt>
                <c:pt idx="602" formatCode="0.00E+00">
                  <c:v>5.7411666043449795E-7</c:v>
                </c:pt>
                <c:pt idx="603" formatCode="0.00E+00">
                  <c:v>5.6258657310514995E-7</c:v>
                </c:pt>
                <c:pt idx="604" formatCode="0.00E+00">
                  <c:v>5.5128714782082202E-7</c:v>
                </c:pt>
                <c:pt idx="605" formatCode="0.00E+00">
                  <c:v>5.4021379447544096E-7</c:v>
                </c:pt>
                <c:pt idx="606" formatCode="0.00E+00">
                  <c:v>5.2936201366815496E-7</c:v>
                </c:pt>
                <c:pt idx="607" formatCode="0.00E+00">
                  <c:v>5.1872739459390897E-7</c:v>
                </c:pt>
                <c:pt idx="608" formatCode="0.00E+00">
                  <c:v>5.0830561426629096E-7</c:v>
                </c:pt>
                <c:pt idx="609" formatCode="0.00E+00">
                  <c:v>4.9809243429788097E-7</c:v>
                </c:pt>
                <c:pt idx="610" formatCode="0.00E+00">
                  <c:v>4.8808370078923204E-7</c:v>
                </c:pt>
                <c:pt idx="611" formatCode="0.00E+00">
                  <c:v>4.78275341553313E-7</c:v>
                </c:pt>
                <c:pt idx="612" formatCode="0.00E+00">
                  <c:v>4.6866336544937299E-7</c:v>
                </c:pt>
                <c:pt idx="613" formatCode="0.00E+00">
                  <c:v>4.5924385960738302E-7</c:v>
                </c:pt>
                <c:pt idx="614" formatCode="0.00E+00">
                  <c:v>4.5001298931701598E-7</c:v>
                </c:pt>
                <c:pt idx="615" formatCode="0.00E+00">
                  <c:v>4.4096699547413401E-7</c:v>
                </c:pt>
                <c:pt idx="616" formatCode="0.00E+00">
                  <c:v>4.3210219302647298E-7</c:v>
                </c:pt>
                <c:pt idx="617" formatCode="0.00E+00">
                  <c:v>4.2341497019648902E-7</c:v>
                </c:pt>
                <c:pt idx="618" formatCode="0.00E+00">
                  <c:v>4.1490178681602398E-7</c:v>
                </c:pt>
                <c:pt idx="619" formatCode="0.00E+00">
                  <c:v>4.0655917288301398E-7</c:v>
                </c:pt>
                <c:pt idx="620" formatCode="0.00E+00">
                  <c:v>3.9838372656308899E-7</c:v>
                </c:pt>
                <c:pt idx="621" formatCode="0.00E+00">
                  <c:v>3.9037211452264099E-7</c:v>
                </c:pt>
                <c:pt idx="622" formatCode="0.00E+00">
                  <c:v>3.8252106815406198E-7</c:v>
                </c:pt>
                <c:pt idx="623" formatCode="0.00E+00">
                  <c:v>3.7482738468597102E-7</c:v>
                </c:pt>
                <c:pt idx="624" formatCode="0.00E+00">
                  <c:v>3.6728792418561E-7</c:v>
                </c:pt>
                <c:pt idx="625" formatCode="0.00E+00">
                  <c:v>3.5989960955884401E-7</c:v>
                </c:pt>
                <c:pt idx="626" formatCode="0.00E+00">
                  <c:v>3.52659423885626E-7</c:v>
                </c:pt>
                <c:pt idx="627" formatCode="0.00E+00">
                  <c:v>3.4556441108613001E-7</c:v>
                </c:pt>
                <c:pt idx="628" formatCode="0.00E+00">
                  <c:v>3.3861167314519401E-7</c:v>
                </c:pt>
                <c:pt idx="629" formatCode="0.00E+00">
                  <c:v>3.31798369557212E-7</c:v>
                </c:pt>
                <c:pt idx="630" formatCode="0.00E+00">
                  <c:v>3.25121716215903E-7</c:v>
                </c:pt>
                <c:pt idx="631" formatCode="0.00E+00">
                  <c:v>3.1857898441511799E-7</c:v>
                </c:pt>
                <c:pt idx="632" formatCode="0.00E+00">
                  <c:v>3.12167499738613E-7</c:v>
                </c:pt>
                <c:pt idx="633" formatCode="0.00E+00">
                  <c:v>3.0588464017267098E-7</c:v>
                </c:pt>
                <c:pt idx="634" formatCode="0.00E+00">
                  <c:v>2.9972783666121201E-7</c:v>
                </c:pt>
                <c:pt idx="635" formatCode="0.00E+00">
                  <c:v>2.9369457077432701E-7</c:v>
                </c:pt>
                <c:pt idx="636" formatCode="0.00E+00">
                  <c:v>2.8778237370907699E-7</c:v>
                </c:pt>
                <c:pt idx="637" formatCode="0.00E+00">
                  <c:v>2.81988826400514E-7</c:v>
                </c:pt>
                <c:pt idx="638" formatCode="0.00E+00">
                  <c:v>2.7631155774532298E-7</c:v>
                </c:pt>
                <c:pt idx="639" formatCode="0.00E+00">
                  <c:v>2.7074824304751298E-7</c:v>
                </c:pt>
                <c:pt idx="640" formatCode="0.00E+00">
                  <c:v>2.6529660479557198E-7</c:v>
                </c:pt>
                <c:pt idx="641" formatCode="0.00E+00">
                  <c:v>2.5995441010895301E-7</c:v>
                </c:pt>
                <c:pt idx="642" formatCode="0.00E+00">
                  <c:v>2.54719470627051E-7</c:v>
                </c:pt>
                <c:pt idx="643" formatCode="0.00E+00">
                  <c:v>2.4958964195409502E-7</c:v>
                </c:pt>
                <c:pt idx="644" formatCode="0.00E+00">
                  <c:v>2.44562821327676E-7</c:v>
                </c:pt>
                <c:pt idx="645" formatCode="0.00E+00">
                  <c:v>2.39636949173061E-7</c:v>
                </c:pt>
                <c:pt idx="646" formatCode="0.00E+00">
                  <c:v>2.3481000555047799E-7</c:v>
                </c:pt>
                <c:pt idx="647" formatCode="0.00E+00">
                  <c:v>2.30080011820454E-7</c:v>
                </c:pt>
                <c:pt idx="648" formatCode="0.00E+00">
                  <c:v>2.25445027757231E-7</c:v>
                </c:pt>
                <c:pt idx="649" formatCode="0.00E+00">
                  <c:v>2.2090315243694599E-7</c:v>
                </c:pt>
                <c:pt idx="650" formatCode="0.00E+00">
                  <c:v>2.16452522683319E-7</c:v>
                </c:pt>
                <c:pt idx="651" formatCode="0.00E+00">
                  <c:v>2.1209131217947401E-7</c:v>
                </c:pt>
                <c:pt idx="652" formatCode="0.00E+00">
                  <c:v>2.0781773102385101E-7</c:v>
                </c:pt>
                <c:pt idx="653" formatCode="0.00E+00">
                  <c:v>2.03630025064072E-7</c:v>
                </c:pt>
                <c:pt idx="654" formatCode="0.00E+00">
                  <c:v>1.9952647511978201E-7</c:v>
                </c:pt>
                <c:pt idx="655" formatCode="0.00E+00">
                  <c:v>1.9550539609447499E-7</c:v>
                </c:pt>
                <c:pt idx="656" formatCode="0.00E+00">
                  <c:v>1.91565136753446E-7</c:v>
                </c:pt>
                <c:pt idx="657" formatCode="0.00E+00">
                  <c:v>1.87704078280503E-7</c:v>
                </c:pt>
                <c:pt idx="658" formatCode="0.00E+00">
                  <c:v>1.83920634611034E-7</c:v>
                </c:pt>
                <c:pt idx="659" formatCode="0.00E+00">
                  <c:v>1.8021325098871401E-7</c:v>
                </c:pt>
                <c:pt idx="660" formatCode="0.00E+00">
                  <c:v>1.7658040363244201E-7</c:v>
                </c:pt>
                <c:pt idx="661" formatCode="0.00E+00">
                  <c:v>1.7302059962531699E-7</c:v>
                </c:pt>
                <c:pt idx="662" formatCode="0.00E+00">
                  <c:v>1.6953237491623601E-7</c:v>
                </c:pt>
                <c:pt idx="663" formatCode="0.00E+00">
                  <c:v>1.6611429576318599E-7</c:v>
                </c:pt>
                <c:pt idx="664" formatCode="0.00E+00">
                  <c:v>1.6276495595768299E-7</c:v>
                </c:pt>
                <c:pt idx="665" formatCode="0.00E+00">
                  <c:v>1.5948297804602099E-7</c:v>
                </c:pt>
                <c:pt idx="666" formatCode="0.00E+00">
                  <c:v>1.56267011997002E-7</c:v>
                </c:pt>
                <c:pt idx="667" formatCode="0.00E+00">
                  <c:v>1.5311573431375701E-7</c:v>
                </c:pt>
                <c:pt idx="668" formatCode="0.00E+00">
                  <c:v>1.5002784803375101E-7</c:v>
                </c:pt>
                <c:pt idx="669" formatCode="0.00E+00">
                  <c:v>1.47002082395708E-7</c:v>
                </c:pt>
                <c:pt idx="670" formatCode="0.00E+00">
                  <c:v>1.4403719195143999E-7</c:v>
                </c:pt>
                <c:pt idx="671" formatCode="0.00E+00">
                  <c:v>1.4113195545561999E-7</c:v>
                </c:pt>
                <c:pt idx="672" formatCode="0.00E+00">
                  <c:v>1.3828517697600499E-7</c:v>
                </c:pt>
                <c:pt idx="673" formatCode="0.00E+00">
                  <c:v>1.3549568400605899E-7</c:v>
                </c:pt>
                <c:pt idx="674" formatCode="0.00E+00">
                  <c:v>1.3276232735392999E-7</c:v>
                </c:pt>
                <c:pt idx="675" formatCode="0.00E+00">
                  <c:v>1.30083981031425E-7</c:v>
                </c:pt>
                <c:pt idx="676" formatCode="0.00E+00">
                  <c:v>1.27459541143792E-7</c:v>
                </c:pt>
                <c:pt idx="677" formatCode="0.00E+00">
                  <c:v>1.24887926444827E-7</c:v>
                </c:pt>
                <c:pt idx="678" formatCode="0.00E+00">
                  <c:v>1.2236807667154099E-7</c:v>
                </c:pt>
                <c:pt idx="679" formatCode="0.00E+00">
                  <c:v>1.1989895332131699E-7</c:v>
                </c:pt>
                <c:pt idx="680" formatCode="0.00E+00">
                  <c:v>1.17479538319642E-7</c:v>
                </c:pt>
                <c:pt idx="681" formatCode="0.00E+00">
                  <c:v>1.15108833909083E-7</c:v>
                </c:pt>
                <c:pt idx="682" formatCode="0.00E+00">
                  <c:v>1.127858622052E-7</c:v>
                </c:pt>
                <c:pt idx="683" formatCode="0.00E+00">
                  <c:v>1.10509665196545E-7</c:v>
                </c:pt>
                <c:pt idx="684" formatCode="0.00E+00">
                  <c:v>1.08279304078529E-7</c:v>
                </c:pt>
                <c:pt idx="685" formatCode="0.00E+00">
                  <c:v>1.06093858032174E-7</c:v>
                </c:pt>
                <c:pt idx="686" formatCode="0.00E+00">
                  <c:v>1.03952425556386E-7</c:v>
                </c:pt>
                <c:pt idx="687" formatCode="0.00E+00">
                  <c:v>1.0185412291363599E-7</c:v>
                </c:pt>
                <c:pt idx="688" formatCode="0.00E+00">
                  <c:v>9.9798083796898101E-8</c:v>
                </c:pt>
                <c:pt idx="689" formatCode="0.00E+00">
                  <c:v>9.77834593296478E-8</c:v>
                </c:pt>
                <c:pt idx="690" formatCode="0.00E+00">
                  <c:v>9.5809417954839593E-8</c:v>
                </c:pt>
                <c:pt idx="691" formatCode="0.00E+00">
                  <c:v>9.3875144213662001E-8</c:v>
                </c:pt>
                <c:pt idx="692" formatCode="0.00E+00">
                  <c:v>9.1979839411671094E-8</c:v>
                </c:pt>
                <c:pt idx="693" formatCode="0.00E+00">
                  <c:v>9.0122720397545195E-8</c:v>
                </c:pt>
                <c:pt idx="694" formatCode="0.00E+00">
                  <c:v>8.8303020118196605E-8</c:v>
                </c:pt>
                <c:pt idx="695" formatCode="0.00E+00">
                  <c:v>8.6519986952637798E-8</c:v>
                </c:pt>
                <c:pt idx="696" formatCode="0.00E+00">
                  <c:v>8.4772883712780303E-8</c:v>
                </c:pt>
                <c:pt idx="697" formatCode="0.00E+00">
                  <c:v>8.3060988420591194E-8</c:v>
                </c:pt>
                <c:pt idx="698" formatCode="0.00E+00">
                  <c:v>8.1383593530936995E-8</c:v>
                </c:pt>
                <c:pt idx="699" formatCode="0.00E+00">
                  <c:v>7.9740005709538698E-8</c:v>
                </c:pt>
                <c:pt idx="700" formatCode="0.00E+00">
                  <c:v>7.8129545277860704E-8</c:v>
                </c:pt>
                <c:pt idx="701" formatCode="0.00E+00">
                  <c:v>7.6551546435155094E-8</c:v>
                </c:pt>
                <c:pt idx="702" formatCode="0.00E+00">
                  <c:v>7.5005356370283494E-8</c:v>
                </c:pt>
                <c:pt idx="703" formatCode="0.00E+00">
                  <c:v>7.3490335594783494E-8</c:v>
                </c:pt>
                <c:pt idx="704" formatCode="0.00E+00">
                  <c:v>7.2005857498780301E-8</c:v>
                </c:pt>
                <c:pt idx="705" formatCode="0.00E+00">
                  <c:v>7.0551308017918704E-8</c:v>
                </c:pt>
                <c:pt idx="706" formatCode="0.00E+00">
                  <c:v>6.9126085300297198E-8</c:v>
                </c:pt>
                <c:pt idx="707" formatCode="0.00E+00">
                  <c:v>6.7729599151355999E-8</c:v>
                </c:pt>
                <c:pt idx="708" formatCode="0.00E+00">
                  <c:v>6.6361272255122104E-8</c:v>
                </c:pt>
                <c:pt idx="709" formatCode="0.00E+00">
                  <c:v>6.5020537620696901E-8</c:v>
                </c:pt>
                <c:pt idx="710" formatCode="0.00E+00">
                  <c:v>6.3706840580657303E-8</c:v>
                </c:pt>
                <c:pt idx="711" formatCode="0.00E+00">
                  <c:v>6.2419637347765899E-8</c:v>
                </c:pt>
                <c:pt idx="712" formatCode="0.00E+00">
                  <c:v>6.11583944598592E-8</c:v>
                </c:pt>
                <c:pt idx="713" formatCode="0.00E+00">
                  <c:v>5.9922590112115804E-8</c:v>
                </c:pt>
                <c:pt idx="714" formatCode="0.00E+00">
                  <c:v>5.8711711936609799E-8</c:v>
                </c:pt>
                <c:pt idx="715" formatCode="0.00E+00">
                  <c:v>5.7525259000712401E-8</c:v>
                </c:pt>
                <c:pt idx="716" formatCode="0.00E+00">
                  <c:v>5.63627393646015E-8</c:v>
                </c:pt>
                <c:pt idx="717" formatCode="0.00E+00">
                  <c:v>5.5223671413528999E-8</c:v>
                </c:pt>
                <c:pt idx="718" formatCode="0.00E+00">
                  <c:v>5.4107583302709299E-8</c:v>
                </c:pt>
                <c:pt idx="719" formatCode="0.00E+00">
                  <c:v>5.3014012291185897E-8</c:v>
                </c:pt>
                <c:pt idx="720" formatCode="0.00E+00">
                  <c:v>5.1942505518987001E-8</c:v>
                </c:pt>
                <c:pt idx="721" formatCode="0.00E+00">
                  <c:v>5.0892618674858097E-8</c:v>
                </c:pt>
                <c:pt idx="722" formatCode="0.00E+00">
                  <c:v>4.9863916218306697E-8</c:v>
                </c:pt>
                <c:pt idx="723" formatCode="0.00E+00">
                  <c:v>4.8855972156758298E-8</c:v>
                </c:pt>
                <c:pt idx="724" formatCode="0.00E+00">
                  <c:v>4.78683682691993E-8</c:v>
                </c:pt>
                <c:pt idx="725" formatCode="0.00E+00">
                  <c:v>4.69006948833339E-8</c:v>
                </c:pt>
                <c:pt idx="726" formatCode="0.00E+00">
                  <c:v>4.5952550986605399E-8</c:v>
                </c:pt>
                <c:pt idx="727" formatCode="0.00E+00">
                  <c:v>4.5023543338018599E-8</c:v>
                </c:pt>
                <c:pt idx="728" formatCode="0.00E+00">
                  <c:v>4.4113286024050003E-8</c:v>
                </c:pt>
                <c:pt idx="729" formatCode="0.00E+00">
                  <c:v>4.3221402123982902E-8</c:v>
                </c:pt>
                <c:pt idx="730" formatCode="0.00E+00">
                  <c:v>4.2347521156393899E-8</c:v>
                </c:pt>
                <c:pt idx="731" formatCode="0.00E+00">
                  <c:v>4.1491280744487798E-8</c:v>
                </c:pt>
                <c:pt idx="732" formatCode="0.00E+00">
                  <c:v>4.06523251728074E-8</c:v>
                </c:pt>
                <c:pt idx="733" formatCode="0.00E+00">
                  <c:v>3.98303067195016E-8</c:v>
                </c:pt>
                <c:pt idx="734" formatCode="0.00E+00">
                  <c:v>3.9024883879967798E-8</c:v>
                </c:pt>
                <c:pt idx="735" formatCode="0.00E+00">
                  <c:v>3.8235722366053398E-8</c:v>
                </c:pt>
                <c:pt idx="736" formatCode="0.00E+00">
                  <c:v>3.7462494550943799E-8</c:v>
                </c:pt>
                <c:pt idx="737" formatCode="0.00E+00">
                  <c:v>3.6704879469162597E-8</c:v>
                </c:pt>
                <c:pt idx="738" formatCode="0.00E+00">
                  <c:v>3.59625622614601E-8</c:v>
                </c:pt>
                <c:pt idx="739" formatCode="0.00E+00">
                  <c:v>3.5235234951969099E-8</c:v>
                </c:pt>
                <c:pt idx="740" formatCode="0.00E+00">
                  <c:v>3.45225952269601E-8</c:v>
                </c:pt>
                <c:pt idx="741" formatCode="0.00E+00">
                  <c:v>3.3824347323019297E-8</c:v>
                </c:pt>
                <c:pt idx="742" formatCode="0.00E+00">
                  <c:v>3.3140201027848E-8</c:v>
                </c:pt>
                <c:pt idx="743" formatCode="0.00E+00">
                  <c:v>3.2469872124352097E-8</c:v>
                </c:pt>
                <c:pt idx="744" formatCode="0.00E+00">
                  <c:v>3.18130821685969E-8</c:v>
                </c:pt>
                <c:pt idx="745" formatCode="0.00E+00">
                  <c:v>3.1169558045718298E-8</c:v>
                </c:pt>
                <c:pt idx="746" formatCode="0.00E+00">
                  <c:v>3.0539032525034302E-8</c:v>
                </c:pt>
                <c:pt idx="747" formatCode="0.00E+00">
                  <c:v>2.9921243593911102E-8</c:v>
                </c:pt>
                <c:pt idx="748" formatCode="0.00E+00">
                  <c:v>2.9315934235718501E-8</c:v>
                </c:pt>
                <c:pt idx="749" formatCode="0.00E+00">
                  <c:v>2.87228529849414E-8</c:v>
                </c:pt>
                <c:pt idx="750" formatCode="0.00E+00">
                  <c:v>2.81417532610461E-8</c:v>
                </c:pt>
                <c:pt idx="751" formatCode="0.00E+00">
                  <c:v>2.75723934795024E-8</c:v>
                </c:pt>
                <c:pt idx="752" formatCode="0.00E+00">
                  <c:v>2.7014536940761499E-8</c:v>
                </c:pt>
                <c:pt idx="753" formatCode="0.00E+00">
                  <c:v>2.6467951608211101E-8</c:v>
                </c:pt>
                <c:pt idx="754" formatCode="0.00E+00">
                  <c:v>2.59324101081759E-8</c:v>
                </c:pt>
                <c:pt idx="755" formatCode="0.00E+00">
                  <c:v>2.5407689840939401E-8</c:v>
                </c:pt>
                <c:pt idx="756" formatCode="0.00E+00">
                  <c:v>2.48935724256327E-8</c:v>
                </c:pt>
                <c:pt idx="757" formatCode="0.00E+00">
                  <c:v>2.4389844033301201E-8</c:v>
                </c:pt>
                <c:pt idx="758" formatCode="0.00E+00">
                  <c:v>2.3896295164860199E-8</c:v>
                </c:pt>
                <c:pt idx="759" formatCode="0.00E+00">
                  <c:v>2.3412720540072399E-8</c:v>
                </c:pt>
                <c:pt idx="760" formatCode="0.00E+00">
                  <c:v>2.2938918542436599E-8</c:v>
                </c:pt>
                <c:pt idx="761" formatCode="0.00E+00">
                  <c:v>2.2474692440432799E-8</c:v>
                </c:pt>
                <c:pt idx="762" formatCode="0.00E+00">
                  <c:v>2.2019848944232399E-8</c:v>
                </c:pt>
                <c:pt idx="763" formatCode="0.00E+00">
                  <c:v>2.1574198649787401E-8</c:v>
                </c:pt>
                <c:pt idx="764" formatCode="0.00E+00">
                  <c:v>2.1137556260875101E-8</c:v>
                </c:pt>
                <c:pt idx="765" formatCode="0.00E+00">
                  <c:v>2.0709739811941502E-8</c:v>
                </c:pt>
                <c:pt idx="766" formatCode="0.00E+00">
                  <c:v>2.0290571112191402E-8</c:v>
                </c:pt>
                <c:pt idx="767" formatCode="0.00E+00">
                  <c:v>1.9879875967632099E-8</c:v>
                </c:pt>
                <c:pt idx="768" formatCode="0.00E+00">
                  <c:v>1.94774832928956E-8</c:v>
                </c:pt>
                <c:pt idx="769" formatCode="0.00E+00">
                  <c:v>1.9083225000215899E-8</c:v>
                </c:pt>
                <c:pt idx="770" formatCode="0.00E+00">
                  <c:v>1.8696937775786099E-8</c:v>
                </c:pt>
                <c:pt idx="771" formatCode="0.00E+00">
                  <c:v>1.83184601931785E-8</c:v>
                </c:pt>
                <c:pt idx="772" formatCode="0.00E+00">
                  <c:v>1.7947634600723402E-8</c:v>
                </c:pt>
                <c:pt idx="773" formatCode="0.00E+00">
                  <c:v>1.7584306899465199E-8</c:v>
                </c:pt>
                <c:pt idx="774" formatCode="0.00E+00">
                  <c:v>1.7228325432938602E-8</c:v>
                </c:pt>
                <c:pt idx="775" formatCode="0.00E+00">
                  <c:v>1.68795419863698E-8</c:v>
                </c:pt>
                <c:pt idx="776" formatCode="0.00E+00">
                  <c:v>1.65378111205427E-8</c:v>
                </c:pt>
                <c:pt idx="777" formatCode="0.00E+00">
                  <c:v>1.62029906158878E-8</c:v>
                </c:pt>
                <c:pt idx="778" formatCode="0.00E+00">
                  <c:v>1.58749409173708E-8</c:v>
                </c:pt>
                <c:pt idx="779" formatCode="0.00E+00">
                  <c:v>1.5553525356537501E-8</c:v>
                </c:pt>
                <c:pt idx="780" formatCode="0.00E+00">
                  <c:v>1.5238610040491E-8</c:v>
                </c:pt>
                <c:pt idx="781" formatCode="0.00E+00">
                  <c:v>1.49300631857585E-8</c:v>
                </c:pt>
                <c:pt idx="782" formatCode="0.00E+00">
                  <c:v>1.4627757005669601E-8</c:v>
                </c:pt>
                <c:pt idx="783" formatCode="0.00E+00">
                  <c:v>1.4331564823777299E-8</c:v>
                </c:pt>
                <c:pt idx="784" formatCode="0.00E+00">
                  <c:v>1.4041363405326001E-8</c:v>
                </c:pt>
                <c:pt idx="785" formatCode="0.00E+00">
                  <c:v>1.37570318470281E-8</c:v>
                </c:pt>
                <c:pt idx="786" formatCode="0.00E+00">
                  <c:v>1.3478451466042399E-8</c:v>
                </c:pt>
                <c:pt idx="787" formatCode="0.00E+00">
                  <c:v>1.3205506355085099E-8</c:v>
                </c:pt>
                <c:pt idx="788" formatCode="0.00E+00">
                  <c:v>1.2938082161184601E-8</c:v>
                </c:pt>
                <c:pt idx="789" formatCode="0.00E+00">
                  <c:v>1.26760678620385E-8</c:v>
                </c:pt>
                <c:pt idx="790" formatCode="0.00E+00">
                  <c:v>1.2419354100678899E-8</c:v>
                </c:pt>
                <c:pt idx="791" formatCode="0.00E+00">
                  <c:v>1.21678336295616E-8</c:v>
                </c:pt>
                <c:pt idx="792" formatCode="0.00E+00">
                  <c:v>1.1921401643633E-8</c:v>
                </c:pt>
                <c:pt idx="793" formatCode="0.00E+00">
                  <c:v>1.1679955225218901E-8</c:v>
                </c:pt>
                <c:pt idx="794" formatCode="0.00E+00">
                  <c:v>1.1443393788112999E-8</c:v>
                </c:pt>
                <c:pt idx="795" formatCode="0.00E+00">
                  <c:v>1.1211618633488701E-8</c:v>
                </c:pt>
                <c:pt idx="796" formatCode="0.00E+00">
                  <c:v>1.0984532949898E-8</c:v>
                </c:pt>
                <c:pt idx="797" formatCode="0.00E+00">
                  <c:v>1.0762042035317101E-8</c:v>
                </c:pt>
                <c:pt idx="798" formatCode="0.00E+00">
                  <c:v>1.05440532971456E-8</c:v>
                </c:pt>
                <c:pt idx="799" formatCode="0.00E+00">
                  <c:v>1.0330475141984099E-8</c:v>
                </c:pt>
                <c:pt idx="800" formatCode="0.00E+00">
                  <c:v>1.01212191960797E-8</c:v>
                </c:pt>
                <c:pt idx="801" formatCode="0.00E+00">
                  <c:v>9.9161974187467194E-9</c:v>
                </c:pt>
                <c:pt idx="802" formatCode="0.00E+00">
                  <c:v>9.7153247669012899E-9</c:v>
                </c:pt>
                <c:pt idx="803" formatCode="0.00E+00">
                  <c:v>9.5185173076828195E-9</c:v>
                </c:pt>
                <c:pt idx="804" formatCode="0.00E+00">
                  <c:v>9.3256924404982994E-9</c:v>
                </c:pt>
                <c:pt idx="805" formatCode="0.00E+00">
                  <c:v>9.13677022928993E-9</c:v>
                </c:pt>
                <c:pt idx="806" formatCode="0.00E+00">
                  <c:v>8.9516712931114706E-9</c:v>
                </c:pt>
                <c:pt idx="807" formatCode="0.00E+00">
                  <c:v>8.7703189155519096E-9</c:v>
                </c:pt>
                <c:pt idx="808" formatCode="0.00E+00">
                  <c:v>8.5926369353117593E-9</c:v>
                </c:pt>
                <c:pt idx="809" formatCode="0.00E+00">
                  <c:v>8.4185513005152707E-9</c:v>
                </c:pt>
                <c:pt idx="810" formatCode="0.00E+00">
                  <c:v>8.2479892915543407E-9</c:v>
                </c:pt>
                <c:pt idx="811" formatCode="0.00E+00">
                  <c:v>8.0808795210884893E-9</c:v>
                </c:pt>
                <c:pt idx="812" formatCode="0.00E+00">
                  <c:v>7.9171526001786608E-9</c:v>
                </c:pt>
                <c:pt idx="813" formatCode="0.00E+00">
                  <c:v>7.7567398060196508E-9</c:v>
                </c:pt>
                <c:pt idx="814" formatCode="0.00E+00">
                  <c:v>7.5995743031853602E-9</c:v>
                </c:pt>
                <c:pt idx="815" formatCode="0.00E+00">
                  <c:v>7.4455902554504397E-9</c:v>
                </c:pt>
                <c:pt idx="816" formatCode="0.00E+00">
                  <c:v>7.2947233809017501E-9</c:v>
                </c:pt>
                <c:pt idx="817" formatCode="0.00E+00">
                  <c:v>7.14691084091612E-9</c:v>
                </c:pt>
                <c:pt idx="818" formatCode="0.00E+00">
                  <c:v>7.0020906850487497E-9</c:v>
                </c:pt>
                <c:pt idx="819" formatCode="0.00E+00">
                  <c:v>6.8602024061448203E-9</c:v>
                </c:pt>
                <c:pt idx="820" formatCode="0.00E+00">
                  <c:v>6.7211869403394001E-9</c:v>
                </c:pt>
                <c:pt idx="821" formatCode="0.00E+00">
                  <c:v>6.5849858899014097E-9</c:v>
                </c:pt>
                <c:pt idx="822" formatCode="0.00E+00">
                  <c:v>6.4515426334565898E-9</c:v>
                </c:pt>
                <c:pt idx="823" formatCode="0.00E+00">
                  <c:v>6.3208012157645002E-9</c:v>
                </c:pt>
                <c:pt idx="824" formatCode="0.00E+00">
                  <c:v>6.1927067918077203E-9</c:v>
                </c:pt>
                <c:pt idx="825" formatCode="0.00E+00">
                  <c:v>6.0672064039479704E-9</c:v>
                </c:pt>
                <c:pt idx="826" formatCode="0.00E+00">
                  <c:v>5.94424698352469E-9</c:v>
                </c:pt>
                <c:pt idx="827" formatCode="0.00E+00">
                  <c:v>5.8237774602787299E-9</c:v>
                </c:pt>
                <c:pt idx="828" formatCode="0.00E+00">
                  <c:v>5.7057474300847802E-9</c:v>
                </c:pt>
                <c:pt idx="829" formatCode="0.00E+00">
                  <c:v>5.5901073769959403E-9</c:v>
                </c:pt>
                <c:pt idx="830" formatCode="0.00E+00">
                  <c:v>5.4768092283552497E-9</c:v>
                </c:pt>
                <c:pt idx="831" formatCode="0.00E+00">
                  <c:v>5.3658055776395403E-9</c:v>
                </c:pt>
                <c:pt idx="832" formatCode="0.00E+00">
                  <c:v>5.2570497954818002E-9</c:v>
                </c:pt>
                <c:pt idx="833" formatCode="0.00E+00">
                  <c:v>5.1504964737603099E-9</c:v>
                </c:pt>
                <c:pt idx="834" formatCode="0.00E+00">
                  <c:v>5.04610131457639E-9</c:v>
                </c:pt>
                <c:pt idx="835" formatCode="0.00E+00">
                  <c:v>4.9438203530982597E-9</c:v>
                </c:pt>
                <c:pt idx="836" formatCode="0.00E+00">
                  <c:v>4.84361084573947E-9</c:v>
                </c:pt>
                <c:pt idx="837" formatCode="0.00E+00">
                  <c:v>4.74543104811431E-9</c:v>
                </c:pt>
                <c:pt idx="838" formatCode="0.00E+00">
                  <c:v>4.6492396599262503E-9</c:v>
                </c:pt>
                <c:pt idx="839" formatCode="0.00E+00">
                  <c:v>4.5549968241687103E-9</c:v>
                </c:pt>
                <c:pt idx="840" formatCode="0.00E+00">
                  <c:v>4.4626625728128E-9</c:v>
                </c:pt>
                <c:pt idx="841" formatCode="0.00E+00">
                  <c:v>4.3721987141864799E-9</c:v>
                </c:pt>
                <c:pt idx="842" formatCode="0.00E+00">
                  <c:v>4.2835675007069002E-9</c:v>
                </c:pt>
                <c:pt idx="843" formatCode="0.00E+00">
                  <c:v>4.1967314068358502E-9</c:v>
                </c:pt>
                <c:pt idx="844" formatCode="0.00E+00">
                  <c:v>4.1116543503250097E-9</c:v>
                </c:pt>
                <c:pt idx="845" formatCode="0.00E+00">
                  <c:v>4.0283006930152899E-9</c:v>
                </c:pt>
                <c:pt idx="846" formatCode="0.00E+00">
                  <c:v>3.9466356849260298E-9</c:v>
                </c:pt>
                <c:pt idx="847" formatCode="0.00E+00">
                  <c:v>3.8666249091434596E-9</c:v>
                </c:pt>
                <c:pt idx="848" formatCode="0.00E+00">
                  <c:v>3.7882350589768496E-9</c:v>
                </c:pt>
                <c:pt idx="849" formatCode="0.00E+00">
                  <c:v>3.7114331608023502E-9</c:v>
                </c:pt>
                <c:pt idx="850" formatCode="0.00E+00">
                  <c:v>3.6361873512191699E-9</c:v>
                </c:pt>
                <c:pt idx="851" formatCode="0.00E+00">
                  <c:v>3.5624660998934099E-9</c:v>
                </c:pt>
                <c:pt idx="852" formatCode="0.00E+00">
                  <c:v>3.4902383205803699E-9</c:v>
                </c:pt>
                <c:pt idx="853" formatCode="0.00E+00">
                  <c:v>3.4194738152137899E-9</c:v>
                </c:pt>
                <c:pt idx="854" formatCode="0.00E+00">
                  <c:v>3.35014327390581E-9</c:v>
                </c:pt>
                <c:pt idx="855" formatCode="0.00E+00">
                  <c:v>3.2822171647239801E-9</c:v>
                </c:pt>
                <c:pt idx="856" formatCode="0.00E+00">
                  <c:v>3.21566751004809E-9</c:v>
                </c:pt>
                <c:pt idx="857" formatCode="0.00E+00">
                  <c:v>3.1504663322579001E-9</c:v>
                </c:pt>
                <c:pt idx="858" formatCode="0.00E+00">
                  <c:v>3.0865862088447199E-9</c:v>
                </c:pt>
                <c:pt idx="859" formatCode="0.00E+00">
                  <c:v>3.0240004944559399E-9</c:v>
                </c:pt>
                <c:pt idx="860" formatCode="0.00E+00">
                  <c:v>2.96268276578359E-9</c:v>
                </c:pt>
                <c:pt idx="861" formatCode="0.00E+00">
                  <c:v>2.9026077097427101E-9</c:v>
                </c:pt>
                <c:pt idx="862" formatCode="0.00E+00">
                  <c:v>2.8437499022260202E-9</c:v>
                </c:pt>
                <c:pt idx="863" formatCode="0.00E+00">
                  <c:v>2.7860849183269899E-9</c:v>
                </c:pt>
                <c:pt idx="864" formatCode="0.00E+00">
                  <c:v>2.7295884441613698E-9</c:v>
                </c:pt>
                <c:pt idx="865" formatCode="0.00E+00">
                  <c:v>2.6742369430010601E-9</c:v>
                </c:pt>
                <c:pt idx="866" formatCode="0.00E+00">
                  <c:v>2.6200069891402202E-9</c:v>
                </c:pt>
                <c:pt idx="867" formatCode="0.00E+00">
                  <c:v>2.5668761560737599E-9</c:v>
                </c:pt>
                <c:pt idx="868" formatCode="0.00E+00">
                  <c:v>2.5148221283188799E-9</c:v>
                </c:pt>
                <c:pt idx="869" formatCode="0.00E+00">
                  <c:v>2.46382281243739E-9</c:v>
                </c:pt>
                <c:pt idx="870" formatCode="0.00E+00">
                  <c:v>2.4138572252141398E-9</c:v>
                </c:pt>
                <c:pt idx="871" formatCode="0.00E+00">
                  <c:v>2.3649042724116498E-9</c:v>
                </c:pt>
                <c:pt idx="872" formatCode="0.00E+00">
                  <c:v>2.3169435259262598E-9</c:v>
                </c:pt>
                <c:pt idx="873" formatCode="0.00E+00">
                  <c:v>2.2699546686766301E-9</c:v>
                </c:pt>
                <c:pt idx="874" formatCode="0.00E+00">
                  <c:v>2.2239183827821299E-9</c:v>
                </c:pt>
                <c:pt idx="875" formatCode="0.00E+00">
                  <c:v>2.1788151283175202E-9</c:v>
                </c:pt>
                <c:pt idx="876" formatCode="0.00E+00">
                  <c:v>2.1346260314913901E-9</c:v>
                </c:pt>
                <c:pt idx="877" formatCode="0.00E+00">
                  <c:v>2.0913324405569202E-9</c:v>
                </c:pt>
                <c:pt idx="878" formatCode="0.00E+00">
                  <c:v>2.0489165919457202E-9</c:v>
                </c:pt>
                <c:pt idx="879" formatCode="0.00E+00">
                  <c:v>2.0073605000447899E-9</c:v>
                </c:pt>
                <c:pt idx="880" formatCode="0.00E+00">
                  <c:v>1.9666466233303398E-9</c:v>
                </c:pt>
                <c:pt idx="881" formatCode="0.00E+00">
                  <c:v>1.9267583084570102E-9</c:v>
                </c:pt>
                <c:pt idx="882" formatCode="0.00E+00">
                  <c:v>1.8876782359456001E-9</c:v>
                </c:pt>
                <c:pt idx="883" formatCode="0.00E+00">
                  <c:v>1.8493904185845599E-9</c:v>
                </c:pt>
                <c:pt idx="884" formatCode="0.00E+00">
                  <c:v>1.8118788691623399E-9</c:v>
                </c:pt>
                <c:pt idx="885" formatCode="0.00E+00">
                  <c:v>1.7751276004673799E-9</c:v>
                </c:pt>
                <c:pt idx="886" formatCode="0.00E+00">
                  <c:v>1.73912151346655E-9</c:v>
                </c:pt>
                <c:pt idx="887" formatCode="0.00E+00">
                  <c:v>1.70384528708211E-9</c:v>
                </c:pt>
                <c:pt idx="888" formatCode="0.00E+00">
                  <c:v>1.6692840443255299E-9</c:v>
                </c:pt>
                <c:pt idx="889" formatCode="0.00E+00">
                  <c:v>1.6354235743420899E-9</c:v>
                </c:pt>
                <c:pt idx="890" formatCode="0.00E+00">
                  <c:v>1.60224966627708E-9</c:v>
                </c:pt>
                <c:pt idx="891" formatCode="0.00E+00">
                  <c:v>1.5697482202980901E-9</c:v>
                </c:pt>
                <c:pt idx="892" formatCode="0.00E+00">
                  <c:v>1.53790569168421E-9</c:v>
                </c:pt>
                <c:pt idx="893" formatCode="0.00E+00">
                  <c:v>1.5067086467368501E-9</c:v>
                </c:pt>
                <c:pt idx="894" formatCode="0.00E+00">
                  <c:v>1.4761443178912199E-9</c:v>
                </c:pt>
                <c:pt idx="895" formatCode="0.00E+00">
                  <c:v>1.44619949349333E-9</c:v>
                </c:pt>
                <c:pt idx="896" formatCode="0.00E+00">
                  <c:v>1.4168619610899199E-9</c:v>
                </c:pt>
                <c:pt idx="897" formatCode="0.00E+00">
                  <c:v>1.38811917516079E-9</c:v>
                </c:pt>
                <c:pt idx="898" formatCode="0.00E+00">
                  <c:v>1.3599592563195901E-9</c:v>
                </c:pt>
                <c:pt idx="899" formatCode="0.00E+00">
                  <c:v>1.3323701031353599E-9</c:v>
                </c:pt>
                <c:pt idx="900" formatCode="0.00E+00">
                  <c:v>1.3053405023555301E-9</c:v>
                </c:pt>
                <c:pt idx="901" formatCode="0.00E+00">
                  <c:v>1.27885901868296E-9</c:v>
                </c:pt>
                <c:pt idx="902" formatCode="0.00E+00">
                  <c:v>1.2529143278428E-9</c:v>
                </c:pt>
                <c:pt idx="903" formatCode="0.00E+00">
                  <c:v>1.2274956606717001E-9</c:v>
                </c:pt>
                <c:pt idx="904" formatCode="0.00E+00">
                  <c:v>1.20259258107324E-9</c:v>
                </c:pt>
                <c:pt idx="905" formatCode="0.00E+00">
                  <c:v>1.17819454192868E-9</c:v>
                </c:pt>
                <c:pt idx="906" formatCode="0.00E+00">
                  <c:v>1.1542911071416E-9</c:v>
                </c:pt>
                <c:pt idx="907" formatCode="0.00E+00">
                  <c:v>1.13087239572706E-9</c:v>
                </c:pt>
                <c:pt idx="908" formatCode="0.00E+00">
                  <c:v>1.10792863772246E-9</c:v>
                </c:pt>
                <c:pt idx="909" formatCode="0.00E+00">
                  <c:v>1.08545017418748E-9</c:v>
                </c:pt>
                <c:pt idx="910" formatCode="0.00E+00">
                  <c:v>1.0634274572041101E-9</c:v>
                </c:pt>
                <c:pt idx="911" formatCode="0.00E+00">
                  <c:v>1.04185127192124E-9</c:v>
                </c:pt>
                <c:pt idx="912" formatCode="0.00E+00">
                  <c:v>1.0207128475769799E-9</c:v>
                </c:pt>
                <c:pt idx="913" formatCode="0.00E+00">
                  <c:v>1.0000029693202301E-9</c:v>
                </c:pt>
                <c:pt idx="914" formatCode="0.00E+00">
                  <c:v>9.7971308843369798E-10</c:v>
                </c:pt>
                <c:pt idx="915" formatCode="0.00E+00">
                  <c:v>9.5983498926699398E-10</c:v>
                </c:pt>
                <c:pt idx="916" formatCode="0.00E+00">
                  <c:v>9.40359679013624E-10</c:v>
                </c:pt>
                <c:pt idx="917" formatCode="0.00E+00">
                  <c:v>9.2127938611241596E-10</c:v>
                </c:pt>
                <c:pt idx="918" formatCode="0.00E+00">
                  <c:v>9.0258600593528999E-10</c:v>
                </c:pt>
                <c:pt idx="919" formatCode="0.00E+00">
                  <c:v>8.8427198896567895E-10</c:v>
                </c:pt>
                <c:pt idx="920" formatCode="0.00E+00">
                  <c:v>8.6632923057550205E-10</c:v>
                </c:pt>
                <c:pt idx="921" formatCode="0.00E+00">
                  <c:v>8.4875029227049398E-10</c:v>
                </c:pt>
                <c:pt idx="922" formatCode="0.00E+00">
                  <c:v>8.3152817964560199E-10</c:v>
                </c:pt>
                <c:pt idx="923" formatCode="0.00E+00">
                  <c:v>8.1465523216195296E-10</c:v>
                </c:pt>
                <c:pt idx="924" formatCode="0.00E+00">
                  <c:v>7.9812456643679701E-10</c:v>
                </c:pt>
                <c:pt idx="925" formatCode="0.00E+00">
                  <c:v>7.8192896602047302E-10</c:v>
                </c:pt>
                <c:pt idx="926" formatCode="0.00E+00">
                  <c:v>7.6606210264174003E-10</c:v>
                </c:pt>
                <c:pt idx="927" formatCode="0.00E+00">
                  <c:v>7.50516981895543E-10</c:v>
                </c:pt>
                <c:pt idx="928" formatCode="0.00E+00">
                  <c:v>7.3528716448834003E-10</c:v>
                </c:pt>
                <c:pt idx="929" formatCode="0.00E+00">
                  <c:v>7.2036621112658798E-10</c:v>
                </c:pt>
                <c:pt idx="930" formatCode="0.00E+00">
                  <c:v>7.0574801558365101E-10</c:v>
                </c:pt>
                <c:pt idx="931" formatCode="0.00E+00">
                  <c:v>6.91426360610591E-10</c:v>
                </c:pt>
                <c:pt idx="932" formatCode="0.00E+00">
                  <c:v>6.7739502895847098E-10</c:v>
                </c:pt>
                <c:pt idx="933" formatCode="0.00E+00">
                  <c:v>6.6364846951216805E-10</c:v>
                </c:pt>
                <c:pt idx="934" formatCode="0.00E+00">
                  <c:v>6.5018079808965002E-10</c:v>
                </c:pt>
                <c:pt idx="935" formatCode="0.00E+00">
                  <c:v>6.3698613050888701E-10</c:v>
                </c:pt>
                <c:pt idx="936" formatCode="0.00E+00">
                  <c:v>6.24059248721664E-10</c:v>
                </c:pt>
                <c:pt idx="937" formatCode="0.00E+00">
                  <c:v>6.1139482365746196E-10</c:v>
                </c:pt>
                <c:pt idx="938" formatCode="0.00E+00">
                  <c:v>5.9898686011194896E-10</c:v>
                </c:pt>
                <c:pt idx="939" formatCode="0.00E+00">
                  <c:v>5.8683080617072299E-10</c:v>
                </c:pt>
                <c:pt idx="940" formatCode="0.00E+00">
                  <c:v>5.7492144378556904E-10</c:v>
                </c:pt>
                <c:pt idx="941" formatCode="0.00E+00">
                  <c:v>5.6325366593057404E-10</c:v>
                </c:pt>
                <c:pt idx="942" formatCode="0.00E+00">
                  <c:v>5.5182236557982295E-10</c:v>
                </c:pt>
                <c:pt idx="943" formatCode="0.00E+00">
                  <c:v>5.4062321286352203E-10</c:v>
                </c:pt>
                <c:pt idx="944" formatCode="0.00E+00">
                  <c:v>5.2965121177805899E-10</c:v>
                </c:pt>
                <c:pt idx="945" formatCode="0.00E+00">
                  <c:v>5.1890169938673105E-10</c:v>
                </c:pt>
                <c:pt idx="946" formatCode="0.00E+00">
                  <c:v>5.0837045684204399E-10</c:v>
                </c:pt>
                <c:pt idx="947" formatCode="0.00E+00">
                  <c:v>4.9805259916269E-10</c:v>
                </c:pt>
                <c:pt idx="948" formatCode="0.00E+00">
                  <c:v>4.8794424056808297E-10</c:v>
                </c:pt>
                <c:pt idx="949" formatCode="0.00E+00">
                  <c:v>4.7804116221072904E-10</c:v>
                </c:pt>
                <c:pt idx="950" formatCode="0.00E+00">
                  <c:v>4.6833870115392498E-10</c:v>
                </c:pt>
                <c:pt idx="951" formatCode="0.00E+00">
                  <c:v>4.58833193661689E-10</c:v>
                </c:pt>
                <c:pt idx="952" formatCode="0.00E+00">
                  <c:v>4.49520420886528E-10</c:v>
                </c:pt>
                <c:pt idx="953" formatCode="0.00E+00">
                  <c:v>4.4039671909246098E-10</c:v>
                </c:pt>
                <c:pt idx="954" formatCode="0.00E+00">
                  <c:v>4.3145809147659902E-10</c:v>
                </c:pt>
                <c:pt idx="955" formatCode="0.00E+00">
                  <c:v>4.2270098532526302E-10</c:v>
                </c:pt>
                <c:pt idx="956" formatCode="0.00E+00">
                  <c:v>4.14121292813263E-10</c:v>
                </c:pt>
                <c:pt idx="957" formatCode="0.00E+00">
                  <c:v>4.0571590531612799E-10</c:v>
                </c:pt>
                <c:pt idx="958" formatCode="0.00E+00">
                  <c:v>3.9748082603097099E-10</c:v>
                </c:pt>
                <c:pt idx="959" formatCode="0.00E+00">
                  <c:v>3.8941294633332198E-10</c:v>
                </c:pt>
                <c:pt idx="960" formatCode="0.00E+00">
                  <c:v>3.8150893555410898E-10</c:v>
                </c:pt>
                <c:pt idx="961" formatCode="0.00E+00">
                  <c:v>3.73765018935046E-10</c:v>
                </c:pt>
                <c:pt idx="962" formatCode="0.00E+00">
                  <c:v>3.6617842091857199E-10</c:v>
                </c:pt>
                <c:pt idx="963" formatCode="0.00E+00">
                  <c:v>3.5874569981331201E-10</c:v>
                </c:pt>
                <c:pt idx="964" formatCode="0.00E+00">
                  <c:v>3.5146385801709802E-10</c:v>
                </c:pt>
                <c:pt idx="965" formatCode="0.00E+00">
                  <c:v>3.4432967588315901E-10</c:v>
                </c:pt>
                <c:pt idx="966" formatCode="0.00E+00">
                  <c:v>3.3734037785393401E-10</c:v>
                </c:pt>
                <c:pt idx="967" formatCode="0.00E+00">
                  <c:v>3.3049274428265102E-10</c:v>
                </c:pt>
                <c:pt idx="968" formatCode="0.00E+00">
                  <c:v>3.23784110634051E-10</c:v>
                </c:pt>
                <c:pt idx="969" formatCode="0.00E+00">
                  <c:v>3.17211812372875E-10</c:v>
                </c:pt>
                <c:pt idx="970" formatCode="0.00E+00">
                  <c:v>3.1077274087465402E-10</c:v>
                </c:pt>
                <c:pt idx="971" formatCode="0.00E+00">
                  <c:v>3.04464231604129E-10</c:v>
                </c:pt>
                <c:pt idx="972" formatCode="0.00E+00">
                  <c:v>2.9828384207064501E-10</c:v>
                </c:pt>
                <c:pt idx="973" formatCode="0.00E+00">
                  <c:v>2.9222879671664202E-10</c:v>
                </c:pt>
                <c:pt idx="974" formatCode="0.00E+00">
                  <c:v>2.8629676407376699E-10</c:v>
                </c:pt>
                <c:pt idx="975" formatCode="0.00E+00">
                  <c:v>2.8048485756215701E-10</c:v>
                </c:pt>
                <c:pt idx="976" formatCode="0.00E+00">
                  <c:v>2.7479118980266998E-10</c:v>
                </c:pt>
                <c:pt idx="977" formatCode="0.00E+00">
                  <c:v>2.6921298523774298E-10</c:v>
                </c:pt>
                <c:pt idx="978" formatCode="0.00E+00">
                  <c:v>2.6374791239902601E-10</c:v>
                </c:pt>
                <c:pt idx="979" formatCode="0.00E+00">
                  <c:v>2.5839375084046801E-10</c:v>
                </c:pt>
                <c:pt idx="980" formatCode="0.00E+00">
                  <c:v>2.53148280116022E-10</c:v>
                </c:pt>
                <c:pt idx="981" formatCode="0.00E+00">
                  <c:v>2.4800916875733399E-10</c:v>
                </c:pt>
                <c:pt idx="982" formatCode="0.00E+00">
                  <c:v>2.4297452938526398E-10</c:v>
                </c:pt>
                <c:pt idx="983" formatCode="0.00E+00">
                  <c:v>2.3804191950915698E-10</c:v>
                </c:pt>
                <c:pt idx="984" formatCode="0.00E+00">
                  <c:v>2.3320945174987101E-10</c:v>
                </c:pt>
                <c:pt idx="985" formatCode="0.00E+00">
                  <c:v>2.2847501668366001E-10</c:v>
                </c:pt>
                <c:pt idx="986" formatCode="0.00E+00">
                  <c:v>2.23836837953683E-10</c:v>
                </c:pt>
                <c:pt idx="987" formatCode="0.00E+00">
                  <c:v>2.19292695113892E-10</c:v>
                </c:pt>
                <c:pt idx="988" formatCode="0.00E+00">
                  <c:v>2.14840700785146E-10</c:v>
                </c:pt>
                <c:pt idx="989" formatCode="0.00E+00">
                  <c:v>2.1047907861060299E-10</c:v>
                </c:pt>
                <c:pt idx="990" formatCode="0.00E+00">
                  <c:v>2.06206052233426E-10</c:v>
                </c:pt>
                <c:pt idx="991" formatCode="0.00E+00">
                  <c:v>2.02019734274472E-10</c:v>
                </c:pt>
                <c:pt idx="992" formatCode="0.00E+00">
                  <c:v>1.9791834837690201E-10</c:v>
                </c:pt>
                <c:pt idx="993" formatCode="0.00E+00">
                  <c:v>1.9390022920617799E-10</c:v>
                </c:pt>
                <c:pt idx="994" formatCode="0.00E+00">
                  <c:v>1.8996360040546201E-10</c:v>
                </c:pt>
                <c:pt idx="995" formatCode="0.00E+00">
                  <c:v>1.8610701868482199E-10</c:v>
                </c:pt>
                <c:pt idx="996" formatCode="0.00E+00">
                  <c:v>1.8232848564281299E-10</c:v>
                </c:pt>
                <c:pt idx="997" formatCode="0.00E+00">
                  <c:v>1.7862678003410699E-10</c:v>
                </c:pt>
                <c:pt idx="998" formatCode="0.00E+00">
                  <c:v>1.75000236524169E-10</c:v>
                </c:pt>
                <c:pt idx="999" formatCode="0.00E+00">
                  <c:v>1.7144730080076401E-10</c:v>
                </c:pt>
                <c:pt idx="1000" formatCode="0.00E+00">
                  <c:v>1.6796641855165699E-10</c:v>
                </c:pt>
                <c:pt idx="1001" formatCode="0.00E+00">
                  <c:v>1.64556257509218E-10</c:v>
                </c:pt>
                <c:pt idx="1002" formatCode="0.00E+00">
                  <c:v>1.61215263361214E-10</c:v>
                </c:pt>
                <c:pt idx="1003" formatCode="0.00E+00">
                  <c:v>1.5794210384001399E-10</c:v>
                </c:pt>
                <c:pt idx="1004" formatCode="0.00E+00">
                  <c:v>1.5473533565568599E-10</c:v>
                </c:pt>
                <c:pt idx="1005" formatCode="0.00E+00">
                  <c:v>1.5159384858520701E-10</c:v>
                </c:pt>
                <c:pt idx="1006" formatCode="0.00E+00">
                  <c:v>1.4851586627173599E-10</c:v>
                </c:pt>
                <c:pt idx="1007" formatCode="0.00E+00">
                  <c:v>1.4550050053685399E-10</c:v>
                </c:pt>
                <c:pt idx="1008" formatCode="0.00E+00">
                  <c:v>1.4254619706832699E-10</c:v>
                </c:pt>
                <c:pt idx="1009" formatCode="0.00E+00">
                  <c:v>1.39652067687734E-10</c:v>
                </c:pt>
                <c:pt idx="1010" formatCode="0.00E+00">
                  <c:v>1.3681655808284099E-10</c:v>
                </c:pt>
                <c:pt idx="1011" formatCode="0.00E+00">
                  <c:v>1.34038780075229E-10</c:v>
                </c:pt>
                <c:pt idx="1012" formatCode="0.00E+00">
                  <c:v>1.31317179352663E-10</c:v>
                </c:pt>
                <c:pt idx="1013" formatCode="0.00E+00">
                  <c:v>1.2865086773672299E-10</c:v>
                </c:pt>
                <c:pt idx="1014" formatCode="0.00E+00">
                  <c:v>1.26038735004385E-10</c:v>
                </c:pt>
                <c:pt idx="1015" formatCode="0.00E+00">
                  <c:v>1.2347955991032199E-10</c:v>
                </c:pt>
                <c:pt idx="1016" formatCode="0.00E+00">
                  <c:v>1.20972343253811E-10</c:v>
                </c:pt>
                <c:pt idx="1017" formatCode="0.00E+00">
                  <c:v>1.18516196856433E-10</c:v>
                </c:pt>
                <c:pt idx="1018" formatCode="0.00E+00">
                  <c:v>1.1610956640595299E-10</c:v>
                </c:pt>
                <c:pt idx="1019" formatCode="0.00E+00">
                  <c:v>1.1375211883546299E-10</c:v>
                </c:pt>
                <c:pt idx="1020" formatCode="0.00E+00">
                  <c:v>1.11442299832731E-10</c:v>
                </c:pt>
                <c:pt idx="1021" formatCode="0.00E+00">
                  <c:v>1.09179665308545E-10</c:v>
                </c:pt>
                <c:pt idx="1022" formatCode="0.00E+00">
                  <c:v>1.06962660950671E-10</c:v>
                </c:pt>
                <c:pt idx="1023" formatCode="0.00E+00">
                  <c:v>1.04790731647597E-10</c:v>
                </c:pt>
                <c:pt idx="1024" formatCode="0.00E+00">
                  <c:v>1.02662989220903E-10</c:v>
                </c:pt>
                <c:pt idx="1025" formatCode="0.00E+00">
                  <c:v>1.0057832344756399E-10</c:v>
                </c:pt>
                <c:pt idx="1026" formatCode="0.00E+00">
                  <c:v>9.8536068193766304E-11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BF-F045-AC0C-3F7FD0E1A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1096783"/>
        <c:axId val="1161098415"/>
      </c:scatterChart>
      <c:valAx>
        <c:axId val="1161096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98415"/>
        <c:crosses val="autoZero"/>
        <c:crossBetween val="midCat"/>
      </c:valAx>
      <c:valAx>
        <c:axId val="11610984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delta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"/>
              <c:y val="0.24032527743111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967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'n=100000'!$A$8</c:f>
              <c:strCache>
                <c:ptCount val="1"/>
                <c:pt idx="0">
                  <c:v>alpha = 0.2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'n=100000'!$C$1:$NTR$1</c:f>
              <c:numCache>
                <c:formatCode>General</c:formatCode>
                <c:ptCount val="100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xVal>
          <c:yVal>
            <c:numRef>
              <c:f>'n=100000'!$C$8:$NTR$8</c:f>
              <c:numCache>
                <c:formatCode>General</c:formatCode>
                <c:ptCount val="10000"/>
                <c:pt idx="0">
                  <c:v>0.148148148148148</c:v>
                </c:pt>
                <c:pt idx="1">
                  <c:v>0.219</c:v>
                </c:pt>
                <c:pt idx="2">
                  <c:v>0.22700000000000001</c:v>
                </c:pt>
                <c:pt idx="3">
                  <c:v>0.223</c:v>
                </c:pt>
                <c:pt idx="4">
                  <c:v>0.249</c:v>
                </c:pt>
                <c:pt idx="5">
                  <c:v>0.22600000000000001</c:v>
                </c:pt>
                <c:pt idx="6">
                  <c:v>0.214</c:v>
                </c:pt>
                <c:pt idx="7">
                  <c:v>0.22900000000000001</c:v>
                </c:pt>
                <c:pt idx="8">
                  <c:v>0.23699999999999999</c:v>
                </c:pt>
                <c:pt idx="9">
                  <c:v>0.222</c:v>
                </c:pt>
                <c:pt idx="10">
                  <c:v>0.245</c:v>
                </c:pt>
                <c:pt idx="11">
                  <c:v>0.24299999999999999</c:v>
                </c:pt>
                <c:pt idx="12">
                  <c:v>0.24299999999999999</c:v>
                </c:pt>
                <c:pt idx="13">
                  <c:v>0.252</c:v>
                </c:pt>
                <c:pt idx="14">
                  <c:v>0.20300000000000001</c:v>
                </c:pt>
                <c:pt idx="15">
                  <c:v>0.245</c:v>
                </c:pt>
                <c:pt idx="16">
                  <c:v>0.22</c:v>
                </c:pt>
                <c:pt idx="17">
                  <c:v>0.26500000000000001</c:v>
                </c:pt>
                <c:pt idx="18">
                  <c:v>0.25</c:v>
                </c:pt>
                <c:pt idx="19">
                  <c:v>0.23</c:v>
                </c:pt>
                <c:pt idx="20">
                  <c:v>0.25</c:v>
                </c:pt>
                <c:pt idx="21">
                  <c:v>0.186</c:v>
                </c:pt>
                <c:pt idx="22">
                  <c:v>0.25</c:v>
                </c:pt>
                <c:pt idx="23">
                  <c:v>0.19900000000000001</c:v>
                </c:pt>
                <c:pt idx="24">
                  <c:v>0.23499999999999999</c:v>
                </c:pt>
                <c:pt idx="25">
                  <c:v>0.23300000000000001</c:v>
                </c:pt>
                <c:pt idx="26">
                  <c:v>0.22500000000000001</c:v>
                </c:pt>
                <c:pt idx="27">
                  <c:v>0.26600000000000001</c:v>
                </c:pt>
                <c:pt idx="28">
                  <c:v>0.218</c:v>
                </c:pt>
                <c:pt idx="29">
                  <c:v>0.249</c:v>
                </c:pt>
                <c:pt idx="30">
                  <c:v>0.20499999999999999</c:v>
                </c:pt>
                <c:pt idx="31">
                  <c:v>0.23899999999999999</c:v>
                </c:pt>
                <c:pt idx="32">
                  <c:v>0.253</c:v>
                </c:pt>
                <c:pt idx="33">
                  <c:v>0.23</c:v>
                </c:pt>
                <c:pt idx="34">
                  <c:v>0.224</c:v>
                </c:pt>
                <c:pt idx="35">
                  <c:v>0.26200000000000001</c:v>
                </c:pt>
                <c:pt idx="36">
                  <c:v>0.20699999999999999</c:v>
                </c:pt>
                <c:pt idx="37">
                  <c:v>0.24099999999999999</c:v>
                </c:pt>
                <c:pt idx="38">
                  <c:v>0.24099999999999999</c:v>
                </c:pt>
                <c:pt idx="39">
                  <c:v>0.21</c:v>
                </c:pt>
                <c:pt idx="40">
                  <c:v>0.23200000000000001</c:v>
                </c:pt>
                <c:pt idx="41">
                  <c:v>0.25</c:v>
                </c:pt>
                <c:pt idx="42">
                  <c:v>0.19</c:v>
                </c:pt>
                <c:pt idx="43">
                  <c:v>0.24099999999999999</c:v>
                </c:pt>
                <c:pt idx="44">
                  <c:v>0.22500000000000001</c:v>
                </c:pt>
                <c:pt idx="45">
                  <c:v>0.221</c:v>
                </c:pt>
                <c:pt idx="46">
                  <c:v>0.247</c:v>
                </c:pt>
                <c:pt idx="47">
                  <c:v>0.23599999999999999</c:v>
                </c:pt>
                <c:pt idx="48">
                  <c:v>0.222</c:v>
                </c:pt>
                <c:pt idx="49">
                  <c:v>0.22</c:v>
                </c:pt>
                <c:pt idx="50">
                  <c:v>0.23400000000000001</c:v>
                </c:pt>
                <c:pt idx="51">
                  <c:v>0.251</c:v>
                </c:pt>
                <c:pt idx="52">
                  <c:v>0.246</c:v>
                </c:pt>
                <c:pt idx="53">
                  <c:v>0.25</c:v>
                </c:pt>
                <c:pt idx="54">
                  <c:v>0.24299999999999999</c:v>
                </c:pt>
                <c:pt idx="55">
                  <c:v>0.222</c:v>
                </c:pt>
                <c:pt idx="56">
                  <c:v>0.19500000000000001</c:v>
                </c:pt>
                <c:pt idx="57">
                  <c:v>0.246</c:v>
                </c:pt>
                <c:pt idx="58">
                  <c:v>0.22500000000000001</c:v>
                </c:pt>
                <c:pt idx="59">
                  <c:v>0.214</c:v>
                </c:pt>
                <c:pt idx="60">
                  <c:v>0.22600000000000001</c:v>
                </c:pt>
                <c:pt idx="61">
                  <c:v>0.27500000000000002</c:v>
                </c:pt>
                <c:pt idx="62">
                  <c:v>0.252</c:v>
                </c:pt>
                <c:pt idx="63">
                  <c:v>0.23100000000000001</c:v>
                </c:pt>
                <c:pt idx="64">
                  <c:v>0.23899999999999999</c:v>
                </c:pt>
                <c:pt idx="65">
                  <c:v>0.24399999999999999</c:v>
                </c:pt>
                <c:pt idx="66">
                  <c:v>0.249</c:v>
                </c:pt>
                <c:pt idx="67">
                  <c:v>0.222</c:v>
                </c:pt>
                <c:pt idx="68">
                  <c:v>0.224</c:v>
                </c:pt>
                <c:pt idx="69">
                  <c:v>0.221</c:v>
                </c:pt>
                <c:pt idx="70">
                  <c:v>0.19600000000000001</c:v>
                </c:pt>
                <c:pt idx="71">
                  <c:v>0.249</c:v>
                </c:pt>
                <c:pt idx="72">
                  <c:v>0.21199999999999999</c:v>
                </c:pt>
                <c:pt idx="73">
                  <c:v>0.23899999999999999</c:v>
                </c:pt>
                <c:pt idx="74">
                  <c:v>0.245</c:v>
                </c:pt>
                <c:pt idx="75">
                  <c:v>0.249</c:v>
                </c:pt>
                <c:pt idx="76">
                  <c:v>0.253</c:v>
                </c:pt>
                <c:pt idx="77">
                  <c:v>0.19800000000000001</c:v>
                </c:pt>
                <c:pt idx="78">
                  <c:v>0.24199999999999999</c:v>
                </c:pt>
                <c:pt idx="79">
                  <c:v>0.22900000000000001</c:v>
                </c:pt>
                <c:pt idx="80">
                  <c:v>0.23899999999999999</c:v>
                </c:pt>
                <c:pt idx="81">
                  <c:v>0.22700000000000001</c:v>
                </c:pt>
                <c:pt idx="82">
                  <c:v>0.25600000000000001</c:v>
                </c:pt>
                <c:pt idx="83">
                  <c:v>0.24199999999999999</c:v>
                </c:pt>
                <c:pt idx="84">
                  <c:v>0.22</c:v>
                </c:pt>
                <c:pt idx="85">
                  <c:v>0.23599999999999999</c:v>
                </c:pt>
                <c:pt idx="86">
                  <c:v>0.24099999999999999</c:v>
                </c:pt>
                <c:pt idx="87">
                  <c:v>0.19600000000000001</c:v>
                </c:pt>
                <c:pt idx="88">
                  <c:v>0.22600000000000001</c:v>
                </c:pt>
                <c:pt idx="89">
                  <c:v>0.22700000000000001</c:v>
                </c:pt>
                <c:pt idx="90">
                  <c:v>0.23599999999999999</c:v>
                </c:pt>
                <c:pt idx="91">
                  <c:v>0.223</c:v>
                </c:pt>
                <c:pt idx="92">
                  <c:v>0.23</c:v>
                </c:pt>
                <c:pt idx="93">
                  <c:v>0.23799999999999999</c:v>
                </c:pt>
                <c:pt idx="94">
                  <c:v>0.22800000000000001</c:v>
                </c:pt>
                <c:pt idx="95">
                  <c:v>0.24399999999999999</c:v>
                </c:pt>
                <c:pt idx="96">
                  <c:v>0.246</c:v>
                </c:pt>
                <c:pt idx="97">
                  <c:v>0.22900000000000001</c:v>
                </c:pt>
                <c:pt idx="98">
                  <c:v>0.23200000000000001</c:v>
                </c:pt>
                <c:pt idx="99">
                  <c:v>0.24399999999999999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91-6146-8B0E-EB8EDC66B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884271"/>
        <c:axId val="445885951"/>
      </c:scatterChart>
      <c:valAx>
        <c:axId val="44588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5951"/>
        <c:crosses val="autoZero"/>
        <c:crossBetween val="midCat"/>
      </c:valAx>
      <c:valAx>
        <c:axId val="445885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42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'n=100000'!$A$2</c:f>
              <c:strCache>
                <c:ptCount val="1"/>
                <c:pt idx="0">
                  <c:v>alpha = 0.0001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'n=100000'!$C$1:$NTR$1</c:f>
              <c:numCache>
                <c:formatCode>General</c:formatCode>
                <c:ptCount val="100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xVal>
          <c:yVal>
            <c:numRef>
              <c:f>'n=100000'!$C$2:$NTR$2</c:f>
              <c:numCache>
                <c:formatCode>General</c:formatCode>
                <c:ptCount val="10000"/>
                <c:pt idx="0">
                  <c:v>0.18518518518518501</c:v>
                </c:pt>
                <c:pt idx="1">
                  <c:v>0.20899999999999999</c:v>
                </c:pt>
                <c:pt idx="2">
                  <c:v>0.20499999999999999</c:v>
                </c:pt>
                <c:pt idx="3">
                  <c:v>0.193</c:v>
                </c:pt>
                <c:pt idx="4">
                  <c:v>0.189</c:v>
                </c:pt>
                <c:pt idx="5">
                  <c:v>0.2</c:v>
                </c:pt>
                <c:pt idx="6">
                  <c:v>0.217</c:v>
                </c:pt>
                <c:pt idx="7">
                  <c:v>0.216</c:v>
                </c:pt>
                <c:pt idx="8">
                  <c:v>0.17599999999999999</c:v>
                </c:pt>
                <c:pt idx="9">
                  <c:v>0.218</c:v>
                </c:pt>
                <c:pt idx="10">
                  <c:v>0.217</c:v>
                </c:pt>
                <c:pt idx="11">
                  <c:v>0.19600000000000001</c:v>
                </c:pt>
                <c:pt idx="12">
                  <c:v>0.20899999999999999</c:v>
                </c:pt>
                <c:pt idx="13">
                  <c:v>0.191</c:v>
                </c:pt>
                <c:pt idx="14">
                  <c:v>0.215</c:v>
                </c:pt>
                <c:pt idx="15">
                  <c:v>0.188</c:v>
                </c:pt>
                <c:pt idx="16">
                  <c:v>0.19900000000000001</c:v>
                </c:pt>
                <c:pt idx="17">
                  <c:v>0.23300000000000001</c:v>
                </c:pt>
                <c:pt idx="18">
                  <c:v>0.22</c:v>
                </c:pt>
                <c:pt idx="19">
                  <c:v>0.21</c:v>
                </c:pt>
                <c:pt idx="20">
                  <c:v>0.20499999999999999</c:v>
                </c:pt>
                <c:pt idx="21">
                  <c:v>0.19700000000000001</c:v>
                </c:pt>
                <c:pt idx="22">
                  <c:v>0.216</c:v>
                </c:pt>
                <c:pt idx="23">
                  <c:v>0.20899999999999999</c:v>
                </c:pt>
                <c:pt idx="24">
                  <c:v>0.20799999999999999</c:v>
                </c:pt>
                <c:pt idx="25">
                  <c:v>0.21099999999999999</c:v>
                </c:pt>
                <c:pt idx="26">
                  <c:v>0.2</c:v>
                </c:pt>
                <c:pt idx="27">
                  <c:v>0.19600000000000001</c:v>
                </c:pt>
                <c:pt idx="28">
                  <c:v>0.219</c:v>
                </c:pt>
                <c:pt idx="29">
                  <c:v>0.183</c:v>
                </c:pt>
                <c:pt idx="30">
                  <c:v>0.224</c:v>
                </c:pt>
                <c:pt idx="31">
                  <c:v>0.21099999999999999</c:v>
                </c:pt>
                <c:pt idx="32">
                  <c:v>0.19800000000000001</c:v>
                </c:pt>
                <c:pt idx="33">
                  <c:v>0.221</c:v>
                </c:pt>
                <c:pt idx="34">
                  <c:v>0.20100000000000001</c:v>
                </c:pt>
                <c:pt idx="35">
                  <c:v>0.20399999999999999</c:v>
                </c:pt>
                <c:pt idx="36">
                  <c:v>0.191</c:v>
                </c:pt>
                <c:pt idx="37">
                  <c:v>0.19600000000000001</c:v>
                </c:pt>
                <c:pt idx="38">
                  <c:v>0.19</c:v>
                </c:pt>
                <c:pt idx="39">
                  <c:v>0.20599999999999999</c:v>
                </c:pt>
                <c:pt idx="40">
                  <c:v>0.21299999999999999</c:v>
                </c:pt>
                <c:pt idx="41">
                  <c:v>0.20799999999999999</c:v>
                </c:pt>
                <c:pt idx="42">
                  <c:v>0.22</c:v>
                </c:pt>
                <c:pt idx="43">
                  <c:v>0.20499999999999999</c:v>
                </c:pt>
                <c:pt idx="44">
                  <c:v>0.21299999999999999</c:v>
                </c:pt>
                <c:pt idx="45">
                  <c:v>0.215</c:v>
                </c:pt>
                <c:pt idx="46">
                  <c:v>0.19700000000000001</c:v>
                </c:pt>
                <c:pt idx="47">
                  <c:v>0.19400000000000001</c:v>
                </c:pt>
                <c:pt idx="48">
                  <c:v>0.19800000000000001</c:v>
                </c:pt>
                <c:pt idx="49">
                  <c:v>0.20200000000000001</c:v>
                </c:pt>
                <c:pt idx="50">
                  <c:v>0.20399999999999999</c:v>
                </c:pt>
                <c:pt idx="51">
                  <c:v>0.23400000000000001</c:v>
                </c:pt>
                <c:pt idx="52">
                  <c:v>0.214</c:v>
                </c:pt>
                <c:pt idx="53">
                  <c:v>0.193</c:v>
                </c:pt>
                <c:pt idx="54">
                  <c:v>0.19800000000000001</c:v>
                </c:pt>
                <c:pt idx="55">
                  <c:v>0.216</c:v>
                </c:pt>
                <c:pt idx="56">
                  <c:v>0.24199999999999999</c:v>
                </c:pt>
                <c:pt idx="57">
                  <c:v>0.193</c:v>
                </c:pt>
                <c:pt idx="58">
                  <c:v>0.193</c:v>
                </c:pt>
                <c:pt idx="59">
                  <c:v>0.19900000000000001</c:v>
                </c:pt>
                <c:pt idx="60">
                  <c:v>0.19</c:v>
                </c:pt>
                <c:pt idx="61">
                  <c:v>0.19800000000000001</c:v>
                </c:pt>
                <c:pt idx="62">
                  <c:v>0.221</c:v>
                </c:pt>
                <c:pt idx="63">
                  <c:v>0.20399999999999999</c:v>
                </c:pt>
                <c:pt idx="64">
                  <c:v>0.20399999999999999</c:v>
                </c:pt>
                <c:pt idx="65">
                  <c:v>0.20799999999999999</c:v>
                </c:pt>
                <c:pt idx="66">
                  <c:v>0.19400000000000001</c:v>
                </c:pt>
                <c:pt idx="67">
                  <c:v>0.2</c:v>
                </c:pt>
                <c:pt idx="68">
                  <c:v>0.20599999999999999</c:v>
                </c:pt>
                <c:pt idx="69">
                  <c:v>0.183</c:v>
                </c:pt>
                <c:pt idx="70">
                  <c:v>0.20699999999999999</c:v>
                </c:pt>
                <c:pt idx="71">
                  <c:v>0.19900000000000001</c:v>
                </c:pt>
                <c:pt idx="72">
                  <c:v>0.19400000000000001</c:v>
                </c:pt>
                <c:pt idx="73">
                  <c:v>0.193</c:v>
                </c:pt>
                <c:pt idx="74">
                  <c:v>0.21199999999999999</c:v>
                </c:pt>
                <c:pt idx="75">
                  <c:v>0.21299999999999999</c:v>
                </c:pt>
                <c:pt idx="76">
                  <c:v>0.20499999999999999</c:v>
                </c:pt>
                <c:pt idx="77">
                  <c:v>0.19500000000000001</c:v>
                </c:pt>
                <c:pt idx="78">
                  <c:v>0.20599999999999999</c:v>
                </c:pt>
                <c:pt idx="79">
                  <c:v>0.18</c:v>
                </c:pt>
                <c:pt idx="80">
                  <c:v>0.19</c:v>
                </c:pt>
                <c:pt idx="81">
                  <c:v>0.2</c:v>
                </c:pt>
                <c:pt idx="82">
                  <c:v>0.20799999999999999</c:v>
                </c:pt>
                <c:pt idx="83">
                  <c:v>0.23100000000000001</c:v>
                </c:pt>
                <c:pt idx="84">
                  <c:v>0.20699999999999999</c:v>
                </c:pt>
                <c:pt idx="85">
                  <c:v>0.188</c:v>
                </c:pt>
                <c:pt idx="86">
                  <c:v>0.20100000000000001</c:v>
                </c:pt>
                <c:pt idx="87">
                  <c:v>0.19500000000000001</c:v>
                </c:pt>
                <c:pt idx="88">
                  <c:v>0.217</c:v>
                </c:pt>
                <c:pt idx="89">
                  <c:v>0.19900000000000001</c:v>
                </c:pt>
                <c:pt idx="90">
                  <c:v>0.20599999999999999</c:v>
                </c:pt>
                <c:pt idx="91">
                  <c:v>0.19800000000000001</c:v>
                </c:pt>
                <c:pt idx="92">
                  <c:v>0.20899999999999999</c:v>
                </c:pt>
                <c:pt idx="93">
                  <c:v>0.188</c:v>
                </c:pt>
                <c:pt idx="94">
                  <c:v>0.183</c:v>
                </c:pt>
                <c:pt idx="95">
                  <c:v>0.21299999999999999</c:v>
                </c:pt>
                <c:pt idx="96">
                  <c:v>0.2</c:v>
                </c:pt>
                <c:pt idx="97">
                  <c:v>0.20899999999999999</c:v>
                </c:pt>
                <c:pt idx="98">
                  <c:v>0.183</c:v>
                </c:pt>
                <c:pt idx="99">
                  <c:v>0.19600000000000001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E7-C442-A76B-F0413C453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884271"/>
        <c:axId val="445885951"/>
      </c:scatterChart>
      <c:valAx>
        <c:axId val="44588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5951"/>
        <c:crosses val="autoZero"/>
        <c:crossBetween val="midCat"/>
      </c:valAx>
      <c:valAx>
        <c:axId val="445885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42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'n=100000'!$A$6</c:f>
              <c:strCache>
                <c:ptCount val="1"/>
                <c:pt idx="0">
                  <c:v>alpha = 0.1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'n=100000'!$C$1:$NTR$1</c:f>
              <c:numCache>
                <c:formatCode>General</c:formatCode>
                <c:ptCount val="100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xVal>
          <c:yVal>
            <c:numRef>
              <c:f>'n=100000'!$C$6:$NTR$6</c:f>
              <c:numCache>
                <c:formatCode>General</c:formatCode>
                <c:ptCount val="10000"/>
                <c:pt idx="0">
                  <c:v>0</c:v>
                </c:pt>
                <c:pt idx="1">
                  <c:v>1.4999999999999999E-2</c:v>
                </c:pt>
                <c:pt idx="2">
                  <c:v>4.3999999999999997E-2</c:v>
                </c:pt>
                <c:pt idx="3">
                  <c:v>0.187</c:v>
                </c:pt>
                <c:pt idx="4">
                  <c:v>0.44800000000000001</c:v>
                </c:pt>
                <c:pt idx="5">
                  <c:v>0.52300000000000002</c:v>
                </c:pt>
                <c:pt idx="6">
                  <c:v>0.54600000000000004</c:v>
                </c:pt>
                <c:pt idx="7">
                  <c:v>0.53600000000000003</c:v>
                </c:pt>
                <c:pt idx="8">
                  <c:v>0.52700000000000002</c:v>
                </c:pt>
                <c:pt idx="9">
                  <c:v>0.54</c:v>
                </c:pt>
                <c:pt idx="10">
                  <c:v>0.54300000000000004</c:v>
                </c:pt>
                <c:pt idx="11">
                  <c:v>0.504</c:v>
                </c:pt>
                <c:pt idx="12">
                  <c:v>0.53600000000000003</c:v>
                </c:pt>
                <c:pt idx="13">
                  <c:v>0.54600000000000004</c:v>
                </c:pt>
                <c:pt idx="14">
                  <c:v>0.51500000000000001</c:v>
                </c:pt>
                <c:pt idx="15">
                  <c:v>0.51300000000000001</c:v>
                </c:pt>
                <c:pt idx="16">
                  <c:v>0.52</c:v>
                </c:pt>
                <c:pt idx="17">
                  <c:v>0.49199999999999999</c:v>
                </c:pt>
                <c:pt idx="18">
                  <c:v>0.52700000000000002</c:v>
                </c:pt>
                <c:pt idx="19">
                  <c:v>0.53900000000000003</c:v>
                </c:pt>
                <c:pt idx="20">
                  <c:v>0.52100000000000002</c:v>
                </c:pt>
                <c:pt idx="21">
                  <c:v>0.51100000000000001</c:v>
                </c:pt>
                <c:pt idx="22">
                  <c:v>0.504</c:v>
                </c:pt>
                <c:pt idx="23">
                  <c:v>0.51700000000000002</c:v>
                </c:pt>
                <c:pt idx="24">
                  <c:v>0.55000000000000004</c:v>
                </c:pt>
                <c:pt idx="25">
                  <c:v>0.53400000000000003</c:v>
                </c:pt>
                <c:pt idx="26">
                  <c:v>0.53</c:v>
                </c:pt>
                <c:pt idx="27">
                  <c:v>0.54500000000000004</c:v>
                </c:pt>
                <c:pt idx="28">
                  <c:v>0.51800000000000002</c:v>
                </c:pt>
                <c:pt idx="29">
                  <c:v>0.53700000000000003</c:v>
                </c:pt>
                <c:pt idx="30">
                  <c:v>0.504</c:v>
                </c:pt>
                <c:pt idx="31">
                  <c:v>0.53300000000000003</c:v>
                </c:pt>
                <c:pt idx="32">
                  <c:v>0.51200000000000001</c:v>
                </c:pt>
                <c:pt idx="33">
                  <c:v>0.51600000000000001</c:v>
                </c:pt>
                <c:pt idx="34">
                  <c:v>0.54600000000000004</c:v>
                </c:pt>
                <c:pt idx="35">
                  <c:v>0.52300000000000002</c:v>
                </c:pt>
                <c:pt idx="36">
                  <c:v>0.503</c:v>
                </c:pt>
                <c:pt idx="37">
                  <c:v>0.53800000000000003</c:v>
                </c:pt>
                <c:pt idx="38">
                  <c:v>0.46899999999999997</c:v>
                </c:pt>
                <c:pt idx="39">
                  <c:v>0.51200000000000001</c:v>
                </c:pt>
                <c:pt idx="40">
                  <c:v>0.54</c:v>
                </c:pt>
                <c:pt idx="41">
                  <c:v>0.52600000000000002</c:v>
                </c:pt>
                <c:pt idx="42">
                  <c:v>0.51</c:v>
                </c:pt>
                <c:pt idx="43">
                  <c:v>0.52200000000000002</c:v>
                </c:pt>
                <c:pt idx="44">
                  <c:v>0.52200000000000002</c:v>
                </c:pt>
                <c:pt idx="45">
                  <c:v>0.53700000000000003</c:v>
                </c:pt>
                <c:pt idx="46">
                  <c:v>0.50900000000000001</c:v>
                </c:pt>
                <c:pt idx="47">
                  <c:v>0.495</c:v>
                </c:pt>
                <c:pt idx="48">
                  <c:v>0.54</c:v>
                </c:pt>
                <c:pt idx="49">
                  <c:v>0.52300000000000002</c:v>
                </c:pt>
                <c:pt idx="50">
                  <c:v>0.51200000000000001</c:v>
                </c:pt>
                <c:pt idx="51">
                  <c:v>0.51600000000000001</c:v>
                </c:pt>
                <c:pt idx="52">
                  <c:v>0.51700000000000002</c:v>
                </c:pt>
                <c:pt idx="53">
                  <c:v>0.53500000000000003</c:v>
                </c:pt>
                <c:pt idx="54">
                  <c:v>0.51500000000000001</c:v>
                </c:pt>
                <c:pt idx="55">
                  <c:v>0.50600000000000001</c:v>
                </c:pt>
                <c:pt idx="56">
                  <c:v>0.55800000000000005</c:v>
                </c:pt>
                <c:pt idx="57">
                  <c:v>0.52300000000000002</c:v>
                </c:pt>
                <c:pt idx="58">
                  <c:v>0.51600000000000001</c:v>
                </c:pt>
                <c:pt idx="59">
                  <c:v>0.56899999999999995</c:v>
                </c:pt>
                <c:pt idx="60">
                  <c:v>0.52900000000000003</c:v>
                </c:pt>
                <c:pt idx="61">
                  <c:v>0.50600000000000001</c:v>
                </c:pt>
                <c:pt idx="62">
                  <c:v>0.52800000000000002</c:v>
                </c:pt>
                <c:pt idx="63">
                  <c:v>0.502</c:v>
                </c:pt>
                <c:pt idx="64">
                  <c:v>0.52600000000000002</c:v>
                </c:pt>
                <c:pt idx="65">
                  <c:v>0.48499999999999999</c:v>
                </c:pt>
                <c:pt idx="66">
                  <c:v>0.51800000000000002</c:v>
                </c:pt>
                <c:pt idx="67">
                  <c:v>0.499</c:v>
                </c:pt>
                <c:pt idx="68">
                  <c:v>0.53500000000000003</c:v>
                </c:pt>
                <c:pt idx="69">
                  <c:v>0.505</c:v>
                </c:pt>
                <c:pt idx="70">
                  <c:v>0.48099999999999998</c:v>
                </c:pt>
                <c:pt idx="71">
                  <c:v>0.51600000000000001</c:v>
                </c:pt>
                <c:pt idx="72">
                  <c:v>0.56599999999999995</c:v>
                </c:pt>
                <c:pt idx="73">
                  <c:v>0.50600000000000001</c:v>
                </c:pt>
                <c:pt idx="74">
                  <c:v>0.52400000000000002</c:v>
                </c:pt>
                <c:pt idx="75">
                  <c:v>0.52700000000000002</c:v>
                </c:pt>
                <c:pt idx="76">
                  <c:v>0.52200000000000002</c:v>
                </c:pt>
                <c:pt idx="77">
                  <c:v>0.49099999999999999</c:v>
                </c:pt>
                <c:pt idx="78">
                  <c:v>0.51600000000000001</c:v>
                </c:pt>
                <c:pt idx="79">
                  <c:v>0.53500000000000003</c:v>
                </c:pt>
                <c:pt idx="80">
                  <c:v>0.52900000000000003</c:v>
                </c:pt>
                <c:pt idx="81">
                  <c:v>0.497</c:v>
                </c:pt>
                <c:pt idx="82">
                  <c:v>0.52300000000000002</c:v>
                </c:pt>
                <c:pt idx="83">
                  <c:v>0.54100000000000004</c:v>
                </c:pt>
                <c:pt idx="84">
                  <c:v>0.53100000000000003</c:v>
                </c:pt>
                <c:pt idx="85">
                  <c:v>0.56799999999999995</c:v>
                </c:pt>
                <c:pt idx="86">
                  <c:v>0.53200000000000003</c:v>
                </c:pt>
                <c:pt idx="87">
                  <c:v>0.54400000000000004</c:v>
                </c:pt>
                <c:pt idx="88">
                  <c:v>0.48699999999999999</c:v>
                </c:pt>
                <c:pt idx="89">
                  <c:v>0.46899999999999997</c:v>
                </c:pt>
                <c:pt idx="90">
                  <c:v>0.54800000000000004</c:v>
                </c:pt>
                <c:pt idx="91">
                  <c:v>0.53700000000000003</c:v>
                </c:pt>
                <c:pt idx="92">
                  <c:v>0.49</c:v>
                </c:pt>
                <c:pt idx="93">
                  <c:v>0.53400000000000003</c:v>
                </c:pt>
                <c:pt idx="94">
                  <c:v>0.51900000000000002</c:v>
                </c:pt>
                <c:pt idx="95">
                  <c:v>0.48699999999999999</c:v>
                </c:pt>
                <c:pt idx="96">
                  <c:v>0.53700000000000003</c:v>
                </c:pt>
                <c:pt idx="97">
                  <c:v>0.50700000000000001</c:v>
                </c:pt>
                <c:pt idx="98">
                  <c:v>0.49399999999999999</c:v>
                </c:pt>
                <c:pt idx="99">
                  <c:v>0.51200000000000001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F3-8E44-822F-44108D732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884271"/>
        <c:axId val="445885951"/>
      </c:scatterChart>
      <c:valAx>
        <c:axId val="44588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5951"/>
        <c:crosses val="autoZero"/>
        <c:crossBetween val="midCat"/>
      </c:valAx>
      <c:valAx>
        <c:axId val="445885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42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'n=100000'!$A$4</c:f>
              <c:strCache>
                <c:ptCount val="1"/>
                <c:pt idx="0">
                  <c:v>alpha = 0.01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'n=100000'!$C$1:$NTR$1</c:f>
              <c:numCache>
                <c:formatCode>General</c:formatCode>
                <c:ptCount val="100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xVal>
          <c:yVal>
            <c:numRef>
              <c:f>'n=100000'!$C$4:$NTR$4</c:f>
              <c:numCache>
                <c:formatCode>General</c:formatCode>
                <c:ptCount val="10000"/>
                <c:pt idx="0">
                  <c:v>0.3234730758329829</c:v>
                </c:pt>
                <c:pt idx="1">
                  <c:v>0.36687966585159237</c:v>
                </c:pt>
                <c:pt idx="2">
                  <c:v>0.35894674539566007</c:v>
                </c:pt>
                <c:pt idx="3">
                  <c:v>0.35539296627044636</c:v>
                </c:pt>
                <c:pt idx="4">
                  <c:v>0.34732973098754838</c:v>
                </c:pt>
                <c:pt idx="5">
                  <c:v>0.36211688041686962</c:v>
                </c:pt>
                <c:pt idx="6">
                  <c:v>0.35488142728805488</c:v>
                </c:pt>
                <c:pt idx="7">
                  <c:v>0.34777276992797806</c:v>
                </c:pt>
                <c:pt idx="8">
                  <c:v>0.37946051359176586</c:v>
                </c:pt>
                <c:pt idx="9">
                  <c:v>0.38451029777526802</c:v>
                </c:pt>
                <c:pt idx="10">
                  <c:v>0.3744257307052607</c:v>
                </c:pt>
                <c:pt idx="11">
                  <c:v>0.38916164875030479</c:v>
                </c:pt>
                <c:pt idx="12">
                  <c:v>0.3926865243911738</c:v>
                </c:pt>
                <c:pt idx="13">
                  <c:v>0.37674978494644118</c:v>
                </c:pt>
                <c:pt idx="14">
                  <c:v>0.38432007074356023</c:v>
                </c:pt>
                <c:pt idx="15">
                  <c:v>0.38868497371673527</c:v>
                </c:pt>
                <c:pt idx="16">
                  <c:v>0.42030773401260324</c:v>
                </c:pt>
                <c:pt idx="17">
                  <c:v>0.42366540431976263</c:v>
                </c:pt>
                <c:pt idx="18">
                  <c:v>0.41213553190231278</c:v>
                </c:pt>
                <c:pt idx="19">
                  <c:v>0.43765115737915017</c:v>
                </c:pt>
                <c:pt idx="20">
                  <c:v>0.43054172754287662</c:v>
                </c:pt>
                <c:pt idx="21">
                  <c:v>0.41046012163162199</c:v>
                </c:pt>
                <c:pt idx="22">
                  <c:v>0.41633507728576608</c:v>
                </c:pt>
                <c:pt idx="23">
                  <c:v>0.43739401817321721</c:v>
                </c:pt>
                <c:pt idx="24">
                  <c:v>0.43160827159881543</c:v>
                </c:pt>
                <c:pt idx="25">
                  <c:v>0.45683079242706254</c:v>
                </c:pt>
                <c:pt idx="26">
                  <c:v>0.46234798669815036</c:v>
                </c:pt>
                <c:pt idx="27">
                  <c:v>0.4239126515388485</c:v>
                </c:pt>
                <c:pt idx="28">
                  <c:v>0.42275557041168171</c:v>
                </c:pt>
                <c:pt idx="29">
                  <c:v>0.43680199623107863</c:v>
                </c:pt>
                <c:pt idx="30">
                  <c:v>0.45223792314529365</c:v>
                </c:pt>
                <c:pt idx="31">
                  <c:v>0.42103759527206364</c:v>
                </c:pt>
                <c:pt idx="32">
                  <c:v>0.44392011880874577</c:v>
                </c:pt>
                <c:pt idx="33">
                  <c:v>0.43914854526519731</c:v>
                </c:pt>
                <c:pt idx="34">
                  <c:v>0.45847560167312573</c:v>
                </c:pt>
                <c:pt idx="35">
                  <c:v>0.44130028247833192</c:v>
                </c:pt>
                <c:pt idx="36">
                  <c:v>0.4334752392768858</c:v>
                </c:pt>
                <c:pt idx="37">
                  <c:v>0.43905300855636564</c:v>
                </c:pt>
                <c:pt idx="38">
                  <c:v>0.43202447652816733</c:v>
                </c:pt>
                <c:pt idx="39">
                  <c:v>0.44855245113372755</c:v>
                </c:pt>
                <c:pt idx="40">
                  <c:v>0.44529662132263148</c:v>
                </c:pt>
                <c:pt idx="41">
                  <c:v>0.42983798980712828</c:v>
                </c:pt>
                <c:pt idx="42">
                  <c:v>0.42861596822738596</c:v>
                </c:pt>
                <c:pt idx="43">
                  <c:v>0.43480315923690732</c:v>
                </c:pt>
                <c:pt idx="44">
                  <c:v>0.43648165702819769</c:v>
                </c:pt>
                <c:pt idx="45">
                  <c:v>0.4539315533637997</c:v>
                </c:pt>
                <c:pt idx="46">
                  <c:v>0.43220273017883276</c:v>
                </c:pt>
                <c:pt idx="47">
                  <c:v>0.42834520578384361</c:v>
                </c:pt>
                <c:pt idx="48">
                  <c:v>0.445574991703033</c:v>
                </c:pt>
                <c:pt idx="49">
                  <c:v>0.43681352138519225</c:v>
                </c:pt>
                <c:pt idx="50">
                  <c:v>0.45758877277374221</c:v>
                </c:pt>
                <c:pt idx="51">
                  <c:v>0.44720102071762036</c:v>
                </c:pt>
                <c:pt idx="52">
                  <c:v>0.45121816635131795</c:v>
                </c:pt>
                <c:pt idx="53">
                  <c:v>0.44457379341125436</c:v>
                </c:pt>
                <c:pt idx="54">
                  <c:v>0.46042904615402175</c:v>
                </c:pt>
                <c:pt idx="55">
                  <c:v>0.45123503446578939</c:v>
                </c:pt>
                <c:pt idx="56">
                  <c:v>0.4300374293327327</c:v>
                </c:pt>
                <c:pt idx="57">
                  <c:v>0.46178510427474939</c:v>
                </c:pt>
                <c:pt idx="58">
                  <c:v>0.44679577589034969</c:v>
                </c:pt>
                <c:pt idx="59">
                  <c:v>0.46525962352752648</c:v>
                </c:pt>
                <c:pt idx="60">
                  <c:v>0.43325372934341377</c:v>
                </c:pt>
                <c:pt idx="61">
                  <c:v>0.37946349620819031</c:v>
                </c:pt>
                <c:pt idx="62">
                  <c:v>0.39791022300720158</c:v>
                </c:pt>
                <c:pt idx="63">
                  <c:v>0.42908850669860782</c:v>
                </c:pt>
                <c:pt idx="64">
                  <c:v>0.44081979513168301</c:v>
                </c:pt>
                <c:pt idx="65">
                  <c:v>0.4311324834823605</c:v>
                </c:pt>
                <c:pt idx="66">
                  <c:v>0.45671106576919507</c:v>
                </c:pt>
                <c:pt idx="67">
                  <c:v>0.45377250909805245</c:v>
                </c:pt>
                <c:pt idx="68">
                  <c:v>0.45156497001647888</c:v>
                </c:pt>
                <c:pt idx="69">
                  <c:v>0.44721937894821118</c:v>
                </c:pt>
                <c:pt idx="70">
                  <c:v>0.43269517183303785</c:v>
                </c:pt>
                <c:pt idx="71">
                  <c:v>0.44625529766082705</c:v>
                </c:pt>
                <c:pt idx="72">
                  <c:v>0.41021213769912684</c:v>
                </c:pt>
                <c:pt idx="73">
                  <c:v>0.43136497020721393</c:v>
                </c:pt>
                <c:pt idx="74">
                  <c:v>0.43235697269439655</c:v>
                </c:pt>
                <c:pt idx="75">
                  <c:v>0.40270752191543524</c:v>
                </c:pt>
                <c:pt idx="76">
                  <c:v>0.41254952669143635</c:v>
                </c:pt>
                <c:pt idx="77">
                  <c:v>0.44518035888671809</c:v>
                </c:pt>
                <c:pt idx="78">
                  <c:v>0.47514491558074912</c:v>
                </c:pt>
                <c:pt idx="79">
                  <c:v>0.44640181779861399</c:v>
                </c:pt>
                <c:pt idx="80">
                  <c:v>0.43868071556091248</c:v>
                </c:pt>
                <c:pt idx="81">
                  <c:v>0.44029036283492984</c:v>
                </c:pt>
                <c:pt idx="82">
                  <c:v>0.43460986137390106</c:v>
                </c:pt>
                <c:pt idx="83">
                  <c:v>0.44485877513885436</c:v>
                </c:pt>
                <c:pt idx="84">
                  <c:v>0.46249979496002158</c:v>
                </c:pt>
                <c:pt idx="85">
                  <c:v>0.45184464693069404</c:v>
                </c:pt>
                <c:pt idx="86">
                  <c:v>0.45341057300567594</c:v>
                </c:pt>
                <c:pt idx="87">
                  <c:v>0.42468706369399989</c:v>
                </c:pt>
                <c:pt idx="88">
                  <c:v>0.44670988082885688</c:v>
                </c:pt>
                <c:pt idx="89">
                  <c:v>0.41497843503951981</c:v>
                </c:pt>
                <c:pt idx="90">
                  <c:v>0.45417013883590651</c:v>
                </c:pt>
                <c:pt idx="91">
                  <c:v>0.41966287612914999</c:v>
                </c:pt>
                <c:pt idx="92">
                  <c:v>0.41417043209075899</c:v>
                </c:pt>
                <c:pt idx="93">
                  <c:v>0.42132050752639727</c:v>
                </c:pt>
                <c:pt idx="94">
                  <c:v>0.43678180694580043</c:v>
                </c:pt>
                <c:pt idx="95">
                  <c:v>0.44621844530105548</c:v>
                </c:pt>
                <c:pt idx="96">
                  <c:v>0.42134719848632785</c:v>
                </c:pt>
                <c:pt idx="97">
                  <c:v>0.43144237518310513</c:v>
                </c:pt>
                <c:pt idx="98">
                  <c:v>0.41518929481506306</c:v>
                </c:pt>
                <c:pt idx="99">
                  <c:v>0.4244544720649715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8F-A84A-A973-5A24867C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884271"/>
        <c:axId val="445885951"/>
      </c:scatterChart>
      <c:valAx>
        <c:axId val="445884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5951"/>
        <c:crosses val="autoZero"/>
        <c:crossBetween val="midCat"/>
      </c:valAx>
      <c:valAx>
        <c:axId val="445885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8842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Sheet4!$C$4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Sheet4!$C$5:$C$104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28-5E46-B009-BBB32B3BA8B9}"/>
            </c:ext>
          </c:extLst>
        </c:ser>
        <c:ser>
          <c:idx val="0"/>
          <c:order val="1"/>
          <c:tx>
            <c:strRef>
              <c:f>Sheet4!$D$4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Sheet4!$D$5:$D$104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328-5E46-B009-BBB32B3BA8B9}"/>
            </c:ext>
          </c:extLst>
        </c:ser>
        <c:ser>
          <c:idx val="2"/>
          <c:order val="2"/>
          <c:tx>
            <c:strRef>
              <c:f>Sheet4!$E$4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yVal>
            <c:numRef>
              <c:f>Sheet4!$E$5:$E$104</c:f>
              <c:numCache>
                <c:formatCode>General</c:formatCode>
                <c:ptCount val="100"/>
                <c:pt idx="0">
                  <c:v>0.68686868686868596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328-5E46-B009-BBB32B3BA8B9}"/>
            </c:ext>
          </c:extLst>
        </c:ser>
        <c:ser>
          <c:idx val="3"/>
          <c:order val="3"/>
          <c:tx>
            <c:strRef>
              <c:f>Sheet4!$F$4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Sheet4!$F$5:$F$104</c:f>
              <c:numCache>
                <c:formatCode>General</c:formatCode>
                <c:ptCount val="100"/>
                <c:pt idx="0">
                  <c:v>0.72727272727272696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</c:v>
                </c:pt>
                <c:pt idx="8">
                  <c:v>1</c:v>
                </c:pt>
                <c:pt idx="9">
                  <c:v>1</c:v>
                </c:pt>
                <c:pt idx="10">
                  <c:v>0.99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0.99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328-5E46-B009-BBB32B3BA8B9}"/>
            </c:ext>
          </c:extLst>
        </c:ser>
        <c:ser>
          <c:idx val="4"/>
          <c:order val="4"/>
          <c:tx>
            <c:strRef>
              <c:f>Sheet4!$G$4</c:f>
              <c:strCache>
                <c:ptCount val="1"/>
                <c:pt idx="0">
                  <c:v>16</c:v>
                </c:pt>
              </c:strCache>
            </c:strRef>
          </c:tx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4-F328-5E46-B009-BBB32B3BA8B9}"/>
            </c:ext>
          </c:extLst>
        </c:ser>
        <c:ser>
          <c:idx val="5"/>
          <c:order val="5"/>
          <c:tx>
            <c:strRef>
              <c:f>Sheet4!$I$4</c:f>
              <c:strCache>
                <c:ptCount val="1"/>
                <c:pt idx="0">
                  <c:v>24</c:v>
                </c:pt>
              </c:strCache>
            </c:strRef>
          </c:tx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Sheet4!$I$5:$I$104</c:f>
              <c:numCache>
                <c:formatCode>General</c:formatCode>
                <c:ptCount val="100"/>
                <c:pt idx="0">
                  <c:v>1.01010101010101E-2</c:v>
                </c:pt>
                <c:pt idx="1">
                  <c:v>0.05</c:v>
                </c:pt>
                <c:pt idx="2">
                  <c:v>0.02</c:v>
                </c:pt>
                <c:pt idx="3">
                  <c:v>0.01</c:v>
                </c:pt>
                <c:pt idx="4">
                  <c:v>0.01</c:v>
                </c:pt>
                <c:pt idx="5">
                  <c:v>0.05</c:v>
                </c:pt>
                <c:pt idx="6">
                  <c:v>0.02</c:v>
                </c:pt>
                <c:pt idx="7">
                  <c:v>0.03</c:v>
                </c:pt>
                <c:pt idx="8">
                  <c:v>0.03</c:v>
                </c:pt>
                <c:pt idx="9">
                  <c:v>0.06</c:v>
                </c:pt>
                <c:pt idx="10">
                  <c:v>0.1</c:v>
                </c:pt>
                <c:pt idx="11">
                  <c:v>0.08</c:v>
                </c:pt>
                <c:pt idx="12">
                  <c:v>0.12</c:v>
                </c:pt>
                <c:pt idx="13">
                  <c:v>0.34</c:v>
                </c:pt>
                <c:pt idx="14">
                  <c:v>0.97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0.99</c:v>
                </c:pt>
                <c:pt idx="39">
                  <c:v>1</c:v>
                </c:pt>
                <c:pt idx="40">
                  <c:v>0.99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328-5E46-B009-BBB32B3BA8B9}"/>
            </c:ext>
          </c:extLst>
        </c:ser>
        <c:ser>
          <c:idx val="6"/>
          <c:order val="6"/>
          <c:tx>
            <c:strRef>
              <c:f>Sheet4!$J$4</c:f>
              <c:strCache>
                <c:ptCount val="1"/>
                <c:pt idx="0">
                  <c:v>28</c:v>
                </c:pt>
              </c:strCache>
            </c:strRef>
          </c:tx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Sheet4!$J$5:$J$104</c:f>
              <c:numCache>
                <c:formatCode>General</c:formatCode>
                <c:ptCount val="100"/>
                <c:pt idx="0">
                  <c:v>1.01010101010101E-2</c:v>
                </c:pt>
                <c:pt idx="1">
                  <c:v>0.01</c:v>
                </c:pt>
                <c:pt idx="2">
                  <c:v>0.01</c:v>
                </c:pt>
                <c:pt idx="3">
                  <c:v>0.03</c:v>
                </c:pt>
                <c:pt idx="4">
                  <c:v>0</c:v>
                </c:pt>
                <c:pt idx="5">
                  <c:v>0.02</c:v>
                </c:pt>
                <c:pt idx="6">
                  <c:v>0.01</c:v>
                </c:pt>
                <c:pt idx="7">
                  <c:v>0.02</c:v>
                </c:pt>
                <c:pt idx="8">
                  <c:v>0.01</c:v>
                </c:pt>
                <c:pt idx="9">
                  <c:v>0.02</c:v>
                </c:pt>
                <c:pt idx="10">
                  <c:v>0</c:v>
                </c:pt>
                <c:pt idx="11">
                  <c:v>0</c:v>
                </c:pt>
                <c:pt idx="12">
                  <c:v>0.02</c:v>
                </c:pt>
                <c:pt idx="13">
                  <c:v>0</c:v>
                </c:pt>
                <c:pt idx="14">
                  <c:v>0.02</c:v>
                </c:pt>
                <c:pt idx="15">
                  <c:v>0.02</c:v>
                </c:pt>
                <c:pt idx="16">
                  <c:v>0.04</c:v>
                </c:pt>
                <c:pt idx="17">
                  <c:v>0.01</c:v>
                </c:pt>
                <c:pt idx="18">
                  <c:v>0.04</c:v>
                </c:pt>
                <c:pt idx="19">
                  <c:v>0.02</c:v>
                </c:pt>
                <c:pt idx="20">
                  <c:v>0.01</c:v>
                </c:pt>
                <c:pt idx="21">
                  <c:v>0.05</c:v>
                </c:pt>
                <c:pt idx="22">
                  <c:v>0.02</c:v>
                </c:pt>
                <c:pt idx="23">
                  <c:v>0.03</c:v>
                </c:pt>
                <c:pt idx="24">
                  <c:v>0.01</c:v>
                </c:pt>
                <c:pt idx="25">
                  <c:v>0.05</c:v>
                </c:pt>
                <c:pt idx="26">
                  <c:v>0.02</c:v>
                </c:pt>
                <c:pt idx="27">
                  <c:v>0.01</c:v>
                </c:pt>
                <c:pt idx="28">
                  <c:v>0.05</c:v>
                </c:pt>
                <c:pt idx="29">
                  <c:v>0.06</c:v>
                </c:pt>
                <c:pt idx="30">
                  <c:v>0.06</c:v>
                </c:pt>
                <c:pt idx="31">
                  <c:v>0.08</c:v>
                </c:pt>
                <c:pt idx="32">
                  <c:v>0.15</c:v>
                </c:pt>
                <c:pt idx="33">
                  <c:v>0.21</c:v>
                </c:pt>
                <c:pt idx="34">
                  <c:v>0.59</c:v>
                </c:pt>
                <c:pt idx="35">
                  <c:v>0.96</c:v>
                </c:pt>
                <c:pt idx="36">
                  <c:v>0.96</c:v>
                </c:pt>
                <c:pt idx="37">
                  <c:v>0.97</c:v>
                </c:pt>
                <c:pt idx="38">
                  <c:v>0.99</c:v>
                </c:pt>
                <c:pt idx="39">
                  <c:v>0.95</c:v>
                </c:pt>
                <c:pt idx="40">
                  <c:v>0.99</c:v>
                </c:pt>
                <c:pt idx="41">
                  <c:v>0.97</c:v>
                </c:pt>
                <c:pt idx="42">
                  <c:v>0.97</c:v>
                </c:pt>
                <c:pt idx="43">
                  <c:v>1</c:v>
                </c:pt>
                <c:pt idx="44">
                  <c:v>0.93</c:v>
                </c:pt>
                <c:pt idx="45">
                  <c:v>0.98</c:v>
                </c:pt>
                <c:pt idx="46">
                  <c:v>0.95</c:v>
                </c:pt>
                <c:pt idx="47">
                  <c:v>0.99</c:v>
                </c:pt>
                <c:pt idx="48">
                  <c:v>0.97</c:v>
                </c:pt>
                <c:pt idx="49">
                  <c:v>0.97</c:v>
                </c:pt>
                <c:pt idx="50">
                  <c:v>0.98</c:v>
                </c:pt>
                <c:pt idx="51">
                  <c:v>0.95</c:v>
                </c:pt>
                <c:pt idx="52">
                  <c:v>0.98</c:v>
                </c:pt>
                <c:pt idx="53">
                  <c:v>0.97</c:v>
                </c:pt>
                <c:pt idx="54">
                  <c:v>1</c:v>
                </c:pt>
                <c:pt idx="55">
                  <c:v>0.98</c:v>
                </c:pt>
                <c:pt idx="56">
                  <c:v>0.96</c:v>
                </c:pt>
                <c:pt idx="57">
                  <c:v>1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0.98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0.99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0.99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0.99</c:v>
                </c:pt>
                <c:pt idx="88">
                  <c:v>1</c:v>
                </c:pt>
                <c:pt idx="89">
                  <c:v>1</c:v>
                </c:pt>
                <c:pt idx="90">
                  <c:v>0.99</c:v>
                </c:pt>
                <c:pt idx="91">
                  <c:v>0.99</c:v>
                </c:pt>
                <c:pt idx="92">
                  <c:v>1</c:v>
                </c:pt>
                <c:pt idx="93">
                  <c:v>1</c:v>
                </c:pt>
                <c:pt idx="94">
                  <c:v>0.99</c:v>
                </c:pt>
                <c:pt idx="95">
                  <c:v>0.99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328-5E46-B009-BBB32B3BA8B9}"/>
            </c:ext>
          </c:extLst>
        </c:ser>
        <c:ser>
          <c:idx val="7"/>
          <c:order val="7"/>
          <c:tx>
            <c:strRef>
              <c:f>Sheet4!$K$4</c:f>
              <c:strCache>
                <c:ptCount val="1"/>
                <c:pt idx="0">
                  <c:v>32</c:v>
                </c:pt>
              </c:strCache>
            </c:strRef>
          </c:tx>
          <c:marker>
            <c:symbol val="none"/>
          </c:marker>
          <c:xVal>
            <c:numRef>
              <c:f>Sheet4!$B$5:$B$104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Sheet4!$K$5:$K$104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0.01</c:v>
                </c:pt>
                <c:pt idx="7">
                  <c:v>0</c:v>
                </c:pt>
                <c:pt idx="8">
                  <c:v>0</c:v>
                </c:pt>
                <c:pt idx="9">
                  <c:v>0.01</c:v>
                </c:pt>
                <c:pt idx="10">
                  <c:v>0</c:v>
                </c:pt>
                <c:pt idx="11">
                  <c:v>0</c:v>
                </c:pt>
                <c:pt idx="12">
                  <c:v>0.01</c:v>
                </c:pt>
                <c:pt idx="13">
                  <c:v>0</c:v>
                </c:pt>
                <c:pt idx="14">
                  <c:v>0</c:v>
                </c:pt>
                <c:pt idx="15">
                  <c:v>0.03</c:v>
                </c:pt>
                <c:pt idx="16">
                  <c:v>0.01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</c:v>
                </c:pt>
                <c:pt idx="21">
                  <c:v>0.01</c:v>
                </c:pt>
                <c:pt idx="22">
                  <c:v>0.01</c:v>
                </c:pt>
                <c:pt idx="23">
                  <c:v>0</c:v>
                </c:pt>
                <c:pt idx="24">
                  <c:v>0</c:v>
                </c:pt>
                <c:pt idx="25">
                  <c:v>0.02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0.02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0.03</c:v>
                </c:pt>
                <c:pt idx="39">
                  <c:v>0.02</c:v>
                </c:pt>
                <c:pt idx="40">
                  <c:v>0.05</c:v>
                </c:pt>
                <c:pt idx="41">
                  <c:v>0.04</c:v>
                </c:pt>
                <c:pt idx="42">
                  <c:v>0.04</c:v>
                </c:pt>
                <c:pt idx="43">
                  <c:v>0.02</c:v>
                </c:pt>
                <c:pt idx="44">
                  <c:v>0.01</c:v>
                </c:pt>
                <c:pt idx="45">
                  <c:v>0.05</c:v>
                </c:pt>
                <c:pt idx="46">
                  <c:v>0.02</c:v>
                </c:pt>
                <c:pt idx="47">
                  <c:v>0.1</c:v>
                </c:pt>
                <c:pt idx="48">
                  <c:v>0.1</c:v>
                </c:pt>
                <c:pt idx="49">
                  <c:v>0.05</c:v>
                </c:pt>
                <c:pt idx="50">
                  <c:v>0.04</c:v>
                </c:pt>
                <c:pt idx="51">
                  <c:v>0.02</c:v>
                </c:pt>
                <c:pt idx="52">
                  <c:v>0.08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0.06</c:v>
                </c:pt>
                <c:pt idx="56">
                  <c:v>0.06</c:v>
                </c:pt>
                <c:pt idx="57">
                  <c:v>0.12</c:v>
                </c:pt>
                <c:pt idx="58">
                  <c:v>7.0000000000000007E-2</c:v>
                </c:pt>
                <c:pt idx="59">
                  <c:v>0.12</c:v>
                </c:pt>
                <c:pt idx="60">
                  <c:v>0.56000000000000005</c:v>
                </c:pt>
                <c:pt idx="61">
                  <c:v>0.98</c:v>
                </c:pt>
                <c:pt idx="62">
                  <c:v>0.95</c:v>
                </c:pt>
                <c:pt idx="63">
                  <c:v>0.98</c:v>
                </c:pt>
                <c:pt idx="64">
                  <c:v>0.98</c:v>
                </c:pt>
                <c:pt idx="65">
                  <c:v>0.93</c:v>
                </c:pt>
                <c:pt idx="66">
                  <c:v>1</c:v>
                </c:pt>
                <c:pt idx="67">
                  <c:v>0.98</c:v>
                </c:pt>
                <c:pt idx="68">
                  <c:v>0.97</c:v>
                </c:pt>
                <c:pt idx="69">
                  <c:v>0.99</c:v>
                </c:pt>
                <c:pt idx="70">
                  <c:v>0.98</c:v>
                </c:pt>
                <c:pt idx="71">
                  <c:v>0.96</c:v>
                </c:pt>
                <c:pt idx="72">
                  <c:v>0.99</c:v>
                </c:pt>
                <c:pt idx="73">
                  <c:v>0.98</c:v>
                </c:pt>
                <c:pt idx="74">
                  <c:v>0.98</c:v>
                </c:pt>
                <c:pt idx="75">
                  <c:v>0.97</c:v>
                </c:pt>
                <c:pt idx="76">
                  <c:v>0.98</c:v>
                </c:pt>
                <c:pt idx="77">
                  <c:v>0.97</c:v>
                </c:pt>
                <c:pt idx="78">
                  <c:v>0.98</c:v>
                </c:pt>
                <c:pt idx="79">
                  <c:v>0.97</c:v>
                </c:pt>
                <c:pt idx="80">
                  <c:v>0.98</c:v>
                </c:pt>
                <c:pt idx="81">
                  <c:v>1</c:v>
                </c:pt>
                <c:pt idx="82">
                  <c:v>0.95</c:v>
                </c:pt>
                <c:pt idx="83">
                  <c:v>0.97</c:v>
                </c:pt>
                <c:pt idx="84">
                  <c:v>0.96</c:v>
                </c:pt>
                <c:pt idx="85">
                  <c:v>0.97</c:v>
                </c:pt>
                <c:pt idx="86">
                  <c:v>0.98</c:v>
                </c:pt>
                <c:pt idx="87">
                  <c:v>0.98</c:v>
                </c:pt>
                <c:pt idx="88">
                  <c:v>0.98</c:v>
                </c:pt>
                <c:pt idx="89">
                  <c:v>0.98</c:v>
                </c:pt>
                <c:pt idx="90">
                  <c:v>1</c:v>
                </c:pt>
                <c:pt idx="91">
                  <c:v>0.97</c:v>
                </c:pt>
                <c:pt idx="92">
                  <c:v>0.98</c:v>
                </c:pt>
                <c:pt idx="93">
                  <c:v>0.95</c:v>
                </c:pt>
                <c:pt idx="94">
                  <c:v>0.96</c:v>
                </c:pt>
                <c:pt idx="95">
                  <c:v>0.96</c:v>
                </c:pt>
                <c:pt idx="96">
                  <c:v>0.95</c:v>
                </c:pt>
                <c:pt idx="97">
                  <c:v>0.96</c:v>
                </c:pt>
                <c:pt idx="98">
                  <c:v>0.98</c:v>
                </c:pt>
                <c:pt idx="99">
                  <c:v>0.97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328-5E46-B009-BBB32B3BA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164031"/>
        <c:axId val="1191184287"/>
      </c:scatterChart>
      <c:valAx>
        <c:axId val="1141164031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/>
                  <a:t>Times</a:t>
                </a:r>
                <a:r>
                  <a:rPr lang="en-US" sz="1600" baseline="0"/>
                  <a:t> of Experiments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84287"/>
        <c:crosses val="autoZero"/>
        <c:crossBetween val="midCat"/>
      </c:valAx>
      <c:valAx>
        <c:axId val="119118428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/>
                  <a:t>Average Reward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164031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F91F-D833-FE4F-B1B9-86F25B99C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8DBB5-0496-3744-BA9B-6CEE16F8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7729-EDE2-F849-B4EF-5343C87D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B761-D053-364A-9EF7-B49854E1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7DE3-241D-ED4D-BAAD-0209DDCE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D51C-BEEF-E24A-B3CD-08B05F9F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06F84-999D-0847-8247-BBCBAAF1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876C-B737-8646-8A99-59DD3ED4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A2A-DCDE-634F-980A-174FA87E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D40E-4E03-7F42-B1FD-0F3F3CF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E9264-444B-BC4D-913A-976BEA2FD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0501-CD39-334C-A060-17B5072E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6684-4782-594E-833E-A6B08C45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EFBB-92B5-D046-BAF2-E863DAA5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4F66-8C18-3240-9736-EE57FA3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46DB-3967-FA45-87E0-E15BEA37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66AB-9985-2941-86AF-2E1CF6F4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C345-44F1-5343-B0B7-7DEB9F56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E0DF-EACA-9C41-A450-180EE62A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5757-E5D4-3949-B84D-7F3CC5A4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0E28-7360-0546-8582-0AD22733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51A2-00AC-BA4C-9A97-0B1E04A8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1056A-9E8E-204B-A621-6DE8CB3D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7FE6-9A3C-2846-AB9F-CE5F2EA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BFB0-EDAB-F344-BAC1-AD482268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CF89-22E3-CC44-ADB9-B3740C7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983C-F889-DE4F-B720-CB8E0AFE3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6F29-11D3-4D46-AD55-A553E7089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2799-5C8D-7240-8FD8-9220EEC1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6692-BF8E-1F4F-B2B8-331323F6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5CD6-5BEF-F348-AF1B-F03C1E06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52FD-0D09-7047-8668-42D13EC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24C4-C15A-B642-8576-629097BA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1757-F98B-0C46-9308-C9B1BAA5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179FE-AD51-CD48-A0F2-865F1BC1F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5F571-F2A3-CC47-91FC-560F43A43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FE453-9331-1C49-81C3-F99632DF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F92A-7F2F-C441-A926-EB56F28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00ED-720D-EB47-BFC7-2076042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9CE-AE24-EB4F-8076-A2BD9C98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06221-7A86-0441-B5C9-F8B24616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35D1-F310-D94D-8B30-55FEF73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EDC8D-88A3-9E49-9996-C9DC7269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164F9-C0B2-B748-8D73-3D99A6FD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E1107-9ECE-8D47-BB4A-A0C0FFF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4B6A6-9E73-2148-908F-994738CD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5AB-0FDB-FE41-A89F-8951D69F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7F7-A2B2-924B-BBB6-D75712DB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8CAEF-7334-2047-8C98-688536F9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770F-35C1-D24B-B50B-2E9CBDCE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BD55-1EDE-BD43-92D3-34CBA1EB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8447B-139E-2546-B7F2-E93ABB4D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E5F8-07E6-9243-B3D5-697AA9C8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A0E82-0CD8-7845-8A5C-CA94BE487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DCBC-9C55-7B4A-BB18-C5056FD1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A763-0FB4-2041-A7AB-D5FB74F9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7115-BB5B-C045-9221-BA47BBFE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490D-2968-2346-8391-6CC15B3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2A288-0091-D64A-9C36-D2327320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2BA9-588F-FE4B-80DA-AB3136E3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8E19-C383-C145-B3C0-16AF4C82D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C1C8-DFAA-3247-9DB6-8535580FE0C1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179D-7BC4-3D4B-AD72-0690B9629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A14E-204F-A649-BE8F-3F135CBE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2CA9-5C6B-6448-B2DC-A6C38EE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0C6BF4-505A-474E-AF02-AF4BEB3D0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5387"/>
              </p:ext>
            </p:extLst>
          </p:nvPr>
        </p:nvGraphicFramePr>
        <p:xfrm>
          <a:off x="3814053" y="2061183"/>
          <a:ext cx="4563894" cy="273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97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0B1BCB2-1901-B441-ADD5-A34A8A422284}"/>
              </a:ext>
            </a:extLst>
          </p:cNvPr>
          <p:cNvGrpSpPr/>
          <p:nvPr/>
        </p:nvGrpSpPr>
        <p:grpSpPr>
          <a:xfrm>
            <a:off x="610544" y="552450"/>
            <a:ext cx="10168581" cy="6144910"/>
            <a:chOff x="610544" y="552450"/>
            <a:chExt cx="10168581" cy="614491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CF0B37E-27C4-0D45-86B2-5E83AE0373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7360310"/>
                </p:ext>
              </p:extLst>
            </p:nvPr>
          </p:nvGraphicFramePr>
          <p:xfrm>
            <a:off x="6207125" y="32956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CB0C68B-6ECC-9D4C-90B3-BA60B280DE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61087574"/>
                </p:ext>
              </p:extLst>
            </p:nvPr>
          </p:nvGraphicFramePr>
          <p:xfrm>
            <a:off x="1552575" y="5524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8A814A89-6B05-6F46-8C68-539312C9FF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2881421"/>
                </p:ext>
              </p:extLst>
            </p:nvPr>
          </p:nvGraphicFramePr>
          <p:xfrm>
            <a:off x="1552575" y="32956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241C84A8-BE0E-934E-9147-143AF5D086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5623426"/>
                </p:ext>
              </p:extLst>
            </p:nvPr>
          </p:nvGraphicFramePr>
          <p:xfrm>
            <a:off x="6207125" y="5524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BEBFBF5-51A0-8A43-8A60-E945146EF160}"/>
                </a:ext>
              </a:extLst>
            </p:cNvPr>
            <p:cNvCxnSpPr/>
            <p:nvPr/>
          </p:nvCxnSpPr>
          <p:spPr>
            <a:xfrm>
              <a:off x="2458995" y="6227803"/>
              <a:ext cx="6783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39C491-4527-C14F-BBDB-867F48D79023}"/>
                </a:ext>
              </a:extLst>
            </p:cNvPr>
            <p:cNvSpPr txBox="1"/>
            <p:nvPr/>
          </p:nvSpPr>
          <p:spPr>
            <a:xfrm>
              <a:off x="5128053" y="6328028"/>
              <a:ext cx="289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Times of experiment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2B9610-A2FB-A14A-B49E-6E2F1A2EE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892" y="1238251"/>
              <a:ext cx="0" cy="45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92C45-EC64-1C48-A969-574C33F114AA}"/>
                </a:ext>
              </a:extLst>
            </p:cNvPr>
            <p:cNvSpPr txBox="1"/>
            <p:nvPr/>
          </p:nvSpPr>
          <p:spPr>
            <a:xfrm rot="16200000">
              <a:off x="-150855" y="3110984"/>
              <a:ext cx="189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5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B5AF56-5FE3-FF4D-8C29-9CF1B031E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289664"/>
              </p:ext>
            </p:extLst>
          </p:nvPr>
        </p:nvGraphicFramePr>
        <p:xfrm>
          <a:off x="2355717" y="913870"/>
          <a:ext cx="7480565" cy="503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551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4</cp:revision>
  <dcterms:created xsi:type="dcterms:W3CDTF">2019-11-25T01:58:50Z</dcterms:created>
  <dcterms:modified xsi:type="dcterms:W3CDTF">2019-11-25T04:38:43Z</dcterms:modified>
</cp:coreProperties>
</file>