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/>
    <p:restoredTop sz="94740"/>
  </p:normalViewPr>
  <p:slideViewPr>
    <p:cSldViewPr snapToGrid="0" snapToObjects="1">
      <p:cViewPr>
        <p:scale>
          <a:sx n="50" d="100"/>
          <a:sy n="50" d="100"/>
        </p:scale>
        <p:origin x="-408" y="-2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5162A-F44B-3B48-AF6D-0E0E21D46A4A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642D3-67F1-4F4D-BE21-550C9B0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1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642D3-67F1-4F4D-BE21-550C9B0097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9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1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0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7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4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9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4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4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DD2C728A-0853-AD4E-A70E-9E163288CCCF}"/>
              </a:ext>
            </a:extLst>
          </p:cNvPr>
          <p:cNvGrpSpPr/>
          <p:nvPr/>
        </p:nvGrpSpPr>
        <p:grpSpPr>
          <a:xfrm>
            <a:off x="3902003" y="7228749"/>
            <a:ext cx="12992625" cy="19890651"/>
            <a:chOff x="3902003" y="7228749"/>
            <a:chExt cx="12992625" cy="1989065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E320E5-6163-E748-9734-E6B6DAFEE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5170" y="22737900"/>
              <a:ext cx="5842000" cy="438150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495E90A-81C1-BB48-AFCD-473D11DA6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5170" y="18936886"/>
              <a:ext cx="5842000" cy="438150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1F6DF04-7059-3740-812C-CD550F4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35170" y="15135874"/>
              <a:ext cx="5842000" cy="43815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5ACF4BC-53BC-0D4B-913D-0CAD72A15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35170" y="11334862"/>
              <a:ext cx="5842000" cy="43815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53E3AF4-3A50-2447-ACFE-DCB6F7EC5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35170" y="7533850"/>
              <a:ext cx="5842000" cy="4381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4F29610-F7E8-2141-AE5D-30C6BBFC0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52628" y="22737900"/>
              <a:ext cx="5842000" cy="43815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31628E8-A9D9-0243-85ED-2D00128A5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052628" y="18936886"/>
              <a:ext cx="5842000" cy="438150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6629086-0CFA-E747-B217-569EF54D0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052628" y="15135874"/>
              <a:ext cx="5842000" cy="43815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2F5C34E-7898-A54F-98CE-EBFB97A6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052628" y="11334862"/>
              <a:ext cx="5842000" cy="43815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FBD1130-9397-7F40-A771-5E24EBFDF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052628" y="7533850"/>
              <a:ext cx="5842000" cy="43815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BE23F2C-44CF-D244-AA5D-0EA88A38DF09}"/>
                </a:ext>
              </a:extLst>
            </p:cNvPr>
            <p:cNvSpPr txBox="1"/>
            <p:nvPr/>
          </p:nvSpPr>
          <p:spPr>
            <a:xfrm>
              <a:off x="5635170" y="7821948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D9C901-4D08-E344-A50E-6CE428D45AB8}"/>
                </a:ext>
              </a:extLst>
            </p:cNvPr>
            <p:cNvSpPr txBox="1"/>
            <p:nvPr/>
          </p:nvSpPr>
          <p:spPr>
            <a:xfrm>
              <a:off x="11048315" y="7821948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523AA06-CFE7-644D-A082-204F3A5946EA}"/>
                </a:ext>
              </a:extLst>
            </p:cNvPr>
            <p:cNvSpPr txBox="1"/>
            <p:nvPr/>
          </p:nvSpPr>
          <p:spPr>
            <a:xfrm>
              <a:off x="5635170" y="23025998"/>
              <a:ext cx="2760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3F7445-2FE4-5D41-9B31-EC9823E07E58}"/>
                </a:ext>
              </a:extLst>
            </p:cNvPr>
            <p:cNvSpPr txBox="1"/>
            <p:nvPr/>
          </p:nvSpPr>
          <p:spPr>
            <a:xfrm>
              <a:off x="11048315" y="23025998"/>
              <a:ext cx="2760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EB95E6C-9AF9-CB47-B8DC-1E9DA9CC80F9}"/>
                </a:ext>
              </a:extLst>
            </p:cNvPr>
            <p:cNvSpPr txBox="1"/>
            <p:nvPr/>
          </p:nvSpPr>
          <p:spPr>
            <a:xfrm>
              <a:off x="5635170" y="1162296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BCF18D8-1680-274D-A6AB-17CD092FD8A3}"/>
                </a:ext>
              </a:extLst>
            </p:cNvPr>
            <p:cNvSpPr txBox="1"/>
            <p:nvPr/>
          </p:nvSpPr>
          <p:spPr>
            <a:xfrm>
              <a:off x="5635170" y="1542397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902EAF-4AA1-3B45-A083-0341C1945C74}"/>
                </a:ext>
              </a:extLst>
            </p:cNvPr>
            <p:cNvSpPr txBox="1"/>
            <p:nvPr/>
          </p:nvSpPr>
          <p:spPr>
            <a:xfrm>
              <a:off x="5635170" y="1922498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5FBADD1-85CD-6C4F-A87E-2583516517F7}"/>
                </a:ext>
              </a:extLst>
            </p:cNvPr>
            <p:cNvSpPr txBox="1"/>
            <p:nvPr/>
          </p:nvSpPr>
          <p:spPr>
            <a:xfrm>
              <a:off x="11048315" y="1162296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7BDB87-7F33-894D-8F3C-5B46F40FE395}"/>
                </a:ext>
              </a:extLst>
            </p:cNvPr>
            <p:cNvSpPr txBox="1"/>
            <p:nvPr/>
          </p:nvSpPr>
          <p:spPr>
            <a:xfrm>
              <a:off x="11048315" y="15423973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AF5E8E-8E89-3B4E-8682-FFD228E5A344}"/>
                </a:ext>
              </a:extLst>
            </p:cNvPr>
            <p:cNvSpPr txBox="1"/>
            <p:nvPr/>
          </p:nvSpPr>
          <p:spPr>
            <a:xfrm>
              <a:off x="11048315" y="19224985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05BABA1-F735-AB4A-84B4-E1470CC9119A}"/>
                </a:ext>
              </a:extLst>
            </p:cNvPr>
            <p:cNvSpPr txBox="1"/>
            <p:nvPr/>
          </p:nvSpPr>
          <p:spPr>
            <a:xfrm>
              <a:off x="7825842" y="7228750"/>
              <a:ext cx="14606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MNIST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AC92097-B91F-7048-B4C1-FC7F0194D007}"/>
                </a:ext>
              </a:extLst>
            </p:cNvPr>
            <p:cNvSpPr txBox="1"/>
            <p:nvPr/>
          </p:nvSpPr>
          <p:spPr>
            <a:xfrm>
              <a:off x="13243300" y="7228749"/>
              <a:ext cx="10294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ESR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19F8477-4970-E749-8502-5BF7F1104548}"/>
                </a:ext>
              </a:extLst>
            </p:cNvPr>
            <p:cNvSpPr txBox="1"/>
            <p:nvPr/>
          </p:nvSpPr>
          <p:spPr>
            <a:xfrm>
              <a:off x="4402941" y="9432212"/>
              <a:ext cx="731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DT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3BE2BFF-0E56-2644-8D41-54C8FD92E43F}"/>
                </a:ext>
              </a:extLst>
            </p:cNvPr>
            <p:cNvSpPr txBox="1"/>
            <p:nvPr/>
          </p:nvSpPr>
          <p:spPr>
            <a:xfrm>
              <a:off x="3902003" y="13442235"/>
              <a:ext cx="17331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boosting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E612F2-83AE-9A4B-A66D-2E776E00F003}"/>
                </a:ext>
              </a:extLst>
            </p:cNvPr>
            <p:cNvSpPr txBox="1"/>
            <p:nvPr/>
          </p:nvSpPr>
          <p:spPr>
            <a:xfrm>
              <a:off x="4242641" y="17034236"/>
              <a:ext cx="1051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ANN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D2F8166-BA01-4A49-BF3B-F3E4ACF74E95}"/>
                </a:ext>
              </a:extLst>
            </p:cNvPr>
            <p:cNvSpPr txBox="1"/>
            <p:nvPr/>
          </p:nvSpPr>
          <p:spPr>
            <a:xfrm>
              <a:off x="4277106" y="21127636"/>
              <a:ext cx="9829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kNN</a:t>
              </a: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E317D7-0525-5748-BE3A-9DDB2F11450C}"/>
                </a:ext>
              </a:extLst>
            </p:cNvPr>
            <p:cNvSpPr txBox="1"/>
            <p:nvPr/>
          </p:nvSpPr>
          <p:spPr>
            <a:xfrm>
              <a:off x="4231420" y="24636261"/>
              <a:ext cx="1074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SVM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DBA455D-FD63-FD47-A2AD-BC925990CF61}"/>
              </a:ext>
            </a:extLst>
          </p:cNvPr>
          <p:cNvGrpSpPr/>
          <p:nvPr/>
        </p:nvGrpSpPr>
        <p:grpSpPr>
          <a:xfrm>
            <a:off x="16994027" y="6949074"/>
            <a:ext cx="12809491" cy="12397326"/>
            <a:chOff x="16994027" y="6949074"/>
            <a:chExt cx="12809491" cy="12397326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6D46A22A-83CD-7245-A062-AD6D0C41A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652224" y="14964900"/>
              <a:ext cx="5842000" cy="438150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524F2AF-ED39-0248-95E0-CB0E743C7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8652224" y="11242215"/>
              <a:ext cx="5842000" cy="4381500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0BF3A72-DA0C-B843-955D-68F3F5C5A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8652224" y="7519530"/>
              <a:ext cx="5842000" cy="438150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613F622-8689-234D-90D7-8E2331C45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3961518" y="14964900"/>
              <a:ext cx="5842000" cy="438150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AF563353-E279-2A4F-B20A-DF799CF7E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3961518" y="11242215"/>
              <a:ext cx="5842000" cy="438150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9A603E67-C59A-1841-A9B3-33A8CF5D3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3961518" y="7519530"/>
              <a:ext cx="5842000" cy="438150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E79B959-4DE3-9F4F-B0D6-7DC0D759772D}"/>
                </a:ext>
              </a:extLst>
            </p:cNvPr>
            <p:cNvSpPr txBox="1"/>
            <p:nvPr/>
          </p:nvSpPr>
          <p:spPr>
            <a:xfrm>
              <a:off x="18632108" y="7542273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A93033F-01F4-CC4F-8019-B9F118111B17}"/>
                </a:ext>
              </a:extLst>
            </p:cNvPr>
            <p:cNvSpPr txBox="1"/>
            <p:nvPr/>
          </p:nvSpPr>
          <p:spPr>
            <a:xfrm>
              <a:off x="24045253" y="7542273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F67A37-E32D-A94E-B61F-037E8838B284}"/>
                </a:ext>
              </a:extLst>
            </p:cNvPr>
            <p:cNvSpPr txBox="1"/>
            <p:nvPr/>
          </p:nvSpPr>
          <p:spPr>
            <a:xfrm>
              <a:off x="18632108" y="1134328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A094E1F-503A-2949-AEC7-AB50924DC7CD}"/>
                </a:ext>
              </a:extLst>
            </p:cNvPr>
            <p:cNvSpPr txBox="1"/>
            <p:nvPr/>
          </p:nvSpPr>
          <p:spPr>
            <a:xfrm>
              <a:off x="18632108" y="1514429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F187E3C-4457-754C-B234-BDFB78615E31}"/>
                </a:ext>
              </a:extLst>
            </p:cNvPr>
            <p:cNvSpPr txBox="1"/>
            <p:nvPr/>
          </p:nvSpPr>
          <p:spPr>
            <a:xfrm>
              <a:off x="24045253" y="11343285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EEF91F1-1C4C-D743-A114-90D37AD03030}"/>
                </a:ext>
              </a:extLst>
            </p:cNvPr>
            <p:cNvSpPr txBox="1"/>
            <p:nvPr/>
          </p:nvSpPr>
          <p:spPr>
            <a:xfrm>
              <a:off x="24045253" y="15144298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0E94A46-09CB-D44E-8ED2-35A2B30A9871}"/>
                </a:ext>
              </a:extLst>
            </p:cNvPr>
            <p:cNvSpPr txBox="1"/>
            <p:nvPr/>
          </p:nvSpPr>
          <p:spPr>
            <a:xfrm>
              <a:off x="20822780" y="6949075"/>
              <a:ext cx="14606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MNIST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6BDF1CB-09DA-1D40-BEA4-2A3778BB3E78}"/>
                </a:ext>
              </a:extLst>
            </p:cNvPr>
            <p:cNvSpPr txBox="1"/>
            <p:nvPr/>
          </p:nvSpPr>
          <p:spPr>
            <a:xfrm>
              <a:off x="26240238" y="6949074"/>
              <a:ext cx="10294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ESR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CCB67E4-0E37-B041-B8DA-9169A9F0671D}"/>
                </a:ext>
              </a:extLst>
            </p:cNvPr>
            <p:cNvSpPr txBox="1"/>
            <p:nvPr/>
          </p:nvSpPr>
          <p:spPr>
            <a:xfrm>
              <a:off x="16994027" y="9417892"/>
              <a:ext cx="17331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boosting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0B51AB5-3476-3646-AD7D-57C88FA476D2}"/>
                </a:ext>
              </a:extLst>
            </p:cNvPr>
            <p:cNvSpPr txBox="1"/>
            <p:nvPr/>
          </p:nvSpPr>
          <p:spPr>
            <a:xfrm>
              <a:off x="17334665" y="12848190"/>
              <a:ext cx="1051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ANN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759AA8D-CBAB-734A-BAA2-83A4F8070E17}"/>
                </a:ext>
              </a:extLst>
            </p:cNvPr>
            <p:cNvSpPr txBox="1"/>
            <p:nvPr/>
          </p:nvSpPr>
          <p:spPr>
            <a:xfrm>
              <a:off x="17323444" y="16867482"/>
              <a:ext cx="1074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SVM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19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5664</TotalTime>
  <Words>29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Xia, Hui</dc:creator>
  <cp:lastModifiedBy>Xia, Hui</cp:lastModifiedBy>
  <cp:revision>15</cp:revision>
  <dcterms:created xsi:type="dcterms:W3CDTF">2019-09-18T02:26:58Z</dcterms:created>
  <dcterms:modified xsi:type="dcterms:W3CDTF">2019-09-22T00:55:16Z</dcterms:modified>
</cp:coreProperties>
</file>