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2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2286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/>
    <p:restoredTop sz="94694"/>
  </p:normalViewPr>
  <p:slideViewPr>
    <p:cSldViewPr snapToGrid="0" snapToObjects="1">
      <p:cViewPr>
        <p:scale>
          <a:sx n="60" d="100"/>
          <a:sy n="60" d="100"/>
        </p:scale>
        <p:origin x="1128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3/data_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3/data_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3/data_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3/data_plo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3/data_plo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ixia/Documents/ML_2019Fall/HW_3/data_plo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uixia/Documents/ML_2019Fall/HW_3/data_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0"/>
              <a:t>k-means: Silhouette 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7.1652668416447948E-2"/>
          <c:y val="2.5416666666666667E-2"/>
          <c:w val="0.87123622047244098"/>
          <c:h val="0.73583223972003498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'part 1'!$A$7</c:f>
              <c:strCache>
                <c:ptCount val="1"/>
                <c:pt idx="0">
                  <c:v>test</c:v>
                </c:pt>
              </c:strCache>
            </c:strRef>
          </c:tx>
          <c:marker>
            <c:symbol val="squar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1'!$B$7:$K$7</c:f>
              <c:numCache>
                <c:formatCode>General</c:formatCode>
                <c:ptCount val="10"/>
                <c:pt idx="0">
                  <c:v>0.61834082300000004</c:v>
                </c:pt>
                <c:pt idx="1">
                  <c:v>8.3145388000000001E-2</c:v>
                </c:pt>
                <c:pt idx="2">
                  <c:v>9.4915281000000004E-2</c:v>
                </c:pt>
                <c:pt idx="3">
                  <c:v>9.2727298999999999E-2</c:v>
                </c:pt>
                <c:pt idx="4">
                  <c:v>5.2666494000000001E-2</c:v>
                </c:pt>
                <c:pt idx="5">
                  <c:v>4.6298762E-2</c:v>
                </c:pt>
                <c:pt idx="6">
                  <c:v>3.6676281999999998E-2</c:v>
                </c:pt>
                <c:pt idx="7">
                  <c:v>-2.4078989999999998E-3</c:v>
                </c:pt>
                <c:pt idx="8">
                  <c:v>-3.1210874E-2</c:v>
                </c:pt>
                <c:pt idx="9">
                  <c:v>-8.6498489999999994E-3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71C-C74D-99B7-CA1E19F7FFBD}"/>
            </c:ext>
          </c:extLst>
        </c:ser>
        <c:ser>
          <c:idx val="0"/>
          <c:order val="1"/>
          <c:tx>
            <c:strRef>
              <c:f>'part 1'!$A$6</c:f>
              <c:strCache>
                <c:ptCount val="1"/>
                <c:pt idx="0">
                  <c:v>train</c:v>
                </c:pt>
              </c:strCache>
            </c:strRef>
          </c:tx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1'!$B$6:$K$6</c:f>
              <c:numCache>
                <c:formatCode>General</c:formatCode>
                <c:ptCount val="10"/>
                <c:pt idx="0">
                  <c:v>0.61222659400000001</c:v>
                </c:pt>
                <c:pt idx="1">
                  <c:v>8.7924393000000003E-2</c:v>
                </c:pt>
                <c:pt idx="2">
                  <c:v>8.1606285000000001E-2</c:v>
                </c:pt>
                <c:pt idx="3">
                  <c:v>8.3398632E-2</c:v>
                </c:pt>
                <c:pt idx="4">
                  <c:v>4.3471605000000003E-2</c:v>
                </c:pt>
                <c:pt idx="5">
                  <c:v>4.1209988000000003E-2</c:v>
                </c:pt>
                <c:pt idx="6">
                  <c:v>3.5763808000000001E-2</c:v>
                </c:pt>
                <c:pt idx="7">
                  <c:v>7.4452659999999999E-3</c:v>
                </c:pt>
                <c:pt idx="8">
                  <c:v>-1.268889E-3</c:v>
                </c:pt>
                <c:pt idx="9">
                  <c:v>5.254575E-3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71C-C74D-99B7-CA1E19F7F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026863"/>
        <c:axId val="1124028543"/>
      </c:scatterChart>
      <c:valAx>
        <c:axId val="1124026863"/>
        <c:scaling>
          <c:logBase val="10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8543"/>
        <c:crosses val="autoZero"/>
        <c:crossBetween val="midCat"/>
      </c:valAx>
      <c:valAx>
        <c:axId val="1124028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6863"/>
        <c:crosses val="autoZero"/>
        <c:crossBetween val="midCat"/>
        <c:majorUnit val="0.1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hui_part2_MNIST!$A$10</c:f>
              <c:strCache>
                <c:ptCount val="1"/>
                <c:pt idx="0">
                  <c:v>GRP_error_rate_test_1</c:v>
                </c:pt>
              </c:strCache>
            </c:strRef>
          </c:tx>
          <c:spPr>
            <a:ln w="19050">
              <a:noFill/>
            </a:ln>
          </c:spP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hui_part2_MNIST!$B$10:$ADE$10</c:f>
              <c:numCache>
                <c:formatCode>General</c:formatCode>
                <c:ptCount val="784"/>
                <c:pt idx="0">
                  <c:v>0.20040080199999999</c:v>
                </c:pt>
                <c:pt idx="1">
                  <c:v>0.216432866</c:v>
                </c:pt>
                <c:pt idx="2">
                  <c:v>0.316633267</c:v>
                </c:pt>
                <c:pt idx="3">
                  <c:v>0.35671342700000003</c:v>
                </c:pt>
                <c:pt idx="4">
                  <c:v>0.33667334700000001</c:v>
                </c:pt>
                <c:pt idx="5">
                  <c:v>0.45891783600000002</c:v>
                </c:pt>
                <c:pt idx="6">
                  <c:v>0.40480961900000001</c:v>
                </c:pt>
                <c:pt idx="7">
                  <c:v>0.386773547</c:v>
                </c:pt>
                <c:pt idx="8">
                  <c:v>0.45891783600000002</c:v>
                </c:pt>
                <c:pt idx="9">
                  <c:v>0.48496993999999999</c:v>
                </c:pt>
                <c:pt idx="10">
                  <c:v>0.51503005999999996</c:v>
                </c:pt>
                <c:pt idx="11">
                  <c:v>0.50901803599999995</c:v>
                </c:pt>
                <c:pt idx="12">
                  <c:v>0.54909819599999998</c:v>
                </c:pt>
                <c:pt idx="13">
                  <c:v>0.54308617199999998</c:v>
                </c:pt>
                <c:pt idx="14">
                  <c:v>0.56312625299999997</c:v>
                </c:pt>
                <c:pt idx="15">
                  <c:v>0.59318637299999999</c:v>
                </c:pt>
                <c:pt idx="16">
                  <c:v>0.52104208399999996</c:v>
                </c:pt>
                <c:pt idx="17">
                  <c:v>0.53106212399999997</c:v>
                </c:pt>
                <c:pt idx="18">
                  <c:v>0.53306613199999997</c:v>
                </c:pt>
                <c:pt idx="19">
                  <c:v>0.51102204399999995</c:v>
                </c:pt>
                <c:pt idx="20">
                  <c:v>0.59719438899999999</c:v>
                </c:pt>
                <c:pt idx="21">
                  <c:v>0.57314629299999997</c:v>
                </c:pt>
                <c:pt idx="22">
                  <c:v>0.53507013999999997</c:v>
                </c:pt>
                <c:pt idx="23">
                  <c:v>0.57915831699999998</c:v>
                </c:pt>
                <c:pt idx="24">
                  <c:v>0.56913827699999997</c:v>
                </c:pt>
                <c:pt idx="25">
                  <c:v>0.53907815599999998</c:v>
                </c:pt>
                <c:pt idx="26">
                  <c:v>0.54308617199999998</c:v>
                </c:pt>
                <c:pt idx="27">
                  <c:v>0.54509017999999998</c:v>
                </c:pt>
                <c:pt idx="28">
                  <c:v>0.613226453</c:v>
                </c:pt>
                <c:pt idx="29">
                  <c:v>0.57314629299999997</c:v>
                </c:pt>
                <c:pt idx="30">
                  <c:v>0.603206413</c:v>
                </c:pt>
                <c:pt idx="31">
                  <c:v>0.53907815599999998</c:v>
                </c:pt>
                <c:pt idx="32">
                  <c:v>0.603206413</c:v>
                </c:pt>
                <c:pt idx="33">
                  <c:v>0.56312625299999997</c:v>
                </c:pt>
                <c:pt idx="34">
                  <c:v>0.56913827699999997</c:v>
                </c:pt>
                <c:pt idx="35">
                  <c:v>0.52304609199999996</c:v>
                </c:pt>
                <c:pt idx="36">
                  <c:v>0.56913827699999997</c:v>
                </c:pt>
                <c:pt idx="37">
                  <c:v>0.58517034099999998</c:v>
                </c:pt>
                <c:pt idx="38">
                  <c:v>0.58517034099999998</c:v>
                </c:pt>
                <c:pt idx="39">
                  <c:v>0.53306613199999997</c:v>
                </c:pt>
                <c:pt idx="40">
                  <c:v>0.57114228499999997</c:v>
                </c:pt>
                <c:pt idx="41">
                  <c:v>0.54909819599999998</c:v>
                </c:pt>
                <c:pt idx="42">
                  <c:v>0.56112224399999999</c:v>
                </c:pt>
                <c:pt idx="43">
                  <c:v>0.55911823599999999</c:v>
                </c:pt>
                <c:pt idx="44">
                  <c:v>0.59719438899999999</c:v>
                </c:pt>
                <c:pt idx="45">
                  <c:v>0.61723446900000001</c:v>
                </c:pt>
                <c:pt idx="46">
                  <c:v>0.601202405</c:v>
                </c:pt>
                <c:pt idx="47">
                  <c:v>0.59118236499999999</c:v>
                </c:pt>
                <c:pt idx="48">
                  <c:v>0.53106212399999997</c:v>
                </c:pt>
                <c:pt idx="49">
                  <c:v>0.57515030099999997</c:v>
                </c:pt>
                <c:pt idx="50">
                  <c:v>0.59919839699999999</c:v>
                </c:pt>
                <c:pt idx="51">
                  <c:v>0.55711422799999999</c:v>
                </c:pt>
                <c:pt idx="52">
                  <c:v>0.58517034099999998</c:v>
                </c:pt>
                <c:pt idx="53">
                  <c:v>0.52505009999999996</c:v>
                </c:pt>
                <c:pt idx="54">
                  <c:v>0.57114228499999997</c:v>
                </c:pt>
                <c:pt idx="55">
                  <c:v>0.58717434899999998</c:v>
                </c:pt>
                <c:pt idx="56">
                  <c:v>0.54108216399999998</c:v>
                </c:pt>
                <c:pt idx="57">
                  <c:v>0.57314629299999997</c:v>
                </c:pt>
                <c:pt idx="58">
                  <c:v>0.57515030099999997</c:v>
                </c:pt>
                <c:pt idx="59">
                  <c:v>0.59118236499999999</c:v>
                </c:pt>
                <c:pt idx="60">
                  <c:v>0.55911823599999999</c:v>
                </c:pt>
                <c:pt idx="61">
                  <c:v>0.59519038099999999</c:v>
                </c:pt>
                <c:pt idx="62">
                  <c:v>0.57515030099999997</c:v>
                </c:pt>
                <c:pt idx="63">
                  <c:v>0.59118236499999999</c:v>
                </c:pt>
                <c:pt idx="64">
                  <c:v>0.62925851700000002</c:v>
                </c:pt>
                <c:pt idx="65">
                  <c:v>0.58116232499999998</c:v>
                </c:pt>
                <c:pt idx="66">
                  <c:v>0.57314629299999997</c:v>
                </c:pt>
                <c:pt idx="67">
                  <c:v>0.605210421</c:v>
                </c:pt>
                <c:pt idx="68">
                  <c:v>0.57114228499999997</c:v>
                </c:pt>
                <c:pt idx="69">
                  <c:v>0.56312625299999997</c:v>
                </c:pt>
                <c:pt idx="70">
                  <c:v>0.57915831699999998</c:v>
                </c:pt>
                <c:pt idx="71">
                  <c:v>0.61723446900000001</c:v>
                </c:pt>
                <c:pt idx="72">
                  <c:v>0.58717434899999998</c:v>
                </c:pt>
                <c:pt idx="73">
                  <c:v>0.58116232499999998</c:v>
                </c:pt>
                <c:pt idx="74">
                  <c:v>0.62725450900000002</c:v>
                </c:pt>
                <c:pt idx="75">
                  <c:v>0.56513026099999997</c:v>
                </c:pt>
                <c:pt idx="76">
                  <c:v>0.58316633299999998</c:v>
                </c:pt>
                <c:pt idx="77">
                  <c:v>0.58717434899999998</c:v>
                </c:pt>
                <c:pt idx="78">
                  <c:v>0.56713426899999997</c:v>
                </c:pt>
                <c:pt idx="79">
                  <c:v>0.59318637299999999</c:v>
                </c:pt>
                <c:pt idx="80">
                  <c:v>0.58116232499999998</c:v>
                </c:pt>
                <c:pt idx="81">
                  <c:v>0.609218437</c:v>
                </c:pt>
                <c:pt idx="82">
                  <c:v>0.64729458900000003</c:v>
                </c:pt>
                <c:pt idx="83">
                  <c:v>0.61723446900000001</c:v>
                </c:pt>
                <c:pt idx="84">
                  <c:v>0.64929859700000003</c:v>
                </c:pt>
                <c:pt idx="85">
                  <c:v>0.63927855700000003</c:v>
                </c:pt>
                <c:pt idx="86">
                  <c:v>0.58917835699999999</c:v>
                </c:pt>
                <c:pt idx="87">
                  <c:v>0.59519038099999999</c:v>
                </c:pt>
                <c:pt idx="88">
                  <c:v>0.56713426899999997</c:v>
                </c:pt>
                <c:pt idx="89">
                  <c:v>0.59719438899999999</c:v>
                </c:pt>
                <c:pt idx="90">
                  <c:v>0.607214429</c:v>
                </c:pt>
                <c:pt idx="91">
                  <c:v>0.59519038099999999</c:v>
                </c:pt>
                <c:pt idx="92">
                  <c:v>0.58717434899999998</c:v>
                </c:pt>
                <c:pt idx="93">
                  <c:v>0.609218437</c:v>
                </c:pt>
                <c:pt idx="94">
                  <c:v>0.59719438899999999</c:v>
                </c:pt>
                <c:pt idx="95">
                  <c:v>0.601202405</c:v>
                </c:pt>
                <c:pt idx="96">
                  <c:v>0.601202405</c:v>
                </c:pt>
                <c:pt idx="97">
                  <c:v>0.59118236499999999</c:v>
                </c:pt>
                <c:pt idx="98">
                  <c:v>0.59919839699999999</c:v>
                </c:pt>
                <c:pt idx="99">
                  <c:v>0.57314629299999997</c:v>
                </c:pt>
                <c:pt idx="100">
                  <c:v>0.58116232499999998</c:v>
                </c:pt>
                <c:pt idx="101">
                  <c:v>0.59519038099999999</c:v>
                </c:pt>
                <c:pt idx="102">
                  <c:v>0.59118236499999999</c:v>
                </c:pt>
                <c:pt idx="103">
                  <c:v>0.607214429</c:v>
                </c:pt>
                <c:pt idx="104">
                  <c:v>0.58717434899999998</c:v>
                </c:pt>
                <c:pt idx="105">
                  <c:v>0.56312625299999997</c:v>
                </c:pt>
                <c:pt idx="106">
                  <c:v>0.57114228499999997</c:v>
                </c:pt>
                <c:pt idx="107">
                  <c:v>0.611222445</c:v>
                </c:pt>
                <c:pt idx="108">
                  <c:v>0.607214429</c:v>
                </c:pt>
                <c:pt idx="109">
                  <c:v>0.63527054100000002</c:v>
                </c:pt>
                <c:pt idx="110">
                  <c:v>0.57114228499999997</c:v>
                </c:pt>
                <c:pt idx="111">
                  <c:v>0.57314629299999997</c:v>
                </c:pt>
                <c:pt idx="112">
                  <c:v>0.605210421</c:v>
                </c:pt>
                <c:pt idx="113">
                  <c:v>0.59919839699999999</c:v>
                </c:pt>
                <c:pt idx="114">
                  <c:v>0.59318637299999999</c:v>
                </c:pt>
                <c:pt idx="115">
                  <c:v>0.61523046100000001</c:v>
                </c:pt>
                <c:pt idx="116">
                  <c:v>0.61523046100000001</c:v>
                </c:pt>
                <c:pt idx="117">
                  <c:v>0.56312625299999997</c:v>
                </c:pt>
                <c:pt idx="118">
                  <c:v>0.58116232499999998</c:v>
                </c:pt>
                <c:pt idx="119">
                  <c:v>0.59719438899999999</c:v>
                </c:pt>
                <c:pt idx="120">
                  <c:v>0.63326653300000002</c:v>
                </c:pt>
                <c:pt idx="121">
                  <c:v>0.603206413</c:v>
                </c:pt>
                <c:pt idx="122">
                  <c:v>0.59919839699999999</c:v>
                </c:pt>
                <c:pt idx="123">
                  <c:v>0.56713426899999997</c:v>
                </c:pt>
                <c:pt idx="124">
                  <c:v>0.63126252500000002</c:v>
                </c:pt>
                <c:pt idx="125">
                  <c:v>0.607214429</c:v>
                </c:pt>
                <c:pt idx="126">
                  <c:v>0.59919839699999999</c:v>
                </c:pt>
                <c:pt idx="127">
                  <c:v>0.59519038099999999</c:v>
                </c:pt>
                <c:pt idx="128">
                  <c:v>0.59719438899999999</c:v>
                </c:pt>
                <c:pt idx="129">
                  <c:v>0.605210421</c:v>
                </c:pt>
                <c:pt idx="130">
                  <c:v>0.613226453</c:v>
                </c:pt>
                <c:pt idx="131">
                  <c:v>0.63527054100000002</c:v>
                </c:pt>
                <c:pt idx="132">
                  <c:v>0.58517034099999998</c:v>
                </c:pt>
                <c:pt idx="133">
                  <c:v>0.57114228499999997</c:v>
                </c:pt>
                <c:pt idx="134">
                  <c:v>0.609218437</c:v>
                </c:pt>
                <c:pt idx="135">
                  <c:v>0.605210421</c:v>
                </c:pt>
                <c:pt idx="136">
                  <c:v>0.609218437</c:v>
                </c:pt>
                <c:pt idx="137">
                  <c:v>0.611222445</c:v>
                </c:pt>
                <c:pt idx="138">
                  <c:v>0.62925851700000002</c:v>
                </c:pt>
                <c:pt idx="139">
                  <c:v>0.61923847700000001</c:v>
                </c:pt>
                <c:pt idx="140">
                  <c:v>0.56513026099999997</c:v>
                </c:pt>
                <c:pt idx="141">
                  <c:v>0.62925851700000002</c:v>
                </c:pt>
                <c:pt idx="142">
                  <c:v>0.57915831699999998</c:v>
                </c:pt>
                <c:pt idx="143">
                  <c:v>0.61723446900000001</c:v>
                </c:pt>
                <c:pt idx="144">
                  <c:v>0.59719438899999999</c:v>
                </c:pt>
                <c:pt idx="145">
                  <c:v>0.56112224399999999</c:v>
                </c:pt>
                <c:pt idx="146">
                  <c:v>0.59719438899999999</c:v>
                </c:pt>
                <c:pt idx="147">
                  <c:v>0.607214429</c:v>
                </c:pt>
                <c:pt idx="148">
                  <c:v>0.61723446900000001</c:v>
                </c:pt>
                <c:pt idx="149">
                  <c:v>0.58316633299999998</c:v>
                </c:pt>
                <c:pt idx="150">
                  <c:v>0.59919839699999999</c:v>
                </c:pt>
                <c:pt idx="151">
                  <c:v>0.57915831699999998</c:v>
                </c:pt>
                <c:pt idx="152">
                  <c:v>0.59719438899999999</c:v>
                </c:pt>
                <c:pt idx="153">
                  <c:v>0.613226453</c:v>
                </c:pt>
                <c:pt idx="154">
                  <c:v>0.605210421</c:v>
                </c:pt>
                <c:pt idx="155">
                  <c:v>0.61923847700000001</c:v>
                </c:pt>
                <c:pt idx="156">
                  <c:v>0.59919839699999999</c:v>
                </c:pt>
                <c:pt idx="157">
                  <c:v>0.64328657300000003</c:v>
                </c:pt>
                <c:pt idx="158">
                  <c:v>0.601202405</c:v>
                </c:pt>
                <c:pt idx="159">
                  <c:v>0.55911823599999999</c:v>
                </c:pt>
                <c:pt idx="160">
                  <c:v>0.58717434899999998</c:v>
                </c:pt>
                <c:pt idx="161">
                  <c:v>0.59118236499999999</c:v>
                </c:pt>
                <c:pt idx="162">
                  <c:v>0.62725450900000002</c:v>
                </c:pt>
                <c:pt idx="163">
                  <c:v>0.607214429</c:v>
                </c:pt>
                <c:pt idx="164">
                  <c:v>0.61523046100000001</c:v>
                </c:pt>
                <c:pt idx="165">
                  <c:v>0.605210421</c:v>
                </c:pt>
                <c:pt idx="166">
                  <c:v>0.58717434899999998</c:v>
                </c:pt>
                <c:pt idx="167">
                  <c:v>0.607214429</c:v>
                </c:pt>
                <c:pt idx="168">
                  <c:v>0.58517034099999998</c:v>
                </c:pt>
                <c:pt idx="169">
                  <c:v>0.61523046100000001</c:v>
                </c:pt>
                <c:pt idx="170">
                  <c:v>0.603206413</c:v>
                </c:pt>
                <c:pt idx="171">
                  <c:v>0.64929859700000003</c:v>
                </c:pt>
                <c:pt idx="172">
                  <c:v>0.58717434899999998</c:v>
                </c:pt>
                <c:pt idx="173">
                  <c:v>0.57114228499999997</c:v>
                </c:pt>
                <c:pt idx="174">
                  <c:v>0.63727454900000002</c:v>
                </c:pt>
                <c:pt idx="175">
                  <c:v>0.61923847700000001</c:v>
                </c:pt>
                <c:pt idx="176">
                  <c:v>0.601202405</c:v>
                </c:pt>
                <c:pt idx="177">
                  <c:v>0.613226453</c:v>
                </c:pt>
                <c:pt idx="178">
                  <c:v>0.607214429</c:v>
                </c:pt>
                <c:pt idx="179">
                  <c:v>0.66933867700000005</c:v>
                </c:pt>
                <c:pt idx="180">
                  <c:v>0.613226453</c:v>
                </c:pt>
                <c:pt idx="181">
                  <c:v>0.64128256500000003</c:v>
                </c:pt>
                <c:pt idx="182">
                  <c:v>0.58316633299999998</c:v>
                </c:pt>
                <c:pt idx="183">
                  <c:v>0.67134268500000005</c:v>
                </c:pt>
                <c:pt idx="184">
                  <c:v>0.607214429</c:v>
                </c:pt>
                <c:pt idx="185">
                  <c:v>0.63126252500000002</c:v>
                </c:pt>
                <c:pt idx="186">
                  <c:v>0.62725450900000002</c:v>
                </c:pt>
                <c:pt idx="187">
                  <c:v>0.58717434899999998</c:v>
                </c:pt>
                <c:pt idx="188">
                  <c:v>0.62925851700000002</c:v>
                </c:pt>
                <c:pt idx="189">
                  <c:v>0.605210421</c:v>
                </c:pt>
                <c:pt idx="190">
                  <c:v>0.56112224399999999</c:v>
                </c:pt>
                <c:pt idx="191">
                  <c:v>0.611222445</c:v>
                </c:pt>
                <c:pt idx="192">
                  <c:v>0.64929859700000003</c:v>
                </c:pt>
                <c:pt idx="193">
                  <c:v>0.59719438899999999</c:v>
                </c:pt>
                <c:pt idx="194">
                  <c:v>0.613226453</c:v>
                </c:pt>
                <c:pt idx="195">
                  <c:v>0.61723446900000001</c:v>
                </c:pt>
                <c:pt idx="196">
                  <c:v>0.605210421</c:v>
                </c:pt>
                <c:pt idx="197">
                  <c:v>0.59318637299999999</c:v>
                </c:pt>
                <c:pt idx="198">
                  <c:v>0.58917835699999999</c:v>
                </c:pt>
                <c:pt idx="199">
                  <c:v>0.61723446900000001</c:v>
                </c:pt>
                <c:pt idx="200">
                  <c:v>0.605210421</c:v>
                </c:pt>
                <c:pt idx="201">
                  <c:v>0.607214429</c:v>
                </c:pt>
                <c:pt idx="202">
                  <c:v>0.605210421</c:v>
                </c:pt>
                <c:pt idx="203">
                  <c:v>0.58116232499999998</c:v>
                </c:pt>
                <c:pt idx="204">
                  <c:v>0.58917835699999999</c:v>
                </c:pt>
                <c:pt idx="205">
                  <c:v>0.57114228499999997</c:v>
                </c:pt>
                <c:pt idx="206">
                  <c:v>0.601202405</c:v>
                </c:pt>
                <c:pt idx="207">
                  <c:v>0.607214429</c:v>
                </c:pt>
                <c:pt idx="208">
                  <c:v>0.64729458900000003</c:v>
                </c:pt>
                <c:pt idx="209">
                  <c:v>0.609218437</c:v>
                </c:pt>
                <c:pt idx="210">
                  <c:v>0.58517034099999998</c:v>
                </c:pt>
                <c:pt idx="211">
                  <c:v>0.59919839699999999</c:v>
                </c:pt>
                <c:pt idx="212">
                  <c:v>0.611222445</c:v>
                </c:pt>
                <c:pt idx="213">
                  <c:v>0.58517034099999998</c:v>
                </c:pt>
                <c:pt idx="214">
                  <c:v>0.62725450900000002</c:v>
                </c:pt>
                <c:pt idx="215">
                  <c:v>0.613226453</c:v>
                </c:pt>
                <c:pt idx="216">
                  <c:v>0.609218437</c:v>
                </c:pt>
                <c:pt idx="217">
                  <c:v>0.63527054100000002</c:v>
                </c:pt>
                <c:pt idx="218">
                  <c:v>0.64529058100000003</c:v>
                </c:pt>
                <c:pt idx="219">
                  <c:v>0.63326653300000002</c:v>
                </c:pt>
                <c:pt idx="220">
                  <c:v>0.613226453</c:v>
                </c:pt>
                <c:pt idx="221">
                  <c:v>0.611222445</c:v>
                </c:pt>
                <c:pt idx="222">
                  <c:v>0.601202405</c:v>
                </c:pt>
                <c:pt idx="223">
                  <c:v>0.63126252500000002</c:v>
                </c:pt>
                <c:pt idx="224">
                  <c:v>0.58717434899999998</c:v>
                </c:pt>
                <c:pt idx="225">
                  <c:v>0.63326653300000002</c:v>
                </c:pt>
                <c:pt idx="226">
                  <c:v>0.62725450900000002</c:v>
                </c:pt>
                <c:pt idx="227">
                  <c:v>0.55911823599999999</c:v>
                </c:pt>
                <c:pt idx="228">
                  <c:v>0.62324649300000001</c:v>
                </c:pt>
                <c:pt idx="229">
                  <c:v>0.63527054100000002</c:v>
                </c:pt>
                <c:pt idx="230">
                  <c:v>0.59519038099999999</c:v>
                </c:pt>
                <c:pt idx="231">
                  <c:v>0.611222445</c:v>
                </c:pt>
                <c:pt idx="232">
                  <c:v>0.611222445</c:v>
                </c:pt>
                <c:pt idx="233">
                  <c:v>0.603206413</c:v>
                </c:pt>
                <c:pt idx="234">
                  <c:v>0.64328657300000003</c:v>
                </c:pt>
                <c:pt idx="235">
                  <c:v>0.61523046100000001</c:v>
                </c:pt>
                <c:pt idx="236">
                  <c:v>0.63527054100000002</c:v>
                </c:pt>
                <c:pt idx="237">
                  <c:v>0.58917835699999999</c:v>
                </c:pt>
                <c:pt idx="238">
                  <c:v>0.607214429</c:v>
                </c:pt>
                <c:pt idx="239">
                  <c:v>0.601202405</c:v>
                </c:pt>
                <c:pt idx="240">
                  <c:v>0.57515030099999997</c:v>
                </c:pt>
                <c:pt idx="241">
                  <c:v>0.601202405</c:v>
                </c:pt>
                <c:pt idx="242">
                  <c:v>0.611222445</c:v>
                </c:pt>
                <c:pt idx="243">
                  <c:v>0.57114228499999997</c:v>
                </c:pt>
                <c:pt idx="244">
                  <c:v>0.59919839699999999</c:v>
                </c:pt>
                <c:pt idx="245">
                  <c:v>0.603206413</c:v>
                </c:pt>
                <c:pt idx="246">
                  <c:v>0.58917835699999999</c:v>
                </c:pt>
                <c:pt idx="247">
                  <c:v>0.61723446900000001</c:v>
                </c:pt>
                <c:pt idx="248">
                  <c:v>0.601202405</c:v>
                </c:pt>
                <c:pt idx="249">
                  <c:v>0.57314629299999997</c:v>
                </c:pt>
                <c:pt idx="250">
                  <c:v>0.59519038099999999</c:v>
                </c:pt>
                <c:pt idx="251">
                  <c:v>0.609218437</c:v>
                </c:pt>
                <c:pt idx="252">
                  <c:v>0.62525050100000001</c:v>
                </c:pt>
                <c:pt idx="253">
                  <c:v>0.59719438899999999</c:v>
                </c:pt>
                <c:pt idx="254">
                  <c:v>0.603206413</c:v>
                </c:pt>
                <c:pt idx="255">
                  <c:v>0.605210421</c:v>
                </c:pt>
                <c:pt idx="256">
                  <c:v>0.63527054100000002</c:v>
                </c:pt>
                <c:pt idx="257">
                  <c:v>0.613226453</c:v>
                </c:pt>
                <c:pt idx="258">
                  <c:v>0.63927855700000003</c:v>
                </c:pt>
                <c:pt idx="259">
                  <c:v>0.57314629299999997</c:v>
                </c:pt>
                <c:pt idx="260">
                  <c:v>0.61523046100000001</c:v>
                </c:pt>
                <c:pt idx="261">
                  <c:v>0.62925851700000002</c:v>
                </c:pt>
                <c:pt idx="262">
                  <c:v>0.59318637299999999</c:v>
                </c:pt>
                <c:pt idx="263">
                  <c:v>0.63927855700000003</c:v>
                </c:pt>
                <c:pt idx="264">
                  <c:v>0.59719438899999999</c:v>
                </c:pt>
                <c:pt idx="265">
                  <c:v>0.609218437</c:v>
                </c:pt>
                <c:pt idx="266">
                  <c:v>0.61523046100000001</c:v>
                </c:pt>
                <c:pt idx="267">
                  <c:v>0.61523046100000001</c:v>
                </c:pt>
                <c:pt idx="268">
                  <c:v>0.58517034099999998</c:v>
                </c:pt>
                <c:pt idx="269">
                  <c:v>0.66533066100000005</c:v>
                </c:pt>
                <c:pt idx="270">
                  <c:v>0.62525050100000001</c:v>
                </c:pt>
                <c:pt idx="271">
                  <c:v>0.62925851700000002</c:v>
                </c:pt>
                <c:pt idx="272">
                  <c:v>0.607214429</c:v>
                </c:pt>
                <c:pt idx="273">
                  <c:v>0.62925851700000002</c:v>
                </c:pt>
                <c:pt idx="274">
                  <c:v>0.63727454900000002</c:v>
                </c:pt>
                <c:pt idx="275">
                  <c:v>0.65731462900000004</c:v>
                </c:pt>
                <c:pt idx="276">
                  <c:v>0.62124248500000001</c:v>
                </c:pt>
                <c:pt idx="277">
                  <c:v>0.58717434899999998</c:v>
                </c:pt>
                <c:pt idx="278">
                  <c:v>0.63927855700000003</c:v>
                </c:pt>
                <c:pt idx="279">
                  <c:v>0.62124248500000001</c:v>
                </c:pt>
                <c:pt idx="280">
                  <c:v>0.63727454900000002</c:v>
                </c:pt>
                <c:pt idx="281">
                  <c:v>0.603206413</c:v>
                </c:pt>
                <c:pt idx="282">
                  <c:v>0.59318637299999999</c:v>
                </c:pt>
                <c:pt idx="283">
                  <c:v>0.62725450900000002</c:v>
                </c:pt>
                <c:pt idx="284">
                  <c:v>0.59118236499999999</c:v>
                </c:pt>
                <c:pt idx="285">
                  <c:v>0.58517034099999998</c:v>
                </c:pt>
                <c:pt idx="286">
                  <c:v>0.613226453</c:v>
                </c:pt>
                <c:pt idx="287">
                  <c:v>0.613226453</c:v>
                </c:pt>
                <c:pt idx="288">
                  <c:v>0.63126252500000002</c:v>
                </c:pt>
                <c:pt idx="289">
                  <c:v>0.63727454900000002</c:v>
                </c:pt>
                <c:pt idx="290">
                  <c:v>0.603206413</c:v>
                </c:pt>
                <c:pt idx="291">
                  <c:v>0.62925851700000002</c:v>
                </c:pt>
                <c:pt idx="292">
                  <c:v>0.605210421</c:v>
                </c:pt>
                <c:pt idx="293">
                  <c:v>0.63927855700000003</c:v>
                </c:pt>
                <c:pt idx="294">
                  <c:v>0.59118236499999999</c:v>
                </c:pt>
                <c:pt idx="295">
                  <c:v>0.63126252500000002</c:v>
                </c:pt>
                <c:pt idx="296">
                  <c:v>0.58116232499999998</c:v>
                </c:pt>
                <c:pt idx="297">
                  <c:v>0.603206413</c:v>
                </c:pt>
                <c:pt idx="298">
                  <c:v>0.63326653300000002</c:v>
                </c:pt>
                <c:pt idx="299">
                  <c:v>0.62525050100000001</c:v>
                </c:pt>
                <c:pt idx="300">
                  <c:v>0.64729458900000003</c:v>
                </c:pt>
                <c:pt idx="301">
                  <c:v>0.59919839699999999</c:v>
                </c:pt>
                <c:pt idx="302">
                  <c:v>0.61523046100000001</c:v>
                </c:pt>
                <c:pt idx="303">
                  <c:v>0.613226453</c:v>
                </c:pt>
                <c:pt idx="304">
                  <c:v>0.58917835699999999</c:v>
                </c:pt>
                <c:pt idx="305">
                  <c:v>0.62925851700000002</c:v>
                </c:pt>
                <c:pt idx="306">
                  <c:v>0.63527054100000002</c:v>
                </c:pt>
                <c:pt idx="307">
                  <c:v>0.61723446900000001</c:v>
                </c:pt>
                <c:pt idx="308">
                  <c:v>0.605210421</c:v>
                </c:pt>
                <c:pt idx="309">
                  <c:v>0.57114228499999997</c:v>
                </c:pt>
                <c:pt idx="310">
                  <c:v>0.62925851700000002</c:v>
                </c:pt>
                <c:pt idx="311">
                  <c:v>0.62925851700000002</c:v>
                </c:pt>
                <c:pt idx="312">
                  <c:v>0.63326653300000002</c:v>
                </c:pt>
                <c:pt idx="313">
                  <c:v>0.601202405</c:v>
                </c:pt>
                <c:pt idx="314">
                  <c:v>0.605210421</c:v>
                </c:pt>
                <c:pt idx="315">
                  <c:v>0.64128256500000003</c:v>
                </c:pt>
                <c:pt idx="316">
                  <c:v>0.609218437</c:v>
                </c:pt>
                <c:pt idx="317">
                  <c:v>0.56913827699999997</c:v>
                </c:pt>
                <c:pt idx="318">
                  <c:v>0.62525050100000001</c:v>
                </c:pt>
                <c:pt idx="319">
                  <c:v>0.58116232499999998</c:v>
                </c:pt>
                <c:pt idx="320">
                  <c:v>0.62925851700000002</c:v>
                </c:pt>
                <c:pt idx="321">
                  <c:v>0.62725450900000002</c:v>
                </c:pt>
                <c:pt idx="322">
                  <c:v>0.64729458900000003</c:v>
                </c:pt>
                <c:pt idx="323">
                  <c:v>0.611222445</c:v>
                </c:pt>
                <c:pt idx="324">
                  <c:v>0.61923847700000001</c:v>
                </c:pt>
                <c:pt idx="325">
                  <c:v>0.613226453</c:v>
                </c:pt>
                <c:pt idx="326">
                  <c:v>0.601202405</c:v>
                </c:pt>
                <c:pt idx="327">
                  <c:v>0.63527054100000002</c:v>
                </c:pt>
                <c:pt idx="328">
                  <c:v>0.63727454900000002</c:v>
                </c:pt>
                <c:pt idx="329">
                  <c:v>0.62324649300000001</c:v>
                </c:pt>
                <c:pt idx="330">
                  <c:v>0.62525050100000001</c:v>
                </c:pt>
                <c:pt idx="331">
                  <c:v>0.64729458900000003</c:v>
                </c:pt>
                <c:pt idx="332">
                  <c:v>0.61923847700000001</c:v>
                </c:pt>
                <c:pt idx="333">
                  <c:v>0.607214429</c:v>
                </c:pt>
                <c:pt idx="334">
                  <c:v>0.64529058100000003</c:v>
                </c:pt>
                <c:pt idx="335">
                  <c:v>0.59719438899999999</c:v>
                </c:pt>
                <c:pt idx="336">
                  <c:v>0.67735470900000005</c:v>
                </c:pt>
                <c:pt idx="337">
                  <c:v>0.64529058100000003</c:v>
                </c:pt>
                <c:pt idx="338">
                  <c:v>0.63927855700000003</c:v>
                </c:pt>
                <c:pt idx="339">
                  <c:v>0.62925851700000002</c:v>
                </c:pt>
                <c:pt idx="340">
                  <c:v>0.64729458900000003</c:v>
                </c:pt>
                <c:pt idx="341">
                  <c:v>0.61923847700000001</c:v>
                </c:pt>
                <c:pt idx="342">
                  <c:v>0.59118236499999999</c:v>
                </c:pt>
                <c:pt idx="343">
                  <c:v>0.56513026099999997</c:v>
                </c:pt>
                <c:pt idx="344">
                  <c:v>0.65931863700000004</c:v>
                </c:pt>
                <c:pt idx="345">
                  <c:v>0.59719438899999999</c:v>
                </c:pt>
                <c:pt idx="346">
                  <c:v>0.607214429</c:v>
                </c:pt>
                <c:pt idx="347">
                  <c:v>0.64929859700000003</c:v>
                </c:pt>
                <c:pt idx="348">
                  <c:v>0.62725450900000002</c:v>
                </c:pt>
                <c:pt idx="349">
                  <c:v>0.601202405</c:v>
                </c:pt>
                <c:pt idx="350">
                  <c:v>0.62725450900000002</c:v>
                </c:pt>
                <c:pt idx="351">
                  <c:v>0.63727454900000002</c:v>
                </c:pt>
                <c:pt idx="352">
                  <c:v>0.64529058100000003</c:v>
                </c:pt>
                <c:pt idx="353">
                  <c:v>0.62525050100000001</c:v>
                </c:pt>
                <c:pt idx="354">
                  <c:v>0.64328657300000003</c:v>
                </c:pt>
                <c:pt idx="355">
                  <c:v>0.62925851700000002</c:v>
                </c:pt>
                <c:pt idx="356">
                  <c:v>0.62925851700000002</c:v>
                </c:pt>
                <c:pt idx="357">
                  <c:v>0.64529058100000003</c:v>
                </c:pt>
                <c:pt idx="358">
                  <c:v>0.59919839699999999</c:v>
                </c:pt>
                <c:pt idx="359">
                  <c:v>0.64729458900000003</c:v>
                </c:pt>
                <c:pt idx="360">
                  <c:v>0.58517034099999998</c:v>
                </c:pt>
                <c:pt idx="361">
                  <c:v>0.61523046100000001</c:v>
                </c:pt>
                <c:pt idx="362">
                  <c:v>0.65130260500000003</c:v>
                </c:pt>
                <c:pt idx="363">
                  <c:v>0.62525050100000001</c:v>
                </c:pt>
                <c:pt idx="364">
                  <c:v>0.63527054100000002</c:v>
                </c:pt>
                <c:pt idx="365">
                  <c:v>0.61923847700000001</c:v>
                </c:pt>
                <c:pt idx="366">
                  <c:v>0.611222445</c:v>
                </c:pt>
                <c:pt idx="367">
                  <c:v>0.61923847700000001</c:v>
                </c:pt>
                <c:pt idx="368">
                  <c:v>0.62725450900000002</c:v>
                </c:pt>
                <c:pt idx="369">
                  <c:v>0.59719438899999999</c:v>
                </c:pt>
                <c:pt idx="370">
                  <c:v>0.61723446900000001</c:v>
                </c:pt>
                <c:pt idx="371">
                  <c:v>0.63727454900000002</c:v>
                </c:pt>
                <c:pt idx="372">
                  <c:v>0.65931863700000004</c:v>
                </c:pt>
                <c:pt idx="373">
                  <c:v>0.62124248500000001</c:v>
                </c:pt>
                <c:pt idx="374">
                  <c:v>0.61923847700000001</c:v>
                </c:pt>
                <c:pt idx="375">
                  <c:v>0.58717434899999998</c:v>
                </c:pt>
                <c:pt idx="376">
                  <c:v>0.61723446900000001</c:v>
                </c:pt>
                <c:pt idx="377">
                  <c:v>0.62525050100000001</c:v>
                </c:pt>
                <c:pt idx="378">
                  <c:v>0.62124248500000001</c:v>
                </c:pt>
                <c:pt idx="379">
                  <c:v>0.63527054100000002</c:v>
                </c:pt>
                <c:pt idx="380">
                  <c:v>0.58917835699999999</c:v>
                </c:pt>
                <c:pt idx="381">
                  <c:v>0.611222445</c:v>
                </c:pt>
                <c:pt idx="382">
                  <c:v>0.61523046100000001</c:v>
                </c:pt>
                <c:pt idx="383">
                  <c:v>0.64128256500000003</c:v>
                </c:pt>
                <c:pt idx="384">
                  <c:v>0.64529058100000003</c:v>
                </c:pt>
                <c:pt idx="385">
                  <c:v>0.64529058100000003</c:v>
                </c:pt>
                <c:pt idx="386">
                  <c:v>0.63927855700000003</c:v>
                </c:pt>
                <c:pt idx="387">
                  <c:v>0.613226453</c:v>
                </c:pt>
                <c:pt idx="388">
                  <c:v>0.61923847700000001</c:v>
                </c:pt>
                <c:pt idx="389">
                  <c:v>0.65531062100000004</c:v>
                </c:pt>
                <c:pt idx="390">
                  <c:v>0.61923847700000001</c:v>
                </c:pt>
                <c:pt idx="391">
                  <c:v>0.611222445</c:v>
                </c:pt>
                <c:pt idx="392">
                  <c:v>0.57314629299999997</c:v>
                </c:pt>
                <c:pt idx="393">
                  <c:v>0.61923847700000001</c:v>
                </c:pt>
                <c:pt idx="394">
                  <c:v>0.65931863700000004</c:v>
                </c:pt>
                <c:pt idx="395">
                  <c:v>0.63727454900000002</c:v>
                </c:pt>
                <c:pt idx="396">
                  <c:v>0.65731462900000004</c:v>
                </c:pt>
                <c:pt idx="397">
                  <c:v>0.609218437</c:v>
                </c:pt>
                <c:pt idx="398">
                  <c:v>0.63126252500000002</c:v>
                </c:pt>
                <c:pt idx="399">
                  <c:v>0.63126252500000002</c:v>
                </c:pt>
                <c:pt idx="400">
                  <c:v>0.65330661300000004</c:v>
                </c:pt>
                <c:pt idx="401">
                  <c:v>0.609218437</c:v>
                </c:pt>
                <c:pt idx="402">
                  <c:v>0.66132264500000004</c:v>
                </c:pt>
                <c:pt idx="403">
                  <c:v>0.62925851700000002</c:v>
                </c:pt>
                <c:pt idx="404">
                  <c:v>0.58717434899999998</c:v>
                </c:pt>
                <c:pt idx="405">
                  <c:v>0.65531062100000004</c:v>
                </c:pt>
                <c:pt idx="406">
                  <c:v>0.58116232499999998</c:v>
                </c:pt>
                <c:pt idx="407">
                  <c:v>0.63927855700000003</c:v>
                </c:pt>
                <c:pt idx="408">
                  <c:v>0.59318637299999999</c:v>
                </c:pt>
                <c:pt idx="409">
                  <c:v>0.62725450900000002</c:v>
                </c:pt>
                <c:pt idx="410">
                  <c:v>0.64128256500000003</c:v>
                </c:pt>
                <c:pt idx="411">
                  <c:v>0.64328657300000003</c:v>
                </c:pt>
                <c:pt idx="412">
                  <c:v>0.59118236499999999</c:v>
                </c:pt>
                <c:pt idx="413">
                  <c:v>0.63527054100000002</c:v>
                </c:pt>
                <c:pt idx="414">
                  <c:v>0.603206413</c:v>
                </c:pt>
                <c:pt idx="415">
                  <c:v>0.58917835699999999</c:v>
                </c:pt>
                <c:pt idx="416">
                  <c:v>0.63126252500000002</c:v>
                </c:pt>
                <c:pt idx="417">
                  <c:v>0.63527054100000002</c:v>
                </c:pt>
                <c:pt idx="418">
                  <c:v>0.59919839699999999</c:v>
                </c:pt>
                <c:pt idx="419">
                  <c:v>0.66132264500000004</c:v>
                </c:pt>
                <c:pt idx="420">
                  <c:v>0.61923847700000001</c:v>
                </c:pt>
                <c:pt idx="421">
                  <c:v>0.62525050100000001</c:v>
                </c:pt>
                <c:pt idx="422">
                  <c:v>0.63727454900000002</c:v>
                </c:pt>
                <c:pt idx="423">
                  <c:v>0.607214429</c:v>
                </c:pt>
                <c:pt idx="424">
                  <c:v>0.63326653300000002</c:v>
                </c:pt>
                <c:pt idx="425">
                  <c:v>0.63727454900000002</c:v>
                </c:pt>
                <c:pt idx="426">
                  <c:v>0.63126252500000002</c:v>
                </c:pt>
                <c:pt idx="427">
                  <c:v>0.61723446900000001</c:v>
                </c:pt>
                <c:pt idx="428">
                  <c:v>0.63326653300000002</c:v>
                </c:pt>
                <c:pt idx="429">
                  <c:v>0.63527054100000002</c:v>
                </c:pt>
                <c:pt idx="430">
                  <c:v>0.609218437</c:v>
                </c:pt>
                <c:pt idx="431">
                  <c:v>0.61523046100000001</c:v>
                </c:pt>
                <c:pt idx="432">
                  <c:v>0.64929859700000003</c:v>
                </c:pt>
                <c:pt idx="433">
                  <c:v>0.62324649300000001</c:v>
                </c:pt>
                <c:pt idx="434">
                  <c:v>0.62324649300000001</c:v>
                </c:pt>
                <c:pt idx="435">
                  <c:v>0.609218437</c:v>
                </c:pt>
                <c:pt idx="436">
                  <c:v>0.65531062100000004</c:v>
                </c:pt>
                <c:pt idx="437">
                  <c:v>0.65130260500000003</c:v>
                </c:pt>
                <c:pt idx="438">
                  <c:v>0.61523046100000001</c:v>
                </c:pt>
                <c:pt idx="439">
                  <c:v>0.63326653300000002</c:v>
                </c:pt>
                <c:pt idx="440">
                  <c:v>0.63326653300000002</c:v>
                </c:pt>
                <c:pt idx="441">
                  <c:v>0.59519038099999999</c:v>
                </c:pt>
                <c:pt idx="442">
                  <c:v>0.609218437</c:v>
                </c:pt>
                <c:pt idx="443">
                  <c:v>0.62925851700000002</c:v>
                </c:pt>
                <c:pt idx="444">
                  <c:v>0.64328657300000003</c:v>
                </c:pt>
                <c:pt idx="445">
                  <c:v>0.605210421</c:v>
                </c:pt>
                <c:pt idx="446">
                  <c:v>0.62124248500000001</c:v>
                </c:pt>
                <c:pt idx="447">
                  <c:v>0.61523046100000001</c:v>
                </c:pt>
                <c:pt idx="448">
                  <c:v>0.59519038099999999</c:v>
                </c:pt>
                <c:pt idx="449">
                  <c:v>0.64328657300000003</c:v>
                </c:pt>
                <c:pt idx="450">
                  <c:v>0.63126252500000002</c:v>
                </c:pt>
                <c:pt idx="451">
                  <c:v>0.63126252500000002</c:v>
                </c:pt>
                <c:pt idx="452">
                  <c:v>0.609218437</c:v>
                </c:pt>
                <c:pt idx="453">
                  <c:v>0.64128256500000003</c:v>
                </c:pt>
                <c:pt idx="454">
                  <c:v>0.59919839699999999</c:v>
                </c:pt>
                <c:pt idx="455">
                  <c:v>0.65130260500000003</c:v>
                </c:pt>
                <c:pt idx="456">
                  <c:v>0.64328657300000003</c:v>
                </c:pt>
                <c:pt idx="457">
                  <c:v>0.61523046100000001</c:v>
                </c:pt>
                <c:pt idx="458">
                  <c:v>0.611222445</c:v>
                </c:pt>
                <c:pt idx="459">
                  <c:v>0.62925851700000002</c:v>
                </c:pt>
                <c:pt idx="460">
                  <c:v>0.63927855700000003</c:v>
                </c:pt>
                <c:pt idx="461">
                  <c:v>0.607214429</c:v>
                </c:pt>
                <c:pt idx="462">
                  <c:v>0.61923847700000001</c:v>
                </c:pt>
                <c:pt idx="463">
                  <c:v>0.64328657300000003</c:v>
                </c:pt>
                <c:pt idx="464">
                  <c:v>0.63527054100000002</c:v>
                </c:pt>
                <c:pt idx="465">
                  <c:v>0.64929859700000003</c:v>
                </c:pt>
                <c:pt idx="466">
                  <c:v>0.62324649300000001</c:v>
                </c:pt>
                <c:pt idx="467">
                  <c:v>0.61723446900000001</c:v>
                </c:pt>
                <c:pt idx="468">
                  <c:v>0.62124248500000001</c:v>
                </c:pt>
                <c:pt idx="469">
                  <c:v>0.613226453</c:v>
                </c:pt>
                <c:pt idx="470">
                  <c:v>0.63727454900000002</c:v>
                </c:pt>
                <c:pt idx="471">
                  <c:v>0.64529058100000003</c:v>
                </c:pt>
                <c:pt idx="472">
                  <c:v>0.61523046100000001</c:v>
                </c:pt>
                <c:pt idx="473">
                  <c:v>0.63126252500000002</c:v>
                </c:pt>
                <c:pt idx="474">
                  <c:v>0.59919839699999999</c:v>
                </c:pt>
                <c:pt idx="475">
                  <c:v>0.63927855700000003</c:v>
                </c:pt>
                <c:pt idx="476">
                  <c:v>0.63727454900000002</c:v>
                </c:pt>
                <c:pt idx="477">
                  <c:v>0.609218437</c:v>
                </c:pt>
                <c:pt idx="478">
                  <c:v>0.64929859700000003</c:v>
                </c:pt>
                <c:pt idx="479">
                  <c:v>0.63126252500000002</c:v>
                </c:pt>
                <c:pt idx="480">
                  <c:v>0.62124248500000001</c:v>
                </c:pt>
                <c:pt idx="481">
                  <c:v>0.64529058100000003</c:v>
                </c:pt>
                <c:pt idx="482">
                  <c:v>0.63927855700000003</c:v>
                </c:pt>
                <c:pt idx="483">
                  <c:v>0.62725450900000002</c:v>
                </c:pt>
                <c:pt idx="484">
                  <c:v>0.62324649300000001</c:v>
                </c:pt>
                <c:pt idx="485">
                  <c:v>0.64929859700000003</c:v>
                </c:pt>
                <c:pt idx="486">
                  <c:v>0.65531062100000004</c:v>
                </c:pt>
                <c:pt idx="487">
                  <c:v>0.609218437</c:v>
                </c:pt>
                <c:pt idx="488">
                  <c:v>0.63727454900000002</c:v>
                </c:pt>
                <c:pt idx="489">
                  <c:v>0.63326653300000002</c:v>
                </c:pt>
                <c:pt idx="490">
                  <c:v>0.61723446900000001</c:v>
                </c:pt>
                <c:pt idx="491">
                  <c:v>0.67334669300000005</c:v>
                </c:pt>
                <c:pt idx="492">
                  <c:v>0.63727454900000002</c:v>
                </c:pt>
                <c:pt idx="493">
                  <c:v>0.63727454900000002</c:v>
                </c:pt>
                <c:pt idx="494">
                  <c:v>0.61723446900000001</c:v>
                </c:pt>
                <c:pt idx="495">
                  <c:v>0.613226453</c:v>
                </c:pt>
                <c:pt idx="496">
                  <c:v>0.58717434899999998</c:v>
                </c:pt>
                <c:pt idx="497">
                  <c:v>0.66332665300000004</c:v>
                </c:pt>
                <c:pt idx="498">
                  <c:v>0.68136272499999995</c:v>
                </c:pt>
                <c:pt idx="499">
                  <c:v>0.62525050100000001</c:v>
                </c:pt>
                <c:pt idx="500">
                  <c:v>0.64128256500000003</c:v>
                </c:pt>
                <c:pt idx="501">
                  <c:v>0.64128256500000003</c:v>
                </c:pt>
                <c:pt idx="502">
                  <c:v>0.62525050100000001</c:v>
                </c:pt>
                <c:pt idx="503">
                  <c:v>0.62925851700000002</c:v>
                </c:pt>
                <c:pt idx="504">
                  <c:v>0.603206413</c:v>
                </c:pt>
                <c:pt idx="505">
                  <c:v>0.607214429</c:v>
                </c:pt>
                <c:pt idx="506">
                  <c:v>0.66533066100000005</c:v>
                </c:pt>
                <c:pt idx="507">
                  <c:v>0.64529058100000003</c:v>
                </c:pt>
                <c:pt idx="508">
                  <c:v>0.59719438899999999</c:v>
                </c:pt>
                <c:pt idx="509">
                  <c:v>0.62925851700000002</c:v>
                </c:pt>
                <c:pt idx="510">
                  <c:v>0.58517034099999998</c:v>
                </c:pt>
                <c:pt idx="511">
                  <c:v>0.61723446900000001</c:v>
                </c:pt>
                <c:pt idx="512">
                  <c:v>0.611222445</c:v>
                </c:pt>
                <c:pt idx="513">
                  <c:v>0.64929859700000003</c:v>
                </c:pt>
                <c:pt idx="514">
                  <c:v>0.62925851700000002</c:v>
                </c:pt>
                <c:pt idx="515">
                  <c:v>0.64328657300000003</c:v>
                </c:pt>
                <c:pt idx="516">
                  <c:v>0.64529058100000003</c:v>
                </c:pt>
                <c:pt idx="517">
                  <c:v>0.63527054100000002</c:v>
                </c:pt>
                <c:pt idx="518">
                  <c:v>0.58116232499999998</c:v>
                </c:pt>
                <c:pt idx="519">
                  <c:v>0.61523046100000001</c:v>
                </c:pt>
                <c:pt idx="520">
                  <c:v>0.65731462900000004</c:v>
                </c:pt>
                <c:pt idx="521">
                  <c:v>0.613226453</c:v>
                </c:pt>
                <c:pt idx="522">
                  <c:v>0.64729458900000003</c:v>
                </c:pt>
                <c:pt idx="523">
                  <c:v>0.62124248500000001</c:v>
                </c:pt>
                <c:pt idx="524">
                  <c:v>0.601202405</c:v>
                </c:pt>
                <c:pt idx="525">
                  <c:v>0.63927855700000003</c:v>
                </c:pt>
                <c:pt idx="526">
                  <c:v>0.63326653300000002</c:v>
                </c:pt>
                <c:pt idx="527">
                  <c:v>0.58917835699999999</c:v>
                </c:pt>
                <c:pt idx="528">
                  <c:v>0.64128256500000003</c:v>
                </c:pt>
                <c:pt idx="529">
                  <c:v>0.603206413</c:v>
                </c:pt>
                <c:pt idx="530">
                  <c:v>0.59719438899999999</c:v>
                </c:pt>
                <c:pt idx="531">
                  <c:v>0.63527054100000002</c:v>
                </c:pt>
                <c:pt idx="532">
                  <c:v>0.62925851700000002</c:v>
                </c:pt>
                <c:pt idx="533">
                  <c:v>0.62725450900000002</c:v>
                </c:pt>
                <c:pt idx="534">
                  <c:v>0.59919839699999999</c:v>
                </c:pt>
                <c:pt idx="535">
                  <c:v>0.62525050100000001</c:v>
                </c:pt>
                <c:pt idx="536">
                  <c:v>0.63927855700000003</c:v>
                </c:pt>
                <c:pt idx="537">
                  <c:v>0.66733466900000005</c:v>
                </c:pt>
                <c:pt idx="538">
                  <c:v>0.56713426899999997</c:v>
                </c:pt>
                <c:pt idx="539">
                  <c:v>0.62124248500000001</c:v>
                </c:pt>
                <c:pt idx="540">
                  <c:v>0.605210421</c:v>
                </c:pt>
                <c:pt idx="541">
                  <c:v>0.63527054100000002</c:v>
                </c:pt>
                <c:pt idx="542">
                  <c:v>0.603206413</c:v>
                </c:pt>
                <c:pt idx="543">
                  <c:v>0.64929859700000003</c:v>
                </c:pt>
                <c:pt idx="544">
                  <c:v>0.58316633299999998</c:v>
                </c:pt>
                <c:pt idx="545">
                  <c:v>0.611222445</c:v>
                </c:pt>
                <c:pt idx="546">
                  <c:v>0.613226453</c:v>
                </c:pt>
                <c:pt idx="547">
                  <c:v>0.609218437</c:v>
                </c:pt>
                <c:pt idx="548">
                  <c:v>0.61523046100000001</c:v>
                </c:pt>
                <c:pt idx="549">
                  <c:v>0.607214429</c:v>
                </c:pt>
                <c:pt idx="550">
                  <c:v>0.64328657300000003</c:v>
                </c:pt>
                <c:pt idx="551">
                  <c:v>0.63727454900000002</c:v>
                </c:pt>
                <c:pt idx="552">
                  <c:v>0.63727454900000002</c:v>
                </c:pt>
                <c:pt idx="553">
                  <c:v>0.64529058100000003</c:v>
                </c:pt>
                <c:pt idx="554">
                  <c:v>0.63527054100000002</c:v>
                </c:pt>
                <c:pt idx="555">
                  <c:v>0.62525050100000001</c:v>
                </c:pt>
                <c:pt idx="556">
                  <c:v>0.57515030099999997</c:v>
                </c:pt>
                <c:pt idx="557">
                  <c:v>0.62124248500000001</c:v>
                </c:pt>
                <c:pt idx="558">
                  <c:v>0.607214429</c:v>
                </c:pt>
                <c:pt idx="559">
                  <c:v>0.609218437</c:v>
                </c:pt>
                <c:pt idx="560">
                  <c:v>0.65931863700000004</c:v>
                </c:pt>
                <c:pt idx="561">
                  <c:v>0.607214429</c:v>
                </c:pt>
                <c:pt idx="562">
                  <c:v>0.59919839699999999</c:v>
                </c:pt>
                <c:pt idx="563">
                  <c:v>0.62925851700000002</c:v>
                </c:pt>
                <c:pt idx="564">
                  <c:v>0.613226453</c:v>
                </c:pt>
                <c:pt idx="565">
                  <c:v>0.613226453</c:v>
                </c:pt>
                <c:pt idx="566">
                  <c:v>0.62324649300000001</c:v>
                </c:pt>
                <c:pt idx="567">
                  <c:v>0.62725450900000002</c:v>
                </c:pt>
                <c:pt idx="568">
                  <c:v>0.611222445</c:v>
                </c:pt>
                <c:pt idx="569">
                  <c:v>0.59719438899999999</c:v>
                </c:pt>
                <c:pt idx="570">
                  <c:v>0.67935871699999995</c:v>
                </c:pt>
                <c:pt idx="571">
                  <c:v>0.66533066100000005</c:v>
                </c:pt>
                <c:pt idx="572">
                  <c:v>0.62124248500000001</c:v>
                </c:pt>
                <c:pt idx="573">
                  <c:v>0.63927855700000003</c:v>
                </c:pt>
                <c:pt idx="574">
                  <c:v>0.61523046100000001</c:v>
                </c:pt>
                <c:pt idx="575">
                  <c:v>0.63727454900000002</c:v>
                </c:pt>
                <c:pt idx="576">
                  <c:v>0.64929859700000003</c:v>
                </c:pt>
                <c:pt idx="577">
                  <c:v>0.61723446900000001</c:v>
                </c:pt>
                <c:pt idx="578">
                  <c:v>0.63326653300000002</c:v>
                </c:pt>
                <c:pt idx="579">
                  <c:v>0.62725450900000002</c:v>
                </c:pt>
                <c:pt idx="580">
                  <c:v>0.63527054100000002</c:v>
                </c:pt>
                <c:pt idx="581">
                  <c:v>0.607214429</c:v>
                </c:pt>
                <c:pt idx="582">
                  <c:v>0.63927855700000003</c:v>
                </c:pt>
                <c:pt idx="583">
                  <c:v>0.611222445</c:v>
                </c:pt>
                <c:pt idx="584">
                  <c:v>0.611222445</c:v>
                </c:pt>
                <c:pt idx="585">
                  <c:v>0.61523046100000001</c:v>
                </c:pt>
                <c:pt idx="586">
                  <c:v>0.62124248500000001</c:v>
                </c:pt>
                <c:pt idx="587">
                  <c:v>0.62124248500000001</c:v>
                </c:pt>
                <c:pt idx="588">
                  <c:v>0.63527054100000002</c:v>
                </c:pt>
                <c:pt idx="589">
                  <c:v>0.64128256500000003</c:v>
                </c:pt>
                <c:pt idx="590">
                  <c:v>0.65531062100000004</c:v>
                </c:pt>
                <c:pt idx="591">
                  <c:v>0.63727454900000002</c:v>
                </c:pt>
                <c:pt idx="592">
                  <c:v>0.65931863700000004</c:v>
                </c:pt>
                <c:pt idx="593">
                  <c:v>0.64529058100000003</c:v>
                </c:pt>
                <c:pt idx="594">
                  <c:v>0.64328657300000003</c:v>
                </c:pt>
                <c:pt idx="595">
                  <c:v>0.63326653300000002</c:v>
                </c:pt>
                <c:pt idx="596">
                  <c:v>0.59719438899999999</c:v>
                </c:pt>
                <c:pt idx="597">
                  <c:v>0.607214429</c:v>
                </c:pt>
                <c:pt idx="598">
                  <c:v>0.64729458900000003</c:v>
                </c:pt>
                <c:pt idx="599">
                  <c:v>0.62525050100000001</c:v>
                </c:pt>
                <c:pt idx="600">
                  <c:v>0.63527054100000002</c:v>
                </c:pt>
                <c:pt idx="601">
                  <c:v>0.62525050100000001</c:v>
                </c:pt>
                <c:pt idx="602">
                  <c:v>0.62725450900000002</c:v>
                </c:pt>
                <c:pt idx="603">
                  <c:v>0.58717434899999998</c:v>
                </c:pt>
                <c:pt idx="604">
                  <c:v>0.64929859700000003</c:v>
                </c:pt>
                <c:pt idx="605">
                  <c:v>0.64328657300000003</c:v>
                </c:pt>
                <c:pt idx="606">
                  <c:v>0.601202405</c:v>
                </c:pt>
                <c:pt idx="607">
                  <c:v>0.64729458900000003</c:v>
                </c:pt>
                <c:pt idx="608">
                  <c:v>0.59519038099999999</c:v>
                </c:pt>
                <c:pt idx="609">
                  <c:v>0.65130260500000003</c:v>
                </c:pt>
                <c:pt idx="610">
                  <c:v>0.62725450900000002</c:v>
                </c:pt>
                <c:pt idx="611">
                  <c:v>0.63727454900000002</c:v>
                </c:pt>
                <c:pt idx="612">
                  <c:v>0.64929859700000003</c:v>
                </c:pt>
                <c:pt idx="613">
                  <c:v>0.63326653300000002</c:v>
                </c:pt>
                <c:pt idx="614">
                  <c:v>0.65731462900000004</c:v>
                </c:pt>
                <c:pt idx="615">
                  <c:v>0.63326653300000002</c:v>
                </c:pt>
                <c:pt idx="616">
                  <c:v>0.61723446900000001</c:v>
                </c:pt>
                <c:pt idx="617">
                  <c:v>0.603206413</c:v>
                </c:pt>
                <c:pt idx="618">
                  <c:v>0.64128256500000003</c:v>
                </c:pt>
                <c:pt idx="619">
                  <c:v>0.64128256500000003</c:v>
                </c:pt>
                <c:pt idx="620">
                  <c:v>0.64929859700000003</c:v>
                </c:pt>
                <c:pt idx="621">
                  <c:v>0.63727454900000002</c:v>
                </c:pt>
                <c:pt idx="622">
                  <c:v>0.66132264500000004</c:v>
                </c:pt>
                <c:pt idx="623">
                  <c:v>0.603206413</c:v>
                </c:pt>
                <c:pt idx="624">
                  <c:v>0.61723446900000001</c:v>
                </c:pt>
                <c:pt idx="625">
                  <c:v>0.66933867700000005</c:v>
                </c:pt>
                <c:pt idx="626">
                  <c:v>0.59118236499999999</c:v>
                </c:pt>
                <c:pt idx="627">
                  <c:v>0.61723446900000001</c:v>
                </c:pt>
                <c:pt idx="628">
                  <c:v>0.61723446900000001</c:v>
                </c:pt>
                <c:pt idx="629">
                  <c:v>0.61523046100000001</c:v>
                </c:pt>
                <c:pt idx="630">
                  <c:v>0.62925851700000002</c:v>
                </c:pt>
                <c:pt idx="631">
                  <c:v>0.63727454900000002</c:v>
                </c:pt>
                <c:pt idx="632">
                  <c:v>0.61923847700000001</c:v>
                </c:pt>
                <c:pt idx="633">
                  <c:v>0.62124248500000001</c:v>
                </c:pt>
                <c:pt idx="634">
                  <c:v>0.67735470900000005</c:v>
                </c:pt>
                <c:pt idx="635">
                  <c:v>0.65130260500000003</c:v>
                </c:pt>
                <c:pt idx="636">
                  <c:v>0.65731462900000004</c:v>
                </c:pt>
                <c:pt idx="637">
                  <c:v>0.62725450900000002</c:v>
                </c:pt>
                <c:pt idx="638">
                  <c:v>0.62925851700000002</c:v>
                </c:pt>
                <c:pt idx="639">
                  <c:v>0.63727454900000002</c:v>
                </c:pt>
                <c:pt idx="640">
                  <c:v>0.66933867700000005</c:v>
                </c:pt>
                <c:pt idx="641">
                  <c:v>0.64128256500000003</c:v>
                </c:pt>
                <c:pt idx="642">
                  <c:v>0.62925851700000002</c:v>
                </c:pt>
                <c:pt idx="643">
                  <c:v>0.64529058100000003</c:v>
                </c:pt>
                <c:pt idx="644">
                  <c:v>0.62525050100000001</c:v>
                </c:pt>
                <c:pt idx="645">
                  <c:v>0.61723446900000001</c:v>
                </c:pt>
                <c:pt idx="646">
                  <c:v>0.63927855700000003</c:v>
                </c:pt>
                <c:pt idx="647">
                  <c:v>0.65130260500000003</c:v>
                </c:pt>
                <c:pt idx="648">
                  <c:v>0.58316633299999998</c:v>
                </c:pt>
                <c:pt idx="649">
                  <c:v>0.61723446900000001</c:v>
                </c:pt>
                <c:pt idx="650">
                  <c:v>0.64128256500000003</c:v>
                </c:pt>
                <c:pt idx="651">
                  <c:v>0.66332665300000004</c:v>
                </c:pt>
                <c:pt idx="652">
                  <c:v>0.63326653300000002</c:v>
                </c:pt>
                <c:pt idx="653">
                  <c:v>0.605210421</c:v>
                </c:pt>
                <c:pt idx="654">
                  <c:v>0.61723446900000001</c:v>
                </c:pt>
                <c:pt idx="655">
                  <c:v>0.61523046100000001</c:v>
                </c:pt>
                <c:pt idx="656">
                  <c:v>0.62925851700000002</c:v>
                </c:pt>
                <c:pt idx="657">
                  <c:v>0.62925851700000002</c:v>
                </c:pt>
                <c:pt idx="658">
                  <c:v>0.65531062100000004</c:v>
                </c:pt>
                <c:pt idx="659">
                  <c:v>0.64128256500000003</c:v>
                </c:pt>
                <c:pt idx="660">
                  <c:v>0.64128256500000003</c:v>
                </c:pt>
                <c:pt idx="661">
                  <c:v>0.65130260500000003</c:v>
                </c:pt>
                <c:pt idx="662">
                  <c:v>0.62925851700000002</c:v>
                </c:pt>
                <c:pt idx="663">
                  <c:v>0.65531062100000004</c:v>
                </c:pt>
                <c:pt idx="664">
                  <c:v>0.58116232499999998</c:v>
                </c:pt>
                <c:pt idx="665">
                  <c:v>0.63326653300000002</c:v>
                </c:pt>
                <c:pt idx="666">
                  <c:v>0.62925851700000002</c:v>
                </c:pt>
                <c:pt idx="667">
                  <c:v>0.605210421</c:v>
                </c:pt>
                <c:pt idx="668">
                  <c:v>0.62525050100000001</c:v>
                </c:pt>
                <c:pt idx="669">
                  <c:v>0.62925851700000002</c:v>
                </c:pt>
                <c:pt idx="670">
                  <c:v>0.65130260500000003</c:v>
                </c:pt>
                <c:pt idx="671">
                  <c:v>0.62124248500000001</c:v>
                </c:pt>
                <c:pt idx="672">
                  <c:v>0.62124248500000001</c:v>
                </c:pt>
                <c:pt idx="673">
                  <c:v>0.64328657300000003</c:v>
                </c:pt>
                <c:pt idx="674">
                  <c:v>0.61723446900000001</c:v>
                </c:pt>
                <c:pt idx="675">
                  <c:v>0.67334669300000005</c:v>
                </c:pt>
                <c:pt idx="676">
                  <c:v>0.61923847700000001</c:v>
                </c:pt>
                <c:pt idx="677">
                  <c:v>0.63326653300000002</c:v>
                </c:pt>
                <c:pt idx="678">
                  <c:v>0.66533066100000005</c:v>
                </c:pt>
                <c:pt idx="679">
                  <c:v>0.62725450900000002</c:v>
                </c:pt>
                <c:pt idx="680">
                  <c:v>0.63927855700000003</c:v>
                </c:pt>
                <c:pt idx="681">
                  <c:v>0.61923847700000001</c:v>
                </c:pt>
                <c:pt idx="682">
                  <c:v>0.611222445</c:v>
                </c:pt>
                <c:pt idx="683">
                  <c:v>0.64128256500000003</c:v>
                </c:pt>
                <c:pt idx="684">
                  <c:v>0.61523046100000001</c:v>
                </c:pt>
                <c:pt idx="685">
                  <c:v>0.63527054100000002</c:v>
                </c:pt>
                <c:pt idx="686">
                  <c:v>0.63126252500000002</c:v>
                </c:pt>
                <c:pt idx="687">
                  <c:v>0.64929859700000003</c:v>
                </c:pt>
                <c:pt idx="688">
                  <c:v>0.65130260500000003</c:v>
                </c:pt>
                <c:pt idx="689">
                  <c:v>0.62525050100000001</c:v>
                </c:pt>
                <c:pt idx="690">
                  <c:v>0.62124248500000001</c:v>
                </c:pt>
                <c:pt idx="691">
                  <c:v>0.64529058100000003</c:v>
                </c:pt>
                <c:pt idx="692">
                  <c:v>0.66933867700000005</c:v>
                </c:pt>
                <c:pt idx="693">
                  <c:v>0.63527054100000002</c:v>
                </c:pt>
                <c:pt idx="694">
                  <c:v>0.62525050100000001</c:v>
                </c:pt>
                <c:pt idx="695">
                  <c:v>0.609218437</c:v>
                </c:pt>
                <c:pt idx="696">
                  <c:v>0.62725450900000002</c:v>
                </c:pt>
                <c:pt idx="697">
                  <c:v>0.62725450900000002</c:v>
                </c:pt>
                <c:pt idx="698">
                  <c:v>0.62525050100000001</c:v>
                </c:pt>
                <c:pt idx="699">
                  <c:v>0.63527054100000002</c:v>
                </c:pt>
                <c:pt idx="700">
                  <c:v>0.63326653300000002</c:v>
                </c:pt>
                <c:pt idx="701">
                  <c:v>0.605210421</c:v>
                </c:pt>
                <c:pt idx="702">
                  <c:v>0.605210421</c:v>
                </c:pt>
                <c:pt idx="703">
                  <c:v>0.64929859700000003</c:v>
                </c:pt>
                <c:pt idx="704">
                  <c:v>0.67334669300000005</c:v>
                </c:pt>
                <c:pt idx="705">
                  <c:v>0.63727454900000002</c:v>
                </c:pt>
                <c:pt idx="706">
                  <c:v>0.63927855700000003</c:v>
                </c:pt>
                <c:pt idx="707">
                  <c:v>0.61523046100000001</c:v>
                </c:pt>
                <c:pt idx="708">
                  <c:v>0.611222445</c:v>
                </c:pt>
                <c:pt idx="709">
                  <c:v>0.607214429</c:v>
                </c:pt>
                <c:pt idx="710">
                  <c:v>0.62725450900000002</c:v>
                </c:pt>
                <c:pt idx="711">
                  <c:v>0.64128256500000003</c:v>
                </c:pt>
                <c:pt idx="712">
                  <c:v>0.609218437</c:v>
                </c:pt>
                <c:pt idx="713">
                  <c:v>0.63927855700000003</c:v>
                </c:pt>
                <c:pt idx="714">
                  <c:v>0.67134268500000005</c:v>
                </c:pt>
                <c:pt idx="715">
                  <c:v>0.68937875800000004</c:v>
                </c:pt>
                <c:pt idx="716">
                  <c:v>0.63527054100000002</c:v>
                </c:pt>
                <c:pt idx="717">
                  <c:v>0.62725450900000002</c:v>
                </c:pt>
                <c:pt idx="718">
                  <c:v>0.65130260500000003</c:v>
                </c:pt>
                <c:pt idx="719">
                  <c:v>0.609218437</c:v>
                </c:pt>
                <c:pt idx="720">
                  <c:v>0.64529058100000003</c:v>
                </c:pt>
                <c:pt idx="721">
                  <c:v>0.64128256500000003</c:v>
                </c:pt>
                <c:pt idx="722">
                  <c:v>0.62725450900000002</c:v>
                </c:pt>
                <c:pt idx="723">
                  <c:v>0.58917835699999999</c:v>
                </c:pt>
                <c:pt idx="724">
                  <c:v>0.63727454900000002</c:v>
                </c:pt>
                <c:pt idx="725">
                  <c:v>0.64328657300000003</c:v>
                </c:pt>
                <c:pt idx="726">
                  <c:v>0.65330661300000004</c:v>
                </c:pt>
                <c:pt idx="727">
                  <c:v>0.62725450900000002</c:v>
                </c:pt>
                <c:pt idx="728">
                  <c:v>0.67334669300000005</c:v>
                </c:pt>
                <c:pt idx="729">
                  <c:v>0.61723446900000001</c:v>
                </c:pt>
                <c:pt idx="730">
                  <c:v>0.59919839699999999</c:v>
                </c:pt>
                <c:pt idx="731">
                  <c:v>0.63527054100000002</c:v>
                </c:pt>
                <c:pt idx="732">
                  <c:v>0.63326653300000002</c:v>
                </c:pt>
                <c:pt idx="733">
                  <c:v>0.61923847700000001</c:v>
                </c:pt>
                <c:pt idx="734">
                  <c:v>0.61923847700000001</c:v>
                </c:pt>
                <c:pt idx="735">
                  <c:v>0.609218437</c:v>
                </c:pt>
                <c:pt idx="736">
                  <c:v>0.63126252500000002</c:v>
                </c:pt>
                <c:pt idx="737">
                  <c:v>0.611222445</c:v>
                </c:pt>
                <c:pt idx="738">
                  <c:v>0.68336673299999995</c:v>
                </c:pt>
                <c:pt idx="739">
                  <c:v>0.62725450900000002</c:v>
                </c:pt>
                <c:pt idx="740">
                  <c:v>0.613226453</c:v>
                </c:pt>
                <c:pt idx="741">
                  <c:v>0.61723446900000001</c:v>
                </c:pt>
                <c:pt idx="742">
                  <c:v>0.63527054100000002</c:v>
                </c:pt>
                <c:pt idx="743">
                  <c:v>0.66132264500000004</c:v>
                </c:pt>
                <c:pt idx="744">
                  <c:v>0.62324649300000001</c:v>
                </c:pt>
                <c:pt idx="745">
                  <c:v>0.63527054100000002</c:v>
                </c:pt>
                <c:pt idx="746">
                  <c:v>0.58116232499999998</c:v>
                </c:pt>
                <c:pt idx="747">
                  <c:v>0.605210421</c:v>
                </c:pt>
                <c:pt idx="748">
                  <c:v>0.607214429</c:v>
                </c:pt>
                <c:pt idx="749">
                  <c:v>0.63527054100000002</c:v>
                </c:pt>
                <c:pt idx="750">
                  <c:v>0.64729458900000003</c:v>
                </c:pt>
                <c:pt idx="751">
                  <c:v>0.62525050100000001</c:v>
                </c:pt>
                <c:pt idx="752">
                  <c:v>0.63527054100000002</c:v>
                </c:pt>
                <c:pt idx="753">
                  <c:v>0.61923847700000001</c:v>
                </c:pt>
                <c:pt idx="754">
                  <c:v>0.65130260500000003</c:v>
                </c:pt>
                <c:pt idx="755">
                  <c:v>0.63727454900000002</c:v>
                </c:pt>
                <c:pt idx="756">
                  <c:v>0.65130260500000003</c:v>
                </c:pt>
                <c:pt idx="757">
                  <c:v>0.62324649300000001</c:v>
                </c:pt>
                <c:pt idx="758">
                  <c:v>0.611222445</c:v>
                </c:pt>
                <c:pt idx="759">
                  <c:v>0.605210421</c:v>
                </c:pt>
                <c:pt idx="760">
                  <c:v>0.65531062100000004</c:v>
                </c:pt>
                <c:pt idx="761">
                  <c:v>0.62124248500000001</c:v>
                </c:pt>
                <c:pt idx="762">
                  <c:v>0.64328657300000003</c:v>
                </c:pt>
                <c:pt idx="763">
                  <c:v>0.66332665300000004</c:v>
                </c:pt>
                <c:pt idx="764">
                  <c:v>0.59118236499999999</c:v>
                </c:pt>
                <c:pt idx="765">
                  <c:v>0.605210421</c:v>
                </c:pt>
                <c:pt idx="766">
                  <c:v>0.61723446900000001</c:v>
                </c:pt>
                <c:pt idx="767">
                  <c:v>0.62925851700000002</c:v>
                </c:pt>
                <c:pt idx="768">
                  <c:v>0.61523046100000001</c:v>
                </c:pt>
                <c:pt idx="769">
                  <c:v>0.605210421</c:v>
                </c:pt>
                <c:pt idx="770">
                  <c:v>0.62725450900000002</c:v>
                </c:pt>
                <c:pt idx="771">
                  <c:v>0.605210421</c:v>
                </c:pt>
                <c:pt idx="772">
                  <c:v>0.59919839699999999</c:v>
                </c:pt>
                <c:pt idx="773">
                  <c:v>0.603206413</c:v>
                </c:pt>
                <c:pt idx="774">
                  <c:v>0.65531062100000004</c:v>
                </c:pt>
                <c:pt idx="775">
                  <c:v>0.62324649300000001</c:v>
                </c:pt>
                <c:pt idx="776">
                  <c:v>0.601202405</c:v>
                </c:pt>
                <c:pt idx="777">
                  <c:v>0.603206413</c:v>
                </c:pt>
                <c:pt idx="778">
                  <c:v>0.62725450900000002</c:v>
                </c:pt>
                <c:pt idx="779">
                  <c:v>0.63126252500000002</c:v>
                </c:pt>
                <c:pt idx="780">
                  <c:v>0.62324649300000001</c:v>
                </c:pt>
                <c:pt idx="781">
                  <c:v>0.65330661300000004</c:v>
                </c:pt>
                <c:pt idx="782">
                  <c:v>0.63927855700000003</c:v>
                </c:pt>
                <c:pt idx="783">
                  <c:v>0.64328657300000003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3B-F542-8EDD-6A936ECC5BDC}"/>
            </c:ext>
          </c:extLst>
        </c:ser>
        <c:ser>
          <c:idx val="0"/>
          <c:order val="1"/>
          <c:tx>
            <c:strRef>
              <c:f>hui_part2_MNIST!$A$9</c:f>
              <c:strCache>
                <c:ptCount val="1"/>
                <c:pt idx="0">
                  <c:v>GRP_error_rate_train_1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hui_part2_MNIST!$B$9:$ADE$9</c:f>
              <c:numCache>
                <c:formatCode>General</c:formatCode>
                <c:ptCount val="784"/>
                <c:pt idx="0">
                  <c:v>0.46823411700000001</c:v>
                </c:pt>
                <c:pt idx="1">
                  <c:v>0.51075537800000004</c:v>
                </c:pt>
                <c:pt idx="2">
                  <c:v>0.612806403</c:v>
                </c:pt>
                <c:pt idx="3">
                  <c:v>0.63331665800000003</c:v>
                </c:pt>
                <c:pt idx="4">
                  <c:v>0.66183091500000002</c:v>
                </c:pt>
                <c:pt idx="5">
                  <c:v>0.732366183</c:v>
                </c:pt>
                <c:pt idx="6">
                  <c:v>0.70235117599999997</c:v>
                </c:pt>
                <c:pt idx="7">
                  <c:v>0.70785392700000005</c:v>
                </c:pt>
                <c:pt idx="8">
                  <c:v>0.73836918500000004</c:v>
                </c:pt>
                <c:pt idx="9">
                  <c:v>0.75987994000000003</c:v>
                </c:pt>
                <c:pt idx="10">
                  <c:v>0.77538769399999996</c:v>
                </c:pt>
                <c:pt idx="11">
                  <c:v>0.78139069500000002</c:v>
                </c:pt>
                <c:pt idx="12">
                  <c:v>0.781890945</c:v>
                </c:pt>
                <c:pt idx="13">
                  <c:v>0.78289144600000005</c:v>
                </c:pt>
                <c:pt idx="14">
                  <c:v>0.77388694300000005</c:v>
                </c:pt>
                <c:pt idx="15">
                  <c:v>0.81340670299999995</c:v>
                </c:pt>
                <c:pt idx="16">
                  <c:v>0.781890945</c:v>
                </c:pt>
                <c:pt idx="17">
                  <c:v>0.80390195099999995</c:v>
                </c:pt>
                <c:pt idx="18">
                  <c:v>0.78489244599999997</c:v>
                </c:pt>
                <c:pt idx="19">
                  <c:v>0.78439219599999999</c:v>
                </c:pt>
                <c:pt idx="20">
                  <c:v>0.80590295099999998</c:v>
                </c:pt>
                <c:pt idx="21">
                  <c:v>0.81490745399999998</c:v>
                </c:pt>
                <c:pt idx="22">
                  <c:v>0.79589794899999999</c:v>
                </c:pt>
                <c:pt idx="23">
                  <c:v>0.807403702</c:v>
                </c:pt>
                <c:pt idx="24">
                  <c:v>0.82041020499999995</c:v>
                </c:pt>
                <c:pt idx="25">
                  <c:v>0.81840920500000003</c:v>
                </c:pt>
                <c:pt idx="26">
                  <c:v>0.80790395199999998</c:v>
                </c:pt>
                <c:pt idx="27">
                  <c:v>0.81740870399999999</c:v>
                </c:pt>
                <c:pt idx="28">
                  <c:v>0.82491245599999996</c:v>
                </c:pt>
                <c:pt idx="29">
                  <c:v>0.80690345200000002</c:v>
                </c:pt>
                <c:pt idx="30">
                  <c:v>0.82591295600000003</c:v>
                </c:pt>
                <c:pt idx="31">
                  <c:v>0.81490745399999998</c:v>
                </c:pt>
                <c:pt idx="32">
                  <c:v>0.83041520800000002</c:v>
                </c:pt>
                <c:pt idx="33">
                  <c:v>0.81590795400000005</c:v>
                </c:pt>
                <c:pt idx="34">
                  <c:v>0.81990995499999997</c:v>
                </c:pt>
                <c:pt idx="35">
                  <c:v>0.821910955</c:v>
                </c:pt>
                <c:pt idx="36">
                  <c:v>0.81590795400000005</c:v>
                </c:pt>
                <c:pt idx="37">
                  <c:v>0.83691845899999995</c:v>
                </c:pt>
                <c:pt idx="38">
                  <c:v>0.82291145600000004</c:v>
                </c:pt>
                <c:pt idx="39">
                  <c:v>0.823911956</c:v>
                </c:pt>
                <c:pt idx="40">
                  <c:v>0.82491245599999996</c:v>
                </c:pt>
                <c:pt idx="41">
                  <c:v>0.83141570799999998</c:v>
                </c:pt>
                <c:pt idx="42">
                  <c:v>0.82741370700000005</c:v>
                </c:pt>
                <c:pt idx="43">
                  <c:v>0.82991495699999995</c:v>
                </c:pt>
                <c:pt idx="44">
                  <c:v>0.842421211</c:v>
                </c:pt>
                <c:pt idx="45">
                  <c:v>0.84292146099999998</c:v>
                </c:pt>
                <c:pt idx="46">
                  <c:v>0.83591795899999999</c:v>
                </c:pt>
                <c:pt idx="47">
                  <c:v>0.84642321200000004</c:v>
                </c:pt>
                <c:pt idx="48">
                  <c:v>0.83591795899999999</c:v>
                </c:pt>
                <c:pt idx="49">
                  <c:v>0.82941470699999997</c:v>
                </c:pt>
                <c:pt idx="50">
                  <c:v>0.84292146099999998</c:v>
                </c:pt>
                <c:pt idx="51">
                  <c:v>0.84892446200000005</c:v>
                </c:pt>
                <c:pt idx="52">
                  <c:v>0.84292146099999998</c:v>
                </c:pt>
                <c:pt idx="53">
                  <c:v>0.84142070999999996</c:v>
                </c:pt>
                <c:pt idx="54">
                  <c:v>0.84092045999999998</c:v>
                </c:pt>
                <c:pt idx="55">
                  <c:v>0.84792396199999998</c:v>
                </c:pt>
                <c:pt idx="56">
                  <c:v>0.83541770900000001</c:v>
                </c:pt>
                <c:pt idx="57">
                  <c:v>0.83391695799999999</c:v>
                </c:pt>
                <c:pt idx="58">
                  <c:v>0.84092045999999998</c:v>
                </c:pt>
                <c:pt idx="59">
                  <c:v>0.83691845899999995</c:v>
                </c:pt>
                <c:pt idx="60">
                  <c:v>0.830915458</c:v>
                </c:pt>
                <c:pt idx="61">
                  <c:v>0.83141570799999998</c:v>
                </c:pt>
                <c:pt idx="62">
                  <c:v>0.85142571300000003</c:v>
                </c:pt>
                <c:pt idx="63">
                  <c:v>0.83791895900000002</c:v>
                </c:pt>
                <c:pt idx="64">
                  <c:v>0.84192096000000005</c:v>
                </c:pt>
                <c:pt idx="65">
                  <c:v>0.84042021</c:v>
                </c:pt>
                <c:pt idx="66">
                  <c:v>0.84442221100000003</c:v>
                </c:pt>
                <c:pt idx="67">
                  <c:v>0.84142070999999996</c:v>
                </c:pt>
                <c:pt idx="68">
                  <c:v>0.84642321200000004</c:v>
                </c:pt>
                <c:pt idx="69">
                  <c:v>0.84642321200000004</c:v>
                </c:pt>
                <c:pt idx="70">
                  <c:v>0.84692346200000002</c:v>
                </c:pt>
                <c:pt idx="71">
                  <c:v>0.85242621299999999</c:v>
                </c:pt>
                <c:pt idx="72">
                  <c:v>0.85092546300000005</c:v>
                </c:pt>
                <c:pt idx="73">
                  <c:v>0.84892446200000005</c:v>
                </c:pt>
                <c:pt idx="74">
                  <c:v>0.86243121599999994</c:v>
                </c:pt>
                <c:pt idx="75">
                  <c:v>0.85592796400000004</c:v>
                </c:pt>
                <c:pt idx="76">
                  <c:v>0.83991996000000002</c:v>
                </c:pt>
                <c:pt idx="77">
                  <c:v>0.84442221100000003</c:v>
                </c:pt>
                <c:pt idx="78">
                  <c:v>0.85092546300000005</c:v>
                </c:pt>
                <c:pt idx="79">
                  <c:v>0.84142070999999996</c:v>
                </c:pt>
                <c:pt idx="80">
                  <c:v>0.85542771399999995</c:v>
                </c:pt>
                <c:pt idx="81">
                  <c:v>0.84392196100000005</c:v>
                </c:pt>
                <c:pt idx="82">
                  <c:v>0.86793396700000003</c:v>
                </c:pt>
                <c:pt idx="83">
                  <c:v>0.85192596300000001</c:v>
                </c:pt>
                <c:pt idx="84">
                  <c:v>0.85492746399999997</c:v>
                </c:pt>
                <c:pt idx="85">
                  <c:v>0.85942971499999998</c:v>
                </c:pt>
                <c:pt idx="86">
                  <c:v>0.85042521299999996</c:v>
                </c:pt>
                <c:pt idx="87">
                  <c:v>0.85742871399999998</c:v>
                </c:pt>
                <c:pt idx="88">
                  <c:v>0.85042521299999996</c:v>
                </c:pt>
                <c:pt idx="89">
                  <c:v>0.84642321200000004</c:v>
                </c:pt>
                <c:pt idx="90">
                  <c:v>0.86193096499999999</c:v>
                </c:pt>
                <c:pt idx="91">
                  <c:v>0.84142070999999996</c:v>
                </c:pt>
                <c:pt idx="92">
                  <c:v>0.85192596300000001</c:v>
                </c:pt>
                <c:pt idx="93">
                  <c:v>0.85992996499999996</c:v>
                </c:pt>
                <c:pt idx="94">
                  <c:v>0.85292646299999997</c:v>
                </c:pt>
                <c:pt idx="95">
                  <c:v>0.863931966</c:v>
                </c:pt>
                <c:pt idx="96">
                  <c:v>0.85192596300000001</c:v>
                </c:pt>
                <c:pt idx="97">
                  <c:v>0.85342671299999995</c:v>
                </c:pt>
                <c:pt idx="98">
                  <c:v>0.84642321200000004</c:v>
                </c:pt>
                <c:pt idx="99">
                  <c:v>0.85342671299999995</c:v>
                </c:pt>
                <c:pt idx="100">
                  <c:v>0.84642321200000004</c:v>
                </c:pt>
                <c:pt idx="101">
                  <c:v>0.85092546300000005</c:v>
                </c:pt>
                <c:pt idx="102">
                  <c:v>0.86043021500000005</c:v>
                </c:pt>
                <c:pt idx="103">
                  <c:v>0.86793396700000003</c:v>
                </c:pt>
                <c:pt idx="104">
                  <c:v>0.85642821400000002</c:v>
                </c:pt>
                <c:pt idx="105">
                  <c:v>0.84842421199999996</c:v>
                </c:pt>
                <c:pt idx="106">
                  <c:v>0.84792396199999998</c:v>
                </c:pt>
                <c:pt idx="107">
                  <c:v>0.85292646299999997</c:v>
                </c:pt>
                <c:pt idx="108">
                  <c:v>0.842421211</c:v>
                </c:pt>
                <c:pt idx="109">
                  <c:v>0.85492746399999997</c:v>
                </c:pt>
                <c:pt idx="110">
                  <c:v>0.85092546300000005</c:v>
                </c:pt>
                <c:pt idx="111">
                  <c:v>0.86193096499999999</c:v>
                </c:pt>
                <c:pt idx="112">
                  <c:v>0.85942971499999998</c:v>
                </c:pt>
                <c:pt idx="113">
                  <c:v>0.85392696300000004</c:v>
                </c:pt>
                <c:pt idx="114">
                  <c:v>0.86443221599999998</c:v>
                </c:pt>
                <c:pt idx="115">
                  <c:v>0.86193096499999999</c:v>
                </c:pt>
                <c:pt idx="116">
                  <c:v>0.858929465</c:v>
                </c:pt>
                <c:pt idx="117">
                  <c:v>0.86193096499999999</c:v>
                </c:pt>
                <c:pt idx="118">
                  <c:v>0.84992496200000001</c:v>
                </c:pt>
                <c:pt idx="119">
                  <c:v>0.85942971499999998</c:v>
                </c:pt>
                <c:pt idx="120">
                  <c:v>0.85792896399999996</c:v>
                </c:pt>
                <c:pt idx="121">
                  <c:v>0.85792896399999996</c:v>
                </c:pt>
                <c:pt idx="122">
                  <c:v>0.84992496200000001</c:v>
                </c:pt>
                <c:pt idx="123">
                  <c:v>0.856928464</c:v>
                </c:pt>
                <c:pt idx="124">
                  <c:v>0.85242621299999999</c:v>
                </c:pt>
                <c:pt idx="125">
                  <c:v>0.847423712</c:v>
                </c:pt>
                <c:pt idx="126">
                  <c:v>0.87093546799999999</c:v>
                </c:pt>
                <c:pt idx="127">
                  <c:v>0.85592796400000004</c:v>
                </c:pt>
                <c:pt idx="128">
                  <c:v>0.85392696300000004</c:v>
                </c:pt>
                <c:pt idx="129">
                  <c:v>0.85392696300000004</c:v>
                </c:pt>
                <c:pt idx="130">
                  <c:v>0.85542771399999995</c:v>
                </c:pt>
                <c:pt idx="131">
                  <c:v>0.85942971499999998</c:v>
                </c:pt>
                <c:pt idx="132">
                  <c:v>0.86243121599999994</c:v>
                </c:pt>
                <c:pt idx="133">
                  <c:v>0.85542771399999995</c:v>
                </c:pt>
                <c:pt idx="134">
                  <c:v>0.86143071500000001</c:v>
                </c:pt>
                <c:pt idx="135">
                  <c:v>0.85242621299999999</c:v>
                </c:pt>
                <c:pt idx="136">
                  <c:v>0.85992996499999996</c:v>
                </c:pt>
                <c:pt idx="137">
                  <c:v>0.86743371700000005</c:v>
                </c:pt>
                <c:pt idx="138">
                  <c:v>0.85442721399999999</c:v>
                </c:pt>
                <c:pt idx="139">
                  <c:v>0.85292646299999997</c:v>
                </c:pt>
                <c:pt idx="140">
                  <c:v>0.87293646800000002</c:v>
                </c:pt>
                <c:pt idx="141">
                  <c:v>0.86893446699999999</c:v>
                </c:pt>
                <c:pt idx="142">
                  <c:v>0.87193596799999995</c:v>
                </c:pt>
                <c:pt idx="143">
                  <c:v>0.86293146600000004</c:v>
                </c:pt>
                <c:pt idx="144">
                  <c:v>0.85942971499999998</c:v>
                </c:pt>
                <c:pt idx="145">
                  <c:v>0.86243121599999994</c:v>
                </c:pt>
                <c:pt idx="146">
                  <c:v>0.86093046500000003</c:v>
                </c:pt>
                <c:pt idx="147">
                  <c:v>0.85592796400000004</c:v>
                </c:pt>
                <c:pt idx="148">
                  <c:v>0.86293146600000004</c:v>
                </c:pt>
                <c:pt idx="149">
                  <c:v>0.86243121599999994</c:v>
                </c:pt>
                <c:pt idx="150">
                  <c:v>0.86343171600000002</c:v>
                </c:pt>
                <c:pt idx="151">
                  <c:v>0.86093046500000003</c:v>
                </c:pt>
                <c:pt idx="152">
                  <c:v>0.85742871399999998</c:v>
                </c:pt>
                <c:pt idx="153">
                  <c:v>0.86543271600000005</c:v>
                </c:pt>
                <c:pt idx="154">
                  <c:v>0.85992996499999996</c:v>
                </c:pt>
                <c:pt idx="155">
                  <c:v>0.85942971499999998</c:v>
                </c:pt>
                <c:pt idx="156">
                  <c:v>0.85542771399999995</c:v>
                </c:pt>
                <c:pt idx="157">
                  <c:v>0.85292646299999997</c:v>
                </c:pt>
                <c:pt idx="158">
                  <c:v>0.86093046500000003</c:v>
                </c:pt>
                <c:pt idx="159">
                  <c:v>0.85742871399999998</c:v>
                </c:pt>
                <c:pt idx="160">
                  <c:v>0.86043021500000005</c:v>
                </c:pt>
                <c:pt idx="161">
                  <c:v>0.85942971499999998</c:v>
                </c:pt>
                <c:pt idx="162">
                  <c:v>0.86743371700000005</c:v>
                </c:pt>
                <c:pt idx="163">
                  <c:v>0.86093046500000003</c:v>
                </c:pt>
                <c:pt idx="164">
                  <c:v>0.86443221599999998</c:v>
                </c:pt>
                <c:pt idx="165">
                  <c:v>0.86193096499999999</c:v>
                </c:pt>
                <c:pt idx="166">
                  <c:v>0.86843421700000001</c:v>
                </c:pt>
                <c:pt idx="167">
                  <c:v>0.85842921500000002</c:v>
                </c:pt>
                <c:pt idx="168">
                  <c:v>0.86643321699999998</c:v>
                </c:pt>
                <c:pt idx="169">
                  <c:v>0.86793396700000003</c:v>
                </c:pt>
                <c:pt idx="170">
                  <c:v>0.85942971499999998</c:v>
                </c:pt>
                <c:pt idx="171">
                  <c:v>0.86693346699999996</c:v>
                </c:pt>
                <c:pt idx="172">
                  <c:v>0.86193096499999999</c:v>
                </c:pt>
                <c:pt idx="173">
                  <c:v>0.858929465</c:v>
                </c:pt>
                <c:pt idx="174">
                  <c:v>0.87293646800000002</c:v>
                </c:pt>
                <c:pt idx="175">
                  <c:v>0.86293146600000004</c:v>
                </c:pt>
                <c:pt idx="176">
                  <c:v>0.86293146600000004</c:v>
                </c:pt>
                <c:pt idx="177">
                  <c:v>0.86843421700000001</c:v>
                </c:pt>
                <c:pt idx="178">
                  <c:v>0.87393696799999998</c:v>
                </c:pt>
                <c:pt idx="179">
                  <c:v>0.86293146600000004</c:v>
                </c:pt>
                <c:pt idx="180">
                  <c:v>0.86843421700000001</c:v>
                </c:pt>
                <c:pt idx="181">
                  <c:v>0.87243621800000004</c:v>
                </c:pt>
                <c:pt idx="182">
                  <c:v>0.85942971499999998</c:v>
                </c:pt>
                <c:pt idx="183">
                  <c:v>0.86993496699999995</c:v>
                </c:pt>
                <c:pt idx="184">
                  <c:v>0.87143571799999997</c:v>
                </c:pt>
                <c:pt idx="185">
                  <c:v>0.86793396700000003</c:v>
                </c:pt>
                <c:pt idx="186">
                  <c:v>0.87193596799999995</c:v>
                </c:pt>
                <c:pt idx="187">
                  <c:v>0.85642821400000002</c:v>
                </c:pt>
                <c:pt idx="188">
                  <c:v>0.86843421700000001</c:v>
                </c:pt>
                <c:pt idx="189">
                  <c:v>0.86443221599999998</c:v>
                </c:pt>
                <c:pt idx="190">
                  <c:v>0.86143071500000001</c:v>
                </c:pt>
                <c:pt idx="191">
                  <c:v>0.85242621299999999</c:v>
                </c:pt>
                <c:pt idx="192">
                  <c:v>0.86593296600000003</c:v>
                </c:pt>
                <c:pt idx="193">
                  <c:v>0.86843421700000001</c:v>
                </c:pt>
                <c:pt idx="194">
                  <c:v>0.87093546799999999</c:v>
                </c:pt>
                <c:pt idx="195">
                  <c:v>0.86843421700000001</c:v>
                </c:pt>
                <c:pt idx="196">
                  <c:v>0.86893446699999999</c:v>
                </c:pt>
                <c:pt idx="197">
                  <c:v>0.87093546799999999</c:v>
                </c:pt>
                <c:pt idx="198">
                  <c:v>0.86793396700000003</c:v>
                </c:pt>
                <c:pt idx="199">
                  <c:v>0.87593796899999998</c:v>
                </c:pt>
                <c:pt idx="200">
                  <c:v>0.86293146600000004</c:v>
                </c:pt>
                <c:pt idx="201">
                  <c:v>0.87493746900000002</c:v>
                </c:pt>
                <c:pt idx="202">
                  <c:v>0.86143071500000001</c:v>
                </c:pt>
                <c:pt idx="203">
                  <c:v>0.85492746399999997</c:v>
                </c:pt>
                <c:pt idx="204">
                  <c:v>0.86143071500000001</c:v>
                </c:pt>
                <c:pt idx="205">
                  <c:v>0.86743371700000005</c:v>
                </c:pt>
                <c:pt idx="206">
                  <c:v>0.87043521800000001</c:v>
                </c:pt>
                <c:pt idx="207">
                  <c:v>0.86843421700000001</c:v>
                </c:pt>
                <c:pt idx="208">
                  <c:v>0.873436718</c:v>
                </c:pt>
                <c:pt idx="209">
                  <c:v>0.85992996499999996</c:v>
                </c:pt>
                <c:pt idx="210">
                  <c:v>0.875437719</c:v>
                </c:pt>
                <c:pt idx="211">
                  <c:v>0.87293646800000002</c:v>
                </c:pt>
                <c:pt idx="212">
                  <c:v>0.85942971499999998</c:v>
                </c:pt>
                <c:pt idx="213">
                  <c:v>0.86793396700000003</c:v>
                </c:pt>
                <c:pt idx="214">
                  <c:v>0.86593296600000003</c:v>
                </c:pt>
                <c:pt idx="215">
                  <c:v>0.86593296600000003</c:v>
                </c:pt>
                <c:pt idx="216">
                  <c:v>0.86093046500000003</c:v>
                </c:pt>
                <c:pt idx="217">
                  <c:v>0.87593796899999998</c:v>
                </c:pt>
                <c:pt idx="218">
                  <c:v>0.87193596799999995</c:v>
                </c:pt>
                <c:pt idx="219">
                  <c:v>0.87093546799999999</c:v>
                </c:pt>
                <c:pt idx="220">
                  <c:v>0.86043021500000005</c:v>
                </c:pt>
                <c:pt idx="221">
                  <c:v>0.87443721900000004</c:v>
                </c:pt>
                <c:pt idx="222">
                  <c:v>0.86593296600000003</c:v>
                </c:pt>
                <c:pt idx="223">
                  <c:v>0.87243621800000004</c:v>
                </c:pt>
                <c:pt idx="224">
                  <c:v>0.86243121599999994</c:v>
                </c:pt>
                <c:pt idx="225">
                  <c:v>0.87693846900000005</c:v>
                </c:pt>
                <c:pt idx="226">
                  <c:v>0.86693346699999996</c:v>
                </c:pt>
                <c:pt idx="227">
                  <c:v>0.86793396700000003</c:v>
                </c:pt>
                <c:pt idx="228">
                  <c:v>0.86193096499999999</c:v>
                </c:pt>
                <c:pt idx="229">
                  <c:v>0.86343171600000002</c:v>
                </c:pt>
                <c:pt idx="230">
                  <c:v>0.87743871900000003</c:v>
                </c:pt>
                <c:pt idx="231">
                  <c:v>0.87043521800000001</c:v>
                </c:pt>
                <c:pt idx="232">
                  <c:v>0.86893446699999999</c:v>
                </c:pt>
                <c:pt idx="233">
                  <c:v>0.86893446699999999</c:v>
                </c:pt>
                <c:pt idx="234">
                  <c:v>0.873436718</c:v>
                </c:pt>
                <c:pt idx="235">
                  <c:v>0.87293646800000002</c:v>
                </c:pt>
                <c:pt idx="236">
                  <c:v>0.86693346699999996</c:v>
                </c:pt>
                <c:pt idx="237">
                  <c:v>0.85492746399999997</c:v>
                </c:pt>
                <c:pt idx="238">
                  <c:v>0.86693346699999996</c:v>
                </c:pt>
                <c:pt idx="239">
                  <c:v>0.87143571799999997</c:v>
                </c:pt>
                <c:pt idx="240">
                  <c:v>0.86443221599999998</c:v>
                </c:pt>
                <c:pt idx="241">
                  <c:v>0.86243121599999994</c:v>
                </c:pt>
                <c:pt idx="242">
                  <c:v>0.86193096499999999</c:v>
                </c:pt>
                <c:pt idx="243">
                  <c:v>0.88094046999999998</c:v>
                </c:pt>
                <c:pt idx="244">
                  <c:v>0.86893446699999999</c:v>
                </c:pt>
                <c:pt idx="245">
                  <c:v>0.86993496699999995</c:v>
                </c:pt>
                <c:pt idx="246">
                  <c:v>0.87093546799999999</c:v>
                </c:pt>
                <c:pt idx="247">
                  <c:v>0.86093046500000003</c:v>
                </c:pt>
                <c:pt idx="248">
                  <c:v>0.856928464</c:v>
                </c:pt>
                <c:pt idx="249">
                  <c:v>0.87243621800000004</c:v>
                </c:pt>
                <c:pt idx="250">
                  <c:v>0.86143071500000001</c:v>
                </c:pt>
                <c:pt idx="251">
                  <c:v>0.875437719</c:v>
                </c:pt>
                <c:pt idx="252">
                  <c:v>0.87943972000000004</c:v>
                </c:pt>
                <c:pt idx="253">
                  <c:v>0.87493746900000002</c:v>
                </c:pt>
                <c:pt idx="254">
                  <c:v>0.87393696799999998</c:v>
                </c:pt>
                <c:pt idx="255">
                  <c:v>0.87443721900000004</c:v>
                </c:pt>
                <c:pt idx="256">
                  <c:v>0.87993997000000002</c:v>
                </c:pt>
                <c:pt idx="257">
                  <c:v>0.88144071999999996</c:v>
                </c:pt>
                <c:pt idx="258">
                  <c:v>0.87293646800000002</c:v>
                </c:pt>
                <c:pt idx="259">
                  <c:v>0.85742871399999998</c:v>
                </c:pt>
                <c:pt idx="260">
                  <c:v>0.87043521800000001</c:v>
                </c:pt>
                <c:pt idx="261">
                  <c:v>0.86443221599999998</c:v>
                </c:pt>
                <c:pt idx="262">
                  <c:v>0.863931966</c:v>
                </c:pt>
                <c:pt idx="263">
                  <c:v>0.85792896399999996</c:v>
                </c:pt>
                <c:pt idx="264">
                  <c:v>0.86343171600000002</c:v>
                </c:pt>
                <c:pt idx="265">
                  <c:v>0.87243621800000004</c:v>
                </c:pt>
                <c:pt idx="266">
                  <c:v>0.87643821899999996</c:v>
                </c:pt>
                <c:pt idx="267">
                  <c:v>0.88044022</c:v>
                </c:pt>
                <c:pt idx="268">
                  <c:v>0.87143571799999997</c:v>
                </c:pt>
                <c:pt idx="269">
                  <c:v>0.87043521800000001</c:v>
                </c:pt>
                <c:pt idx="270">
                  <c:v>0.87493746900000002</c:v>
                </c:pt>
                <c:pt idx="271">
                  <c:v>0.875437719</c:v>
                </c:pt>
                <c:pt idx="272">
                  <c:v>0.86843421700000001</c:v>
                </c:pt>
                <c:pt idx="273">
                  <c:v>0.87793896900000001</c:v>
                </c:pt>
                <c:pt idx="274">
                  <c:v>0.86893446699999999</c:v>
                </c:pt>
                <c:pt idx="275">
                  <c:v>0.88744372199999999</c:v>
                </c:pt>
                <c:pt idx="276">
                  <c:v>0.88344172099999996</c:v>
                </c:pt>
                <c:pt idx="277">
                  <c:v>0.87243621800000004</c:v>
                </c:pt>
                <c:pt idx="278">
                  <c:v>0.88794397199999997</c:v>
                </c:pt>
                <c:pt idx="279">
                  <c:v>0.87743871900000003</c:v>
                </c:pt>
                <c:pt idx="280">
                  <c:v>0.86993496699999995</c:v>
                </c:pt>
                <c:pt idx="281">
                  <c:v>0.86843421700000001</c:v>
                </c:pt>
                <c:pt idx="282">
                  <c:v>0.87443721900000004</c:v>
                </c:pt>
                <c:pt idx="283">
                  <c:v>0.88394197100000005</c:v>
                </c:pt>
                <c:pt idx="284">
                  <c:v>0.86693346699999996</c:v>
                </c:pt>
                <c:pt idx="285">
                  <c:v>0.873436718</c:v>
                </c:pt>
                <c:pt idx="286">
                  <c:v>0.89394697300000003</c:v>
                </c:pt>
                <c:pt idx="287">
                  <c:v>0.875437719</c:v>
                </c:pt>
                <c:pt idx="288">
                  <c:v>0.87443721900000004</c:v>
                </c:pt>
                <c:pt idx="289">
                  <c:v>0.86693346699999996</c:v>
                </c:pt>
                <c:pt idx="290">
                  <c:v>0.88144071999999996</c:v>
                </c:pt>
                <c:pt idx="291">
                  <c:v>0.87943972000000004</c:v>
                </c:pt>
                <c:pt idx="292">
                  <c:v>0.87993997000000002</c:v>
                </c:pt>
                <c:pt idx="293">
                  <c:v>0.863931966</c:v>
                </c:pt>
                <c:pt idx="294">
                  <c:v>0.873436718</c:v>
                </c:pt>
                <c:pt idx="295">
                  <c:v>0.86643321699999998</c:v>
                </c:pt>
                <c:pt idx="296">
                  <c:v>0.87943972000000004</c:v>
                </c:pt>
                <c:pt idx="297">
                  <c:v>0.87293646800000002</c:v>
                </c:pt>
                <c:pt idx="298">
                  <c:v>0.875437719</c:v>
                </c:pt>
                <c:pt idx="299">
                  <c:v>0.87243621800000004</c:v>
                </c:pt>
                <c:pt idx="300">
                  <c:v>0.87743871900000003</c:v>
                </c:pt>
                <c:pt idx="301">
                  <c:v>0.88444222100000003</c:v>
                </c:pt>
                <c:pt idx="302">
                  <c:v>0.87743871900000003</c:v>
                </c:pt>
                <c:pt idx="303">
                  <c:v>0.87293646800000002</c:v>
                </c:pt>
                <c:pt idx="304">
                  <c:v>0.86493246599999996</c:v>
                </c:pt>
                <c:pt idx="305">
                  <c:v>0.87593796899999998</c:v>
                </c:pt>
                <c:pt idx="306">
                  <c:v>0.87743871900000003</c:v>
                </c:pt>
                <c:pt idx="307">
                  <c:v>0.86993496699999995</c:v>
                </c:pt>
                <c:pt idx="308">
                  <c:v>0.86543271600000005</c:v>
                </c:pt>
                <c:pt idx="309">
                  <c:v>0.87493746900000002</c:v>
                </c:pt>
                <c:pt idx="310">
                  <c:v>0.86993496699999995</c:v>
                </c:pt>
                <c:pt idx="311">
                  <c:v>0.86843421700000001</c:v>
                </c:pt>
                <c:pt idx="312">
                  <c:v>0.87043521800000001</c:v>
                </c:pt>
                <c:pt idx="313">
                  <c:v>0.87393696799999998</c:v>
                </c:pt>
                <c:pt idx="314">
                  <c:v>0.87593796899999998</c:v>
                </c:pt>
                <c:pt idx="315">
                  <c:v>0.87143571799999997</c:v>
                </c:pt>
                <c:pt idx="316">
                  <c:v>0.86793396700000003</c:v>
                </c:pt>
                <c:pt idx="317">
                  <c:v>0.873436718</c:v>
                </c:pt>
                <c:pt idx="318">
                  <c:v>0.86243121599999994</c:v>
                </c:pt>
                <c:pt idx="319">
                  <c:v>0.88044022</c:v>
                </c:pt>
                <c:pt idx="320">
                  <c:v>0.88144071999999996</c:v>
                </c:pt>
                <c:pt idx="321">
                  <c:v>0.87643821899999996</c:v>
                </c:pt>
                <c:pt idx="322">
                  <c:v>0.88294147099999998</c:v>
                </c:pt>
                <c:pt idx="323">
                  <c:v>0.86493246599999996</c:v>
                </c:pt>
                <c:pt idx="324">
                  <c:v>0.86543271600000005</c:v>
                </c:pt>
                <c:pt idx="325">
                  <c:v>0.86743371700000005</c:v>
                </c:pt>
                <c:pt idx="326">
                  <c:v>0.87493746900000002</c:v>
                </c:pt>
                <c:pt idx="327">
                  <c:v>0.87843921999999997</c:v>
                </c:pt>
                <c:pt idx="328">
                  <c:v>0.87143571799999997</c:v>
                </c:pt>
                <c:pt idx="329">
                  <c:v>0.87793896900000001</c:v>
                </c:pt>
                <c:pt idx="330">
                  <c:v>0.87643821899999996</c:v>
                </c:pt>
                <c:pt idx="331">
                  <c:v>0.88094046999999998</c:v>
                </c:pt>
                <c:pt idx="332">
                  <c:v>0.88044022</c:v>
                </c:pt>
                <c:pt idx="333">
                  <c:v>0.87843921999999997</c:v>
                </c:pt>
                <c:pt idx="334">
                  <c:v>0.882441221</c:v>
                </c:pt>
                <c:pt idx="335">
                  <c:v>0.875437719</c:v>
                </c:pt>
                <c:pt idx="336">
                  <c:v>0.87443721900000004</c:v>
                </c:pt>
                <c:pt idx="337">
                  <c:v>0.87693846900000005</c:v>
                </c:pt>
                <c:pt idx="338">
                  <c:v>0.875437719</c:v>
                </c:pt>
                <c:pt idx="339">
                  <c:v>0.86943471699999997</c:v>
                </c:pt>
                <c:pt idx="340">
                  <c:v>0.87243621800000004</c:v>
                </c:pt>
                <c:pt idx="341">
                  <c:v>0.882441221</c:v>
                </c:pt>
                <c:pt idx="342">
                  <c:v>0.88394197100000005</c:v>
                </c:pt>
                <c:pt idx="343">
                  <c:v>0.87393696799999998</c:v>
                </c:pt>
                <c:pt idx="344">
                  <c:v>0.86693346699999996</c:v>
                </c:pt>
                <c:pt idx="345">
                  <c:v>0.86643321699999998</c:v>
                </c:pt>
                <c:pt idx="346">
                  <c:v>0.87493746900000002</c:v>
                </c:pt>
                <c:pt idx="347">
                  <c:v>0.88144071999999996</c:v>
                </c:pt>
                <c:pt idx="348">
                  <c:v>0.86943471699999997</c:v>
                </c:pt>
                <c:pt idx="349">
                  <c:v>0.87443721900000004</c:v>
                </c:pt>
                <c:pt idx="350">
                  <c:v>0.88194097000000005</c:v>
                </c:pt>
                <c:pt idx="351">
                  <c:v>0.87693846900000005</c:v>
                </c:pt>
                <c:pt idx="352">
                  <c:v>0.87293646800000002</c:v>
                </c:pt>
                <c:pt idx="353">
                  <c:v>0.87743871900000003</c:v>
                </c:pt>
                <c:pt idx="354">
                  <c:v>0.88294147099999998</c:v>
                </c:pt>
                <c:pt idx="355">
                  <c:v>0.87143571799999997</c:v>
                </c:pt>
                <c:pt idx="356">
                  <c:v>0.873436718</c:v>
                </c:pt>
                <c:pt idx="357">
                  <c:v>0.875437719</c:v>
                </c:pt>
                <c:pt idx="358">
                  <c:v>0.87993997000000002</c:v>
                </c:pt>
                <c:pt idx="359">
                  <c:v>0.86443221599999998</c:v>
                </c:pt>
                <c:pt idx="360">
                  <c:v>0.87793896900000001</c:v>
                </c:pt>
                <c:pt idx="361">
                  <c:v>0.86793396700000003</c:v>
                </c:pt>
                <c:pt idx="362">
                  <c:v>0.87393696799999998</c:v>
                </c:pt>
                <c:pt idx="363">
                  <c:v>0.87843921999999997</c:v>
                </c:pt>
                <c:pt idx="364">
                  <c:v>0.89344672300000005</c:v>
                </c:pt>
                <c:pt idx="365">
                  <c:v>0.86493246599999996</c:v>
                </c:pt>
                <c:pt idx="366">
                  <c:v>0.87693846900000005</c:v>
                </c:pt>
                <c:pt idx="367">
                  <c:v>0.875437719</c:v>
                </c:pt>
                <c:pt idx="368">
                  <c:v>0.87593796899999998</c:v>
                </c:pt>
                <c:pt idx="369">
                  <c:v>0.87093546799999999</c:v>
                </c:pt>
                <c:pt idx="370">
                  <c:v>0.875437719</c:v>
                </c:pt>
                <c:pt idx="371">
                  <c:v>0.88444222100000003</c:v>
                </c:pt>
                <c:pt idx="372">
                  <c:v>0.88344172099999996</c:v>
                </c:pt>
                <c:pt idx="373">
                  <c:v>0.87643821899999996</c:v>
                </c:pt>
                <c:pt idx="374">
                  <c:v>0.88094046999999998</c:v>
                </c:pt>
                <c:pt idx="375">
                  <c:v>0.87443721900000004</c:v>
                </c:pt>
                <c:pt idx="376">
                  <c:v>0.87943972000000004</c:v>
                </c:pt>
                <c:pt idx="377">
                  <c:v>0.87943972000000004</c:v>
                </c:pt>
                <c:pt idx="378">
                  <c:v>0.87943972000000004</c:v>
                </c:pt>
                <c:pt idx="379">
                  <c:v>0.87843921999999997</c:v>
                </c:pt>
                <c:pt idx="380">
                  <c:v>0.87793896900000001</c:v>
                </c:pt>
                <c:pt idx="381">
                  <c:v>0.87193596799999995</c:v>
                </c:pt>
                <c:pt idx="382">
                  <c:v>0.87993997000000002</c:v>
                </c:pt>
                <c:pt idx="383">
                  <c:v>0.87943972000000004</c:v>
                </c:pt>
                <c:pt idx="384">
                  <c:v>0.87893946999999994</c:v>
                </c:pt>
                <c:pt idx="385">
                  <c:v>0.882441221</c:v>
                </c:pt>
                <c:pt idx="386">
                  <c:v>0.89094547300000004</c:v>
                </c:pt>
                <c:pt idx="387">
                  <c:v>0.88444222100000003</c:v>
                </c:pt>
                <c:pt idx="388">
                  <c:v>0.87693846900000005</c:v>
                </c:pt>
                <c:pt idx="389">
                  <c:v>0.87243621800000004</c:v>
                </c:pt>
                <c:pt idx="390">
                  <c:v>0.88044022</c:v>
                </c:pt>
                <c:pt idx="391">
                  <c:v>0.88294147099999998</c:v>
                </c:pt>
                <c:pt idx="392">
                  <c:v>0.87793896900000001</c:v>
                </c:pt>
                <c:pt idx="393">
                  <c:v>0.87693846900000005</c:v>
                </c:pt>
                <c:pt idx="394">
                  <c:v>0.87593796899999998</c:v>
                </c:pt>
                <c:pt idx="395">
                  <c:v>0.88344172099999996</c:v>
                </c:pt>
                <c:pt idx="396">
                  <c:v>0.88094046999999998</c:v>
                </c:pt>
                <c:pt idx="397">
                  <c:v>0.87793896900000001</c:v>
                </c:pt>
                <c:pt idx="398">
                  <c:v>0.87693846900000005</c:v>
                </c:pt>
                <c:pt idx="399">
                  <c:v>0.88794397199999997</c:v>
                </c:pt>
                <c:pt idx="400">
                  <c:v>0.88744372199999999</c:v>
                </c:pt>
                <c:pt idx="401">
                  <c:v>0.87493746900000002</c:v>
                </c:pt>
                <c:pt idx="402">
                  <c:v>0.87793896900000001</c:v>
                </c:pt>
                <c:pt idx="403">
                  <c:v>0.87493746900000002</c:v>
                </c:pt>
                <c:pt idx="404">
                  <c:v>0.87293646800000002</c:v>
                </c:pt>
                <c:pt idx="405">
                  <c:v>0.87943972000000004</c:v>
                </c:pt>
                <c:pt idx="406">
                  <c:v>0.87993997000000002</c:v>
                </c:pt>
                <c:pt idx="407">
                  <c:v>0.86243121599999994</c:v>
                </c:pt>
                <c:pt idx="408">
                  <c:v>0.88544272099999999</c:v>
                </c:pt>
                <c:pt idx="409">
                  <c:v>0.873436718</c:v>
                </c:pt>
                <c:pt idx="410">
                  <c:v>0.87993997000000002</c:v>
                </c:pt>
                <c:pt idx="411">
                  <c:v>0.875437719</c:v>
                </c:pt>
                <c:pt idx="412">
                  <c:v>0.88294147099999998</c:v>
                </c:pt>
                <c:pt idx="413">
                  <c:v>0.87843921999999997</c:v>
                </c:pt>
                <c:pt idx="414">
                  <c:v>0.86743371700000005</c:v>
                </c:pt>
                <c:pt idx="415">
                  <c:v>0.87143571799999997</c:v>
                </c:pt>
                <c:pt idx="416">
                  <c:v>0.89044522299999995</c:v>
                </c:pt>
                <c:pt idx="417">
                  <c:v>0.88844422199999995</c:v>
                </c:pt>
                <c:pt idx="418">
                  <c:v>0.875437719</c:v>
                </c:pt>
                <c:pt idx="419">
                  <c:v>0.873436718</c:v>
                </c:pt>
                <c:pt idx="420">
                  <c:v>0.87793896900000001</c:v>
                </c:pt>
                <c:pt idx="421">
                  <c:v>0.88044022</c:v>
                </c:pt>
                <c:pt idx="422">
                  <c:v>0.87893946999999994</c:v>
                </c:pt>
                <c:pt idx="423">
                  <c:v>0.88444222100000003</c:v>
                </c:pt>
                <c:pt idx="424">
                  <c:v>0.88144071999999996</c:v>
                </c:pt>
                <c:pt idx="425">
                  <c:v>0.882441221</c:v>
                </c:pt>
                <c:pt idx="426">
                  <c:v>0.87243621800000004</c:v>
                </c:pt>
                <c:pt idx="427">
                  <c:v>0.875437719</c:v>
                </c:pt>
                <c:pt idx="428">
                  <c:v>0.87443721900000004</c:v>
                </c:pt>
                <c:pt idx="429">
                  <c:v>0.88044022</c:v>
                </c:pt>
                <c:pt idx="430">
                  <c:v>0.88344172099999996</c:v>
                </c:pt>
                <c:pt idx="431">
                  <c:v>0.87143571799999997</c:v>
                </c:pt>
                <c:pt idx="432">
                  <c:v>0.875437719</c:v>
                </c:pt>
                <c:pt idx="433">
                  <c:v>0.87893946999999994</c:v>
                </c:pt>
                <c:pt idx="434">
                  <c:v>0.87693846900000005</c:v>
                </c:pt>
                <c:pt idx="435">
                  <c:v>0.87893946999999994</c:v>
                </c:pt>
                <c:pt idx="436">
                  <c:v>0.87643821899999996</c:v>
                </c:pt>
                <c:pt idx="437">
                  <c:v>0.87943972000000004</c:v>
                </c:pt>
                <c:pt idx="438">
                  <c:v>0.87943972000000004</c:v>
                </c:pt>
                <c:pt idx="439">
                  <c:v>0.88044022</c:v>
                </c:pt>
                <c:pt idx="440">
                  <c:v>0.87993997000000002</c:v>
                </c:pt>
                <c:pt idx="441">
                  <c:v>0.873436718</c:v>
                </c:pt>
                <c:pt idx="442">
                  <c:v>0.87943972000000004</c:v>
                </c:pt>
                <c:pt idx="443">
                  <c:v>0.87993997000000002</c:v>
                </c:pt>
                <c:pt idx="444">
                  <c:v>0.87693846900000005</c:v>
                </c:pt>
                <c:pt idx="445">
                  <c:v>0.87443721900000004</c:v>
                </c:pt>
                <c:pt idx="446">
                  <c:v>0.87893946999999994</c:v>
                </c:pt>
                <c:pt idx="447">
                  <c:v>0.88844422199999995</c:v>
                </c:pt>
                <c:pt idx="448">
                  <c:v>0.88494247100000001</c:v>
                </c:pt>
                <c:pt idx="449">
                  <c:v>0.88494247100000001</c:v>
                </c:pt>
                <c:pt idx="450">
                  <c:v>0.88044022</c:v>
                </c:pt>
                <c:pt idx="451">
                  <c:v>0.88794397199999997</c:v>
                </c:pt>
                <c:pt idx="452">
                  <c:v>0.88094046999999998</c:v>
                </c:pt>
                <c:pt idx="453">
                  <c:v>0.88294147099999998</c:v>
                </c:pt>
                <c:pt idx="454">
                  <c:v>0.87093546799999999</c:v>
                </c:pt>
                <c:pt idx="455">
                  <c:v>0.88344172099999996</c:v>
                </c:pt>
                <c:pt idx="456">
                  <c:v>0.87993997000000002</c:v>
                </c:pt>
                <c:pt idx="457">
                  <c:v>0.88144071999999996</c:v>
                </c:pt>
                <c:pt idx="458">
                  <c:v>0.882441221</c:v>
                </c:pt>
                <c:pt idx="459">
                  <c:v>0.87693846900000005</c:v>
                </c:pt>
                <c:pt idx="460">
                  <c:v>0.87943972000000004</c:v>
                </c:pt>
                <c:pt idx="461">
                  <c:v>0.87943972000000004</c:v>
                </c:pt>
                <c:pt idx="462">
                  <c:v>0.87793896900000001</c:v>
                </c:pt>
                <c:pt idx="463">
                  <c:v>0.87593796899999998</c:v>
                </c:pt>
                <c:pt idx="464">
                  <c:v>0.88394197100000005</c:v>
                </c:pt>
                <c:pt idx="465">
                  <c:v>0.87843921999999997</c:v>
                </c:pt>
                <c:pt idx="466">
                  <c:v>0.87843921999999997</c:v>
                </c:pt>
                <c:pt idx="467">
                  <c:v>0.88594297099999997</c:v>
                </c:pt>
                <c:pt idx="468">
                  <c:v>0.87643821899999996</c:v>
                </c:pt>
                <c:pt idx="469">
                  <c:v>0.88294147099999998</c:v>
                </c:pt>
                <c:pt idx="470">
                  <c:v>0.88294147099999998</c:v>
                </c:pt>
                <c:pt idx="471">
                  <c:v>0.87443721900000004</c:v>
                </c:pt>
                <c:pt idx="472">
                  <c:v>0.87793896900000001</c:v>
                </c:pt>
                <c:pt idx="473">
                  <c:v>0.87893946999999994</c:v>
                </c:pt>
                <c:pt idx="474">
                  <c:v>0.87443721900000004</c:v>
                </c:pt>
                <c:pt idx="475">
                  <c:v>0.87893946999999994</c:v>
                </c:pt>
                <c:pt idx="476">
                  <c:v>0.88394197100000005</c:v>
                </c:pt>
                <c:pt idx="477">
                  <c:v>0.87293646800000002</c:v>
                </c:pt>
                <c:pt idx="478">
                  <c:v>0.87843921999999997</c:v>
                </c:pt>
                <c:pt idx="479">
                  <c:v>0.87893946999999994</c:v>
                </c:pt>
                <c:pt idx="480">
                  <c:v>0.88744372199999999</c:v>
                </c:pt>
                <c:pt idx="481">
                  <c:v>0.863931966</c:v>
                </c:pt>
                <c:pt idx="482">
                  <c:v>0.87793896900000001</c:v>
                </c:pt>
                <c:pt idx="483">
                  <c:v>0.88544272099999999</c:v>
                </c:pt>
                <c:pt idx="484">
                  <c:v>0.87493746900000002</c:v>
                </c:pt>
                <c:pt idx="485">
                  <c:v>0.882441221</c:v>
                </c:pt>
                <c:pt idx="486">
                  <c:v>0.87093546799999999</c:v>
                </c:pt>
                <c:pt idx="487">
                  <c:v>0.88844422199999995</c:v>
                </c:pt>
                <c:pt idx="488">
                  <c:v>0.88344172099999996</c:v>
                </c:pt>
                <c:pt idx="489">
                  <c:v>0.86993496699999995</c:v>
                </c:pt>
                <c:pt idx="490">
                  <c:v>0.88694347200000001</c:v>
                </c:pt>
                <c:pt idx="491">
                  <c:v>0.88294147099999998</c:v>
                </c:pt>
                <c:pt idx="492">
                  <c:v>0.87743871900000003</c:v>
                </c:pt>
                <c:pt idx="493">
                  <c:v>0.88344172099999996</c:v>
                </c:pt>
                <c:pt idx="494">
                  <c:v>0.87643821899999996</c:v>
                </c:pt>
                <c:pt idx="495">
                  <c:v>0.88444222100000003</c:v>
                </c:pt>
                <c:pt idx="496">
                  <c:v>0.88744372199999999</c:v>
                </c:pt>
                <c:pt idx="497">
                  <c:v>0.87843921999999997</c:v>
                </c:pt>
                <c:pt idx="498">
                  <c:v>0.88544272099999999</c:v>
                </c:pt>
                <c:pt idx="499">
                  <c:v>0.87593796899999998</c:v>
                </c:pt>
                <c:pt idx="500">
                  <c:v>0.87643821899999996</c:v>
                </c:pt>
                <c:pt idx="501">
                  <c:v>0.88394197100000005</c:v>
                </c:pt>
                <c:pt idx="502">
                  <c:v>0.88694347200000001</c:v>
                </c:pt>
                <c:pt idx="503">
                  <c:v>0.86893446699999999</c:v>
                </c:pt>
                <c:pt idx="504">
                  <c:v>0.87143571799999997</c:v>
                </c:pt>
                <c:pt idx="505">
                  <c:v>0.86743371700000005</c:v>
                </c:pt>
                <c:pt idx="506">
                  <c:v>0.88344172099999996</c:v>
                </c:pt>
                <c:pt idx="507">
                  <c:v>0.86993496699999995</c:v>
                </c:pt>
                <c:pt idx="508">
                  <c:v>0.87493746900000002</c:v>
                </c:pt>
                <c:pt idx="509">
                  <c:v>0.87843921999999997</c:v>
                </c:pt>
                <c:pt idx="510">
                  <c:v>0.882441221</c:v>
                </c:pt>
                <c:pt idx="511">
                  <c:v>0.87293646800000002</c:v>
                </c:pt>
                <c:pt idx="512">
                  <c:v>0.87843921999999997</c:v>
                </c:pt>
                <c:pt idx="513">
                  <c:v>0.88544272099999999</c:v>
                </c:pt>
                <c:pt idx="514">
                  <c:v>0.88344172099999996</c:v>
                </c:pt>
                <c:pt idx="515">
                  <c:v>0.87593796899999998</c:v>
                </c:pt>
                <c:pt idx="516">
                  <c:v>0.875437719</c:v>
                </c:pt>
                <c:pt idx="517">
                  <c:v>0.88294147099999998</c:v>
                </c:pt>
                <c:pt idx="518">
                  <c:v>0.882441221</c:v>
                </c:pt>
                <c:pt idx="519">
                  <c:v>0.87943972000000004</c:v>
                </c:pt>
                <c:pt idx="520">
                  <c:v>0.88444222100000003</c:v>
                </c:pt>
                <c:pt idx="521">
                  <c:v>0.87593796899999998</c:v>
                </c:pt>
                <c:pt idx="522">
                  <c:v>0.875437719</c:v>
                </c:pt>
                <c:pt idx="523">
                  <c:v>0.88344172099999996</c:v>
                </c:pt>
                <c:pt idx="524">
                  <c:v>0.87643821899999996</c:v>
                </c:pt>
                <c:pt idx="525">
                  <c:v>0.88594297099999997</c:v>
                </c:pt>
                <c:pt idx="526">
                  <c:v>0.86943471699999997</c:v>
                </c:pt>
                <c:pt idx="527">
                  <c:v>0.87793896900000001</c:v>
                </c:pt>
                <c:pt idx="528">
                  <c:v>0.87743871900000003</c:v>
                </c:pt>
                <c:pt idx="529">
                  <c:v>0.88394197100000005</c:v>
                </c:pt>
                <c:pt idx="530">
                  <c:v>0.87843921999999997</c:v>
                </c:pt>
                <c:pt idx="531">
                  <c:v>0.86793396700000003</c:v>
                </c:pt>
                <c:pt idx="532">
                  <c:v>0.875437719</c:v>
                </c:pt>
                <c:pt idx="533">
                  <c:v>0.89094547300000004</c:v>
                </c:pt>
                <c:pt idx="534">
                  <c:v>0.88694347200000001</c:v>
                </c:pt>
                <c:pt idx="535">
                  <c:v>0.88594297099999997</c:v>
                </c:pt>
                <c:pt idx="536">
                  <c:v>0.87743871900000003</c:v>
                </c:pt>
                <c:pt idx="537">
                  <c:v>0.88594297099999997</c:v>
                </c:pt>
                <c:pt idx="538">
                  <c:v>0.88944472200000002</c:v>
                </c:pt>
                <c:pt idx="539">
                  <c:v>0.87843921999999997</c:v>
                </c:pt>
                <c:pt idx="540">
                  <c:v>0.88644322200000003</c:v>
                </c:pt>
                <c:pt idx="541">
                  <c:v>0.88394197100000005</c:v>
                </c:pt>
                <c:pt idx="542">
                  <c:v>0.87593796899999998</c:v>
                </c:pt>
                <c:pt idx="543">
                  <c:v>0.88694347200000001</c:v>
                </c:pt>
                <c:pt idx="544">
                  <c:v>0.87443721900000004</c:v>
                </c:pt>
                <c:pt idx="545">
                  <c:v>0.87743871900000003</c:v>
                </c:pt>
                <c:pt idx="546">
                  <c:v>0.88894447200000004</c:v>
                </c:pt>
                <c:pt idx="547">
                  <c:v>0.882441221</c:v>
                </c:pt>
                <c:pt idx="548">
                  <c:v>0.88344172099999996</c:v>
                </c:pt>
                <c:pt idx="549">
                  <c:v>0.88694347200000001</c:v>
                </c:pt>
                <c:pt idx="550">
                  <c:v>0.88144071999999996</c:v>
                </c:pt>
                <c:pt idx="551">
                  <c:v>0.89244622299999998</c:v>
                </c:pt>
                <c:pt idx="552">
                  <c:v>0.87943972000000004</c:v>
                </c:pt>
                <c:pt idx="553">
                  <c:v>0.88144071999999996</c:v>
                </c:pt>
                <c:pt idx="554">
                  <c:v>0.87243621800000004</c:v>
                </c:pt>
                <c:pt idx="555">
                  <c:v>0.88144071999999996</c:v>
                </c:pt>
                <c:pt idx="556">
                  <c:v>0.87493746900000002</c:v>
                </c:pt>
                <c:pt idx="557">
                  <c:v>0.87643821899999996</c:v>
                </c:pt>
                <c:pt idx="558">
                  <c:v>0.87593796899999998</c:v>
                </c:pt>
                <c:pt idx="559">
                  <c:v>0.88044022</c:v>
                </c:pt>
                <c:pt idx="560">
                  <c:v>0.88294147099999998</c:v>
                </c:pt>
                <c:pt idx="561">
                  <c:v>0.87293646800000002</c:v>
                </c:pt>
                <c:pt idx="562">
                  <c:v>0.87493746900000002</c:v>
                </c:pt>
                <c:pt idx="563">
                  <c:v>0.88144071999999996</c:v>
                </c:pt>
                <c:pt idx="564">
                  <c:v>0.88294147099999998</c:v>
                </c:pt>
                <c:pt idx="565">
                  <c:v>0.88144071999999996</c:v>
                </c:pt>
                <c:pt idx="566">
                  <c:v>0.87693846900000005</c:v>
                </c:pt>
                <c:pt idx="567">
                  <c:v>0.88394197100000005</c:v>
                </c:pt>
                <c:pt idx="568">
                  <c:v>0.88744372199999999</c:v>
                </c:pt>
                <c:pt idx="569">
                  <c:v>0.88394197100000005</c:v>
                </c:pt>
                <c:pt idx="570">
                  <c:v>0.88094046999999998</c:v>
                </c:pt>
                <c:pt idx="571">
                  <c:v>0.875437719</c:v>
                </c:pt>
                <c:pt idx="572">
                  <c:v>0.87593796899999998</c:v>
                </c:pt>
                <c:pt idx="573">
                  <c:v>0.882441221</c:v>
                </c:pt>
                <c:pt idx="574">
                  <c:v>0.875437719</c:v>
                </c:pt>
                <c:pt idx="575">
                  <c:v>0.88494247100000001</c:v>
                </c:pt>
                <c:pt idx="576">
                  <c:v>0.88694347200000001</c:v>
                </c:pt>
                <c:pt idx="577">
                  <c:v>0.87093546799999999</c:v>
                </c:pt>
                <c:pt idx="578">
                  <c:v>0.88594297099999997</c:v>
                </c:pt>
                <c:pt idx="579">
                  <c:v>0.88144071999999996</c:v>
                </c:pt>
                <c:pt idx="580">
                  <c:v>0.89344672300000005</c:v>
                </c:pt>
                <c:pt idx="581">
                  <c:v>0.87743871900000003</c:v>
                </c:pt>
                <c:pt idx="582">
                  <c:v>0.87443721900000004</c:v>
                </c:pt>
                <c:pt idx="583">
                  <c:v>0.87693846900000005</c:v>
                </c:pt>
                <c:pt idx="584">
                  <c:v>0.88344172099999996</c:v>
                </c:pt>
                <c:pt idx="585">
                  <c:v>0.88544272099999999</c:v>
                </c:pt>
                <c:pt idx="586">
                  <c:v>0.88694347200000001</c:v>
                </c:pt>
                <c:pt idx="587">
                  <c:v>0.88494247100000001</c:v>
                </c:pt>
                <c:pt idx="588">
                  <c:v>0.87993997000000002</c:v>
                </c:pt>
                <c:pt idx="589">
                  <c:v>0.88044022</c:v>
                </c:pt>
                <c:pt idx="590">
                  <c:v>0.87643821899999996</c:v>
                </c:pt>
                <c:pt idx="591">
                  <c:v>0.875437719</c:v>
                </c:pt>
                <c:pt idx="592">
                  <c:v>0.88344172099999996</c:v>
                </c:pt>
                <c:pt idx="593">
                  <c:v>0.88694347200000001</c:v>
                </c:pt>
                <c:pt idx="594">
                  <c:v>0.88444222100000003</c:v>
                </c:pt>
                <c:pt idx="595">
                  <c:v>0.88794397199999997</c:v>
                </c:pt>
                <c:pt idx="596">
                  <c:v>0.88144071999999996</c:v>
                </c:pt>
                <c:pt idx="597">
                  <c:v>0.88394197100000005</c:v>
                </c:pt>
                <c:pt idx="598">
                  <c:v>0.88844422199999995</c:v>
                </c:pt>
                <c:pt idx="599">
                  <c:v>0.89344672300000005</c:v>
                </c:pt>
                <c:pt idx="600">
                  <c:v>0.88294147099999998</c:v>
                </c:pt>
                <c:pt idx="601">
                  <c:v>0.88044022</c:v>
                </c:pt>
                <c:pt idx="602">
                  <c:v>0.88494247100000001</c:v>
                </c:pt>
                <c:pt idx="603">
                  <c:v>0.889944972</c:v>
                </c:pt>
                <c:pt idx="604">
                  <c:v>0.89044522299999995</c:v>
                </c:pt>
                <c:pt idx="605">
                  <c:v>0.88744372199999999</c:v>
                </c:pt>
                <c:pt idx="606">
                  <c:v>0.87743871900000003</c:v>
                </c:pt>
                <c:pt idx="607">
                  <c:v>0.89094547300000004</c:v>
                </c:pt>
                <c:pt idx="608">
                  <c:v>0.87293646800000002</c:v>
                </c:pt>
                <c:pt idx="609">
                  <c:v>0.87793896900000001</c:v>
                </c:pt>
                <c:pt idx="610">
                  <c:v>0.88544272099999999</c:v>
                </c:pt>
                <c:pt idx="611">
                  <c:v>0.88444222100000003</c:v>
                </c:pt>
                <c:pt idx="612">
                  <c:v>0.889944972</c:v>
                </c:pt>
                <c:pt idx="613">
                  <c:v>0.87793896900000001</c:v>
                </c:pt>
                <c:pt idx="614">
                  <c:v>0.88694347200000001</c:v>
                </c:pt>
                <c:pt idx="615">
                  <c:v>0.889944972</c:v>
                </c:pt>
                <c:pt idx="616">
                  <c:v>0.86993496699999995</c:v>
                </c:pt>
                <c:pt idx="617">
                  <c:v>0.89044522299999995</c:v>
                </c:pt>
                <c:pt idx="618">
                  <c:v>0.88694347200000001</c:v>
                </c:pt>
                <c:pt idx="619">
                  <c:v>0.87943972000000004</c:v>
                </c:pt>
                <c:pt idx="620">
                  <c:v>0.87293646800000002</c:v>
                </c:pt>
                <c:pt idx="621">
                  <c:v>0.89094547300000004</c:v>
                </c:pt>
                <c:pt idx="622">
                  <c:v>0.87643821899999996</c:v>
                </c:pt>
                <c:pt idx="623">
                  <c:v>0.89144572300000002</c:v>
                </c:pt>
                <c:pt idx="624">
                  <c:v>0.87943972000000004</c:v>
                </c:pt>
                <c:pt idx="625">
                  <c:v>0.87943972000000004</c:v>
                </c:pt>
                <c:pt idx="626">
                  <c:v>0.88144071999999996</c:v>
                </c:pt>
                <c:pt idx="627">
                  <c:v>0.87693846900000005</c:v>
                </c:pt>
                <c:pt idx="628">
                  <c:v>0.87693846900000005</c:v>
                </c:pt>
                <c:pt idx="629">
                  <c:v>0.89494747399999997</c:v>
                </c:pt>
                <c:pt idx="630">
                  <c:v>0.87743871900000003</c:v>
                </c:pt>
                <c:pt idx="631">
                  <c:v>0.873436718</c:v>
                </c:pt>
                <c:pt idx="632">
                  <c:v>0.88044022</c:v>
                </c:pt>
                <c:pt idx="633">
                  <c:v>0.88894447200000004</c:v>
                </c:pt>
                <c:pt idx="634">
                  <c:v>0.88094046999999998</c:v>
                </c:pt>
                <c:pt idx="635">
                  <c:v>0.88694347200000001</c:v>
                </c:pt>
                <c:pt idx="636">
                  <c:v>0.88144071999999996</c:v>
                </c:pt>
                <c:pt idx="637">
                  <c:v>0.88844422199999995</c:v>
                </c:pt>
                <c:pt idx="638">
                  <c:v>0.88794397199999997</c:v>
                </c:pt>
                <c:pt idx="639">
                  <c:v>0.88044022</c:v>
                </c:pt>
                <c:pt idx="640">
                  <c:v>0.88694347200000001</c:v>
                </c:pt>
                <c:pt idx="641">
                  <c:v>0.89344672300000005</c:v>
                </c:pt>
                <c:pt idx="642">
                  <c:v>0.88894447200000004</c:v>
                </c:pt>
                <c:pt idx="643">
                  <c:v>0.88894447200000004</c:v>
                </c:pt>
                <c:pt idx="644">
                  <c:v>0.87843921999999997</c:v>
                </c:pt>
                <c:pt idx="645">
                  <c:v>0.87643821899999996</c:v>
                </c:pt>
                <c:pt idx="646">
                  <c:v>0.87943972000000004</c:v>
                </c:pt>
                <c:pt idx="647">
                  <c:v>0.88744372199999999</c:v>
                </c:pt>
                <c:pt idx="648">
                  <c:v>0.88294147099999998</c:v>
                </c:pt>
                <c:pt idx="649">
                  <c:v>0.88794397199999997</c:v>
                </c:pt>
                <c:pt idx="650">
                  <c:v>0.88294147099999998</c:v>
                </c:pt>
                <c:pt idx="651">
                  <c:v>0.88794397199999997</c:v>
                </c:pt>
                <c:pt idx="652">
                  <c:v>0.88294147099999998</c:v>
                </c:pt>
                <c:pt idx="653">
                  <c:v>0.89044522299999995</c:v>
                </c:pt>
                <c:pt idx="654">
                  <c:v>0.87943972000000004</c:v>
                </c:pt>
                <c:pt idx="655">
                  <c:v>0.882441221</c:v>
                </c:pt>
                <c:pt idx="656">
                  <c:v>0.87993997000000002</c:v>
                </c:pt>
                <c:pt idx="657">
                  <c:v>0.882441221</c:v>
                </c:pt>
                <c:pt idx="658">
                  <c:v>0.88894447200000004</c:v>
                </c:pt>
                <c:pt idx="659">
                  <c:v>0.88644322200000003</c:v>
                </c:pt>
                <c:pt idx="660">
                  <c:v>0.89444722399999999</c:v>
                </c:pt>
                <c:pt idx="661">
                  <c:v>0.88194097000000005</c:v>
                </c:pt>
                <c:pt idx="662">
                  <c:v>0.88594297099999997</c:v>
                </c:pt>
                <c:pt idx="663">
                  <c:v>0.88694347200000001</c:v>
                </c:pt>
                <c:pt idx="664">
                  <c:v>0.88444222100000003</c:v>
                </c:pt>
                <c:pt idx="665">
                  <c:v>0.88144071999999996</c:v>
                </c:pt>
                <c:pt idx="666">
                  <c:v>0.88294147099999998</c:v>
                </c:pt>
                <c:pt idx="667">
                  <c:v>0.87943972000000004</c:v>
                </c:pt>
                <c:pt idx="668">
                  <c:v>0.88394197100000005</c:v>
                </c:pt>
                <c:pt idx="669">
                  <c:v>0.88294147099999998</c:v>
                </c:pt>
                <c:pt idx="670">
                  <c:v>0.87943972000000004</c:v>
                </c:pt>
                <c:pt idx="671">
                  <c:v>0.88694347200000001</c:v>
                </c:pt>
                <c:pt idx="672">
                  <c:v>0.88194097000000005</c:v>
                </c:pt>
                <c:pt idx="673">
                  <c:v>0.87843921999999997</c:v>
                </c:pt>
                <c:pt idx="674">
                  <c:v>0.88894447200000004</c:v>
                </c:pt>
                <c:pt idx="675">
                  <c:v>0.89544772399999994</c:v>
                </c:pt>
                <c:pt idx="676">
                  <c:v>0.89044522299999995</c:v>
                </c:pt>
                <c:pt idx="677">
                  <c:v>0.87893946999999994</c:v>
                </c:pt>
                <c:pt idx="678">
                  <c:v>0.88344172099999996</c:v>
                </c:pt>
                <c:pt idx="679">
                  <c:v>0.88144071999999996</c:v>
                </c:pt>
                <c:pt idx="680">
                  <c:v>0.88794397199999997</c:v>
                </c:pt>
                <c:pt idx="681">
                  <c:v>0.88394197100000005</c:v>
                </c:pt>
                <c:pt idx="682">
                  <c:v>0.87643821899999996</c:v>
                </c:pt>
                <c:pt idx="683">
                  <c:v>0.87693846900000005</c:v>
                </c:pt>
                <c:pt idx="684">
                  <c:v>0.87993997000000002</c:v>
                </c:pt>
                <c:pt idx="685">
                  <c:v>0.88394197100000005</c:v>
                </c:pt>
                <c:pt idx="686">
                  <c:v>0.89344672300000005</c:v>
                </c:pt>
                <c:pt idx="687">
                  <c:v>0.88794397199999997</c:v>
                </c:pt>
                <c:pt idx="688">
                  <c:v>0.89044522299999995</c:v>
                </c:pt>
                <c:pt idx="689">
                  <c:v>0.88544272099999999</c:v>
                </c:pt>
                <c:pt idx="690">
                  <c:v>0.889944972</c:v>
                </c:pt>
                <c:pt idx="691">
                  <c:v>0.88594297099999997</c:v>
                </c:pt>
                <c:pt idx="692">
                  <c:v>0.882441221</c:v>
                </c:pt>
                <c:pt idx="693">
                  <c:v>0.87843921999999997</c:v>
                </c:pt>
                <c:pt idx="694">
                  <c:v>0.88294147099999998</c:v>
                </c:pt>
                <c:pt idx="695">
                  <c:v>0.88194097000000005</c:v>
                </c:pt>
                <c:pt idx="696">
                  <c:v>0.88494247100000001</c:v>
                </c:pt>
                <c:pt idx="697">
                  <c:v>0.88394197100000005</c:v>
                </c:pt>
                <c:pt idx="698">
                  <c:v>0.87843921999999997</c:v>
                </c:pt>
                <c:pt idx="699">
                  <c:v>0.88094046999999998</c:v>
                </c:pt>
                <c:pt idx="700">
                  <c:v>0.88744372199999999</c:v>
                </c:pt>
                <c:pt idx="701">
                  <c:v>0.89144572300000002</c:v>
                </c:pt>
                <c:pt idx="702">
                  <c:v>0.88894447200000004</c:v>
                </c:pt>
                <c:pt idx="703">
                  <c:v>0.88494247100000001</c:v>
                </c:pt>
                <c:pt idx="704">
                  <c:v>0.89594797400000004</c:v>
                </c:pt>
                <c:pt idx="705">
                  <c:v>0.88844422199999995</c:v>
                </c:pt>
                <c:pt idx="706">
                  <c:v>0.89244622299999998</c:v>
                </c:pt>
                <c:pt idx="707">
                  <c:v>0.88894447200000004</c:v>
                </c:pt>
                <c:pt idx="708">
                  <c:v>0.88344172099999996</c:v>
                </c:pt>
                <c:pt idx="709">
                  <c:v>0.88944472200000002</c:v>
                </c:pt>
                <c:pt idx="710">
                  <c:v>0.88644322200000003</c:v>
                </c:pt>
                <c:pt idx="711">
                  <c:v>0.88144071999999996</c:v>
                </c:pt>
                <c:pt idx="712">
                  <c:v>0.88044022</c:v>
                </c:pt>
                <c:pt idx="713">
                  <c:v>0.88644322200000003</c:v>
                </c:pt>
                <c:pt idx="714">
                  <c:v>0.88744372199999999</c:v>
                </c:pt>
                <c:pt idx="715">
                  <c:v>0.88594297099999997</c:v>
                </c:pt>
                <c:pt idx="716">
                  <c:v>0.89144572300000002</c:v>
                </c:pt>
                <c:pt idx="717">
                  <c:v>0.88194097000000005</c:v>
                </c:pt>
                <c:pt idx="718">
                  <c:v>0.88544272099999999</c:v>
                </c:pt>
                <c:pt idx="719">
                  <c:v>0.88744372199999999</c:v>
                </c:pt>
                <c:pt idx="720">
                  <c:v>0.88194097000000005</c:v>
                </c:pt>
                <c:pt idx="721">
                  <c:v>0.88544272099999999</c:v>
                </c:pt>
                <c:pt idx="722">
                  <c:v>0.87643821899999996</c:v>
                </c:pt>
                <c:pt idx="723">
                  <c:v>0.88194097000000005</c:v>
                </c:pt>
                <c:pt idx="724">
                  <c:v>0.896948474</c:v>
                </c:pt>
                <c:pt idx="725">
                  <c:v>0.88294147099999998</c:v>
                </c:pt>
                <c:pt idx="726">
                  <c:v>0.89644822400000002</c:v>
                </c:pt>
                <c:pt idx="727">
                  <c:v>0.88844422199999995</c:v>
                </c:pt>
                <c:pt idx="728">
                  <c:v>0.88644322200000003</c:v>
                </c:pt>
                <c:pt idx="729">
                  <c:v>0.89044522299999995</c:v>
                </c:pt>
                <c:pt idx="730">
                  <c:v>0.88794397199999997</c:v>
                </c:pt>
                <c:pt idx="731">
                  <c:v>0.87793896900000001</c:v>
                </c:pt>
                <c:pt idx="732">
                  <c:v>0.88694347200000001</c:v>
                </c:pt>
                <c:pt idx="733">
                  <c:v>0.88494247100000001</c:v>
                </c:pt>
                <c:pt idx="734">
                  <c:v>0.89394697300000003</c:v>
                </c:pt>
                <c:pt idx="735">
                  <c:v>0.87593796899999998</c:v>
                </c:pt>
                <c:pt idx="736">
                  <c:v>0.89594797400000004</c:v>
                </c:pt>
                <c:pt idx="737">
                  <c:v>0.88294147099999998</c:v>
                </c:pt>
                <c:pt idx="738">
                  <c:v>0.89844922500000002</c:v>
                </c:pt>
                <c:pt idx="739">
                  <c:v>0.87893946999999994</c:v>
                </c:pt>
                <c:pt idx="740">
                  <c:v>0.88644322200000003</c:v>
                </c:pt>
                <c:pt idx="741">
                  <c:v>0.88544272099999999</c:v>
                </c:pt>
                <c:pt idx="742">
                  <c:v>0.88644322200000003</c:v>
                </c:pt>
                <c:pt idx="743">
                  <c:v>0.88894447200000004</c:v>
                </c:pt>
                <c:pt idx="744">
                  <c:v>0.88844422199999995</c:v>
                </c:pt>
                <c:pt idx="745">
                  <c:v>0.88444222100000003</c:v>
                </c:pt>
                <c:pt idx="746">
                  <c:v>0.88644322200000003</c:v>
                </c:pt>
                <c:pt idx="747">
                  <c:v>0.889944972</c:v>
                </c:pt>
                <c:pt idx="748">
                  <c:v>0.89094547300000004</c:v>
                </c:pt>
                <c:pt idx="749">
                  <c:v>0.882441221</c:v>
                </c:pt>
                <c:pt idx="750">
                  <c:v>0.88444222100000003</c:v>
                </c:pt>
                <c:pt idx="751">
                  <c:v>0.89494747399999997</c:v>
                </c:pt>
                <c:pt idx="752">
                  <c:v>0.88744372199999999</c:v>
                </c:pt>
                <c:pt idx="753">
                  <c:v>0.88394197100000005</c:v>
                </c:pt>
                <c:pt idx="754">
                  <c:v>0.89994997499999996</c:v>
                </c:pt>
                <c:pt idx="755">
                  <c:v>0.89294647299999996</c:v>
                </c:pt>
                <c:pt idx="756">
                  <c:v>0.898949475</c:v>
                </c:pt>
                <c:pt idx="757">
                  <c:v>0.88544272099999999</c:v>
                </c:pt>
                <c:pt idx="758">
                  <c:v>0.88744372199999999</c:v>
                </c:pt>
                <c:pt idx="759">
                  <c:v>0.896948474</c:v>
                </c:pt>
                <c:pt idx="760">
                  <c:v>0.89094547300000004</c:v>
                </c:pt>
                <c:pt idx="761">
                  <c:v>0.88744372199999999</c:v>
                </c:pt>
                <c:pt idx="762">
                  <c:v>0.889944972</c:v>
                </c:pt>
                <c:pt idx="763">
                  <c:v>0.89244622299999998</c:v>
                </c:pt>
                <c:pt idx="764">
                  <c:v>0.88094046999999998</c:v>
                </c:pt>
                <c:pt idx="765">
                  <c:v>0.875437719</c:v>
                </c:pt>
                <c:pt idx="766">
                  <c:v>0.88144071999999996</c:v>
                </c:pt>
                <c:pt idx="767">
                  <c:v>0.88194097000000005</c:v>
                </c:pt>
                <c:pt idx="768">
                  <c:v>0.88294147099999998</c:v>
                </c:pt>
                <c:pt idx="769">
                  <c:v>0.88044022</c:v>
                </c:pt>
                <c:pt idx="770">
                  <c:v>0.88744372199999999</c:v>
                </c:pt>
                <c:pt idx="771">
                  <c:v>0.88644322200000003</c:v>
                </c:pt>
                <c:pt idx="772">
                  <c:v>0.89094547300000004</c:v>
                </c:pt>
                <c:pt idx="773">
                  <c:v>0.88694347200000001</c:v>
                </c:pt>
                <c:pt idx="774">
                  <c:v>0.89244622299999998</c:v>
                </c:pt>
                <c:pt idx="775">
                  <c:v>0.89494747399999997</c:v>
                </c:pt>
                <c:pt idx="776">
                  <c:v>0.88544272099999999</c:v>
                </c:pt>
                <c:pt idx="777">
                  <c:v>0.88944472200000002</c:v>
                </c:pt>
                <c:pt idx="778">
                  <c:v>0.89394697300000003</c:v>
                </c:pt>
                <c:pt idx="779">
                  <c:v>0.89494747399999997</c:v>
                </c:pt>
                <c:pt idx="780">
                  <c:v>0.88794397199999997</c:v>
                </c:pt>
                <c:pt idx="781">
                  <c:v>0.89394697300000003</c:v>
                </c:pt>
                <c:pt idx="782">
                  <c:v>0.88494247100000001</c:v>
                </c:pt>
                <c:pt idx="783">
                  <c:v>0.89344672300000005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3B-F542-8EDD-6A936ECC5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2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66844466316710416"/>
          <c:y val="0.71720873432487597"/>
          <c:w val="0.32044422572178477"/>
          <c:h val="0.16743438320209975"/>
        </c:manualLayout>
      </c:layout>
      <c:overlay val="1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hui_part2_MNIST!$A$12</c:f>
              <c:strCache>
                <c:ptCount val="1"/>
                <c:pt idx="0">
                  <c:v>FA_error_rate_test_1</c:v>
                </c:pt>
              </c:strCache>
            </c:strRef>
          </c:tx>
          <c:spPr>
            <a:ln w="19050">
              <a:noFill/>
            </a:ln>
          </c:spP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hui_part2_MNIST!$B$12:$ADE$12</c:f>
              <c:numCache>
                <c:formatCode>General</c:formatCode>
                <c:ptCount val="784"/>
                <c:pt idx="0">
                  <c:v>0.182364729</c:v>
                </c:pt>
                <c:pt idx="1">
                  <c:v>0.38076152299999999</c:v>
                </c:pt>
                <c:pt idx="2">
                  <c:v>0.51102204399999995</c:v>
                </c:pt>
                <c:pt idx="3">
                  <c:v>0.58517034099999998</c:v>
                </c:pt>
                <c:pt idx="4">
                  <c:v>0.62525050100000001</c:v>
                </c:pt>
                <c:pt idx="5">
                  <c:v>0.65931863700000004</c:v>
                </c:pt>
                <c:pt idx="6">
                  <c:v>0.66332665300000004</c:v>
                </c:pt>
                <c:pt idx="7">
                  <c:v>0.67935871699999995</c:v>
                </c:pt>
                <c:pt idx="8">
                  <c:v>0.64929859700000003</c:v>
                </c:pt>
                <c:pt idx="9">
                  <c:v>0.62725450900000002</c:v>
                </c:pt>
                <c:pt idx="10">
                  <c:v>0.63326653300000002</c:v>
                </c:pt>
                <c:pt idx="11">
                  <c:v>0.64729458900000003</c:v>
                </c:pt>
                <c:pt idx="12">
                  <c:v>0.70541082200000005</c:v>
                </c:pt>
                <c:pt idx="13">
                  <c:v>0.68937875800000004</c:v>
                </c:pt>
                <c:pt idx="14">
                  <c:v>0.69539078200000004</c:v>
                </c:pt>
                <c:pt idx="15">
                  <c:v>0.69939879800000004</c:v>
                </c:pt>
                <c:pt idx="16">
                  <c:v>0.68937875800000004</c:v>
                </c:pt>
                <c:pt idx="17">
                  <c:v>0.68737474899999995</c:v>
                </c:pt>
                <c:pt idx="18">
                  <c:v>0.68737474899999995</c:v>
                </c:pt>
                <c:pt idx="19">
                  <c:v>0.68336673299999995</c:v>
                </c:pt>
                <c:pt idx="20">
                  <c:v>0.67535070100000005</c:v>
                </c:pt>
                <c:pt idx="21">
                  <c:v>0.68336673299999995</c:v>
                </c:pt>
                <c:pt idx="22">
                  <c:v>0.70140280600000005</c:v>
                </c:pt>
                <c:pt idx="23">
                  <c:v>0.68136272499999995</c:v>
                </c:pt>
                <c:pt idx="24">
                  <c:v>0.69138276600000004</c:v>
                </c:pt>
                <c:pt idx="25">
                  <c:v>0.69338677400000004</c:v>
                </c:pt>
                <c:pt idx="26">
                  <c:v>0.72344689399999995</c:v>
                </c:pt>
                <c:pt idx="27">
                  <c:v>0.71743486999999995</c:v>
                </c:pt>
                <c:pt idx="28">
                  <c:v>0.72344689399999995</c:v>
                </c:pt>
                <c:pt idx="29">
                  <c:v>0.71743486999999995</c:v>
                </c:pt>
                <c:pt idx="30">
                  <c:v>0.73547094199999996</c:v>
                </c:pt>
                <c:pt idx="31">
                  <c:v>0.72545090199999995</c:v>
                </c:pt>
                <c:pt idx="32">
                  <c:v>0.73547094199999996</c:v>
                </c:pt>
                <c:pt idx="33">
                  <c:v>0.72545090199999995</c:v>
                </c:pt>
                <c:pt idx="34">
                  <c:v>0.72545090199999995</c:v>
                </c:pt>
                <c:pt idx="35">
                  <c:v>0.72344689399999995</c:v>
                </c:pt>
                <c:pt idx="36">
                  <c:v>0.69338677400000004</c:v>
                </c:pt>
                <c:pt idx="37">
                  <c:v>0.70941883800000005</c:v>
                </c:pt>
                <c:pt idx="38">
                  <c:v>0.71943887799999995</c:v>
                </c:pt>
                <c:pt idx="39">
                  <c:v>0.71342685400000005</c:v>
                </c:pt>
                <c:pt idx="40">
                  <c:v>0.72945891799999996</c:v>
                </c:pt>
                <c:pt idx="41">
                  <c:v>0.72545090199999995</c:v>
                </c:pt>
                <c:pt idx="42">
                  <c:v>0.71743486999999995</c:v>
                </c:pt>
                <c:pt idx="43">
                  <c:v>0.71743486999999995</c:v>
                </c:pt>
                <c:pt idx="44">
                  <c:v>0.71543086199999995</c:v>
                </c:pt>
                <c:pt idx="45">
                  <c:v>0.71142284600000005</c:v>
                </c:pt>
                <c:pt idx="46">
                  <c:v>0.72344689399999995</c:v>
                </c:pt>
                <c:pt idx="47">
                  <c:v>0.71943887799999995</c:v>
                </c:pt>
                <c:pt idx="48">
                  <c:v>0.72545090199999995</c:v>
                </c:pt>
                <c:pt idx="49">
                  <c:v>0.73747494999999996</c:v>
                </c:pt>
                <c:pt idx="50">
                  <c:v>0.71943887799999995</c:v>
                </c:pt>
                <c:pt idx="51">
                  <c:v>0.71142284600000005</c:v>
                </c:pt>
                <c:pt idx="52">
                  <c:v>0.72945891799999996</c:v>
                </c:pt>
                <c:pt idx="53">
                  <c:v>0.71943887799999995</c:v>
                </c:pt>
                <c:pt idx="54">
                  <c:v>0.70541082200000005</c:v>
                </c:pt>
                <c:pt idx="55">
                  <c:v>0.70941883800000005</c:v>
                </c:pt>
                <c:pt idx="56">
                  <c:v>0.70340681400000005</c:v>
                </c:pt>
                <c:pt idx="57">
                  <c:v>0.70340681400000005</c:v>
                </c:pt>
                <c:pt idx="58">
                  <c:v>0.69138276600000004</c:v>
                </c:pt>
                <c:pt idx="59">
                  <c:v>0.69739479000000004</c:v>
                </c:pt>
                <c:pt idx="60">
                  <c:v>0.70941883800000005</c:v>
                </c:pt>
                <c:pt idx="61">
                  <c:v>0.71342685400000005</c:v>
                </c:pt>
                <c:pt idx="62">
                  <c:v>0.70140280600000005</c:v>
                </c:pt>
                <c:pt idx="63">
                  <c:v>0.72344689399999995</c:v>
                </c:pt>
                <c:pt idx="64">
                  <c:v>0.70941883800000005</c:v>
                </c:pt>
                <c:pt idx="65">
                  <c:v>0.71342685400000005</c:v>
                </c:pt>
                <c:pt idx="66">
                  <c:v>0.71543086199999995</c:v>
                </c:pt>
                <c:pt idx="67">
                  <c:v>0.71142284600000005</c:v>
                </c:pt>
                <c:pt idx="68">
                  <c:v>0.70140280600000005</c:v>
                </c:pt>
                <c:pt idx="69">
                  <c:v>0.70340681400000005</c:v>
                </c:pt>
                <c:pt idx="70">
                  <c:v>0.71142284600000005</c:v>
                </c:pt>
                <c:pt idx="71">
                  <c:v>0.71342685400000005</c:v>
                </c:pt>
                <c:pt idx="72">
                  <c:v>0.71743486999999995</c:v>
                </c:pt>
                <c:pt idx="73">
                  <c:v>0.73947895799999996</c:v>
                </c:pt>
                <c:pt idx="74">
                  <c:v>0.73346693399999996</c:v>
                </c:pt>
                <c:pt idx="75">
                  <c:v>0.75150300599999997</c:v>
                </c:pt>
                <c:pt idx="76">
                  <c:v>0.74749498999999997</c:v>
                </c:pt>
                <c:pt idx="77">
                  <c:v>0.72344689399999995</c:v>
                </c:pt>
                <c:pt idx="78">
                  <c:v>0.73547094199999996</c:v>
                </c:pt>
                <c:pt idx="79">
                  <c:v>0.72344689399999995</c:v>
                </c:pt>
                <c:pt idx="80">
                  <c:v>0.71943887799999995</c:v>
                </c:pt>
                <c:pt idx="81">
                  <c:v>0.71543086199999995</c:v>
                </c:pt>
                <c:pt idx="82">
                  <c:v>0.70741483000000005</c:v>
                </c:pt>
                <c:pt idx="83">
                  <c:v>0.70941883800000005</c:v>
                </c:pt>
                <c:pt idx="84">
                  <c:v>0.70340681400000005</c:v>
                </c:pt>
                <c:pt idx="85">
                  <c:v>0.71142284600000005</c:v>
                </c:pt>
                <c:pt idx="86">
                  <c:v>0.71943887799999995</c:v>
                </c:pt>
                <c:pt idx="87">
                  <c:v>0.72745490999999995</c:v>
                </c:pt>
                <c:pt idx="88">
                  <c:v>0.72745490999999995</c:v>
                </c:pt>
                <c:pt idx="89">
                  <c:v>0.73146292599999996</c:v>
                </c:pt>
                <c:pt idx="90">
                  <c:v>0.72144288599999995</c:v>
                </c:pt>
                <c:pt idx="91">
                  <c:v>0.72344689399999995</c:v>
                </c:pt>
                <c:pt idx="92">
                  <c:v>0.71743486999999995</c:v>
                </c:pt>
                <c:pt idx="93">
                  <c:v>0.71142284600000005</c:v>
                </c:pt>
                <c:pt idx="94">
                  <c:v>0.71743486999999995</c:v>
                </c:pt>
                <c:pt idx="95">
                  <c:v>0.71543086199999995</c:v>
                </c:pt>
                <c:pt idx="96">
                  <c:v>0.72144288599999995</c:v>
                </c:pt>
                <c:pt idx="97">
                  <c:v>0.70741483000000005</c:v>
                </c:pt>
                <c:pt idx="98">
                  <c:v>0.69939879800000004</c:v>
                </c:pt>
                <c:pt idx="99">
                  <c:v>0.70941883800000005</c:v>
                </c:pt>
                <c:pt idx="100">
                  <c:v>0.71543086199999995</c:v>
                </c:pt>
                <c:pt idx="101">
                  <c:v>0.70741483000000005</c:v>
                </c:pt>
                <c:pt idx="102">
                  <c:v>0.71342685400000005</c:v>
                </c:pt>
                <c:pt idx="103">
                  <c:v>0.71142284600000005</c:v>
                </c:pt>
                <c:pt idx="104">
                  <c:v>0.70941883800000005</c:v>
                </c:pt>
                <c:pt idx="105">
                  <c:v>0.71142284600000005</c:v>
                </c:pt>
                <c:pt idx="106">
                  <c:v>0.70741483000000005</c:v>
                </c:pt>
                <c:pt idx="107">
                  <c:v>0.71743486999999995</c:v>
                </c:pt>
                <c:pt idx="108">
                  <c:v>0.70941883800000005</c:v>
                </c:pt>
                <c:pt idx="109">
                  <c:v>0.71342685400000005</c:v>
                </c:pt>
                <c:pt idx="110">
                  <c:v>0.71543086199999995</c:v>
                </c:pt>
                <c:pt idx="111">
                  <c:v>0.70140280600000005</c:v>
                </c:pt>
                <c:pt idx="112">
                  <c:v>0.71743486999999995</c:v>
                </c:pt>
                <c:pt idx="113">
                  <c:v>0.70741483000000005</c:v>
                </c:pt>
                <c:pt idx="114">
                  <c:v>0.71943887799999995</c:v>
                </c:pt>
                <c:pt idx="115">
                  <c:v>0.72945891799999996</c:v>
                </c:pt>
                <c:pt idx="116">
                  <c:v>0.72545090199999995</c:v>
                </c:pt>
                <c:pt idx="117">
                  <c:v>0.72144288599999995</c:v>
                </c:pt>
                <c:pt idx="118">
                  <c:v>0.74549098199999997</c:v>
                </c:pt>
                <c:pt idx="119">
                  <c:v>0.72545090199999995</c:v>
                </c:pt>
                <c:pt idx="120">
                  <c:v>0.72545090199999995</c:v>
                </c:pt>
                <c:pt idx="121">
                  <c:v>0.72745490999999995</c:v>
                </c:pt>
                <c:pt idx="122">
                  <c:v>0.71943887799999995</c:v>
                </c:pt>
                <c:pt idx="123">
                  <c:v>0.71943887799999995</c:v>
                </c:pt>
                <c:pt idx="124">
                  <c:v>0.71543086199999995</c:v>
                </c:pt>
                <c:pt idx="125">
                  <c:v>0.71543086199999995</c:v>
                </c:pt>
                <c:pt idx="126">
                  <c:v>0.70741483000000005</c:v>
                </c:pt>
                <c:pt idx="127">
                  <c:v>0.71543086199999995</c:v>
                </c:pt>
                <c:pt idx="128">
                  <c:v>0.71342685400000005</c:v>
                </c:pt>
                <c:pt idx="129">
                  <c:v>0.71943887799999995</c:v>
                </c:pt>
                <c:pt idx="130">
                  <c:v>0.71342685400000005</c:v>
                </c:pt>
                <c:pt idx="131">
                  <c:v>0.71142284600000005</c:v>
                </c:pt>
                <c:pt idx="132">
                  <c:v>0.72144288599999995</c:v>
                </c:pt>
                <c:pt idx="133">
                  <c:v>0.71342685400000005</c:v>
                </c:pt>
                <c:pt idx="134">
                  <c:v>0.72144288599999995</c:v>
                </c:pt>
                <c:pt idx="135">
                  <c:v>0.71342685400000005</c:v>
                </c:pt>
                <c:pt idx="136">
                  <c:v>0.71142284600000005</c:v>
                </c:pt>
                <c:pt idx="137">
                  <c:v>0.70140280600000005</c:v>
                </c:pt>
                <c:pt idx="138">
                  <c:v>0.70541082200000005</c:v>
                </c:pt>
                <c:pt idx="139">
                  <c:v>0.71142284600000005</c:v>
                </c:pt>
                <c:pt idx="140">
                  <c:v>0.69539078200000004</c:v>
                </c:pt>
                <c:pt idx="141">
                  <c:v>0.70340681400000005</c:v>
                </c:pt>
                <c:pt idx="142">
                  <c:v>0.69539078200000004</c:v>
                </c:pt>
                <c:pt idx="143">
                  <c:v>0.69739479000000004</c:v>
                </c:pt>
                <c:pt idx="144">
                  <c:v>0.69939879800000004</c:v>
                </c:pt>
                <c:pt idx="145">
                  <c:v>0.69539078200000004</c:v>
                </c:pt>
                <c:pt idx="146">
                  <c:v>0.70340681400000005</c:v>
                </c:pt>
                <c:pt idx="147">
                  <c:v>0.70140280600000005</c:v>
                </c:pt>
                <c:pt idx="148">
                  <c:v>0.69939879800000004</c:v>
                </c:pt>
                <c:pt idx="149">
                  <c:v>0.70140280600000005</c:v>
                </c:pt>
                <c:pt idx="150">
                  <c:v>0.70541082200000005</c:v>
                </c:pt>
                <c:pt idx="151">
                  <c:v>0.72344689399999995</c:v>
                </c:pt>
                <c:pt idx="152">
                  <c:v>0.70741483000000005</c:v>
                </c:pt>
                <c:pt idx="153">
                  <c:v>0.69739479000000004</c:v>
                </c:pt>
                <c:pt idx="154">
                  <c:v>0.69939879800000004</c:v>
                </c:pt>
                <c:pt idx="155">
                  <c:v>0.69739479000000004</c:v>
                </c:pt>
                <c:pt idx="156">
                  <c:v>0.69539078200000004</c:v>
                </c:pt>
                <c:pt idx="157">
                  <c:v>0.69939879800000004</c:v>
                </c:pt>
                <c:pt idx="158">
                  <c:v>0.69539078200000004</c:v>
                </c:pt>
                <c:pt idx="159">
                  <c:v>0.70140280600000005</c:v>
                </c:pt>
                <c:pt idx="160">
                  <c:v>0.68937875800000004</c:v>
                </c:pt>
                <c:pt idx="161">
                  <c:v>0.69939879800000004</c:v>
                </c:pt>
                <c:pt idx="162">
                  <c:v>0.69539078200000004</c:v>
                </c:pt>
                <c:pt idx="163">
                  <c:v>0.69739479000000004</c:v>
                </c:pt>
                <c:pt idx="164">
                  <c:v>0.69939879800000004</c:v>
                </c:pt>
                <c:pt idx="165">
                  <c:v>0.70541082200000005</c:v>
                </c:pt>
                <c:pt idx="166">
                  <c:v>0.69539078200000004</c:v>
                </c:pt>
                <c:pt idx="167">
                  <c:v>0.69739479000000004</c:v>
                </c:pt>
                <c:pt idx="168">
                  <c:v>0.69138276600000004</c:v>
                </c:pt>
                <c:pt idx="169">
                  <c:v>0.69939879800000004</c:v>
                </c:pt>
                <c:pt idx="170">
                  <c:v>0.69939879800000004</c:v>
                </c:pt>
                <c:pt idx="171">
                  <c:v>0.68537074099999995</c:v>
                </c:pt>
                <c:pt idx="172">
                  <c:v>0.69539078200000004</c:v>
                </c:pt>
                <c:pt idx="173">
                  <c:v>0.71342685400000005</c:v>
                </c:pt>
                <c:pt idx="174">
                  <c:v>0.70140280600000005</c:v>
                </c:pt>
                <c:pt idx="175">
                  <c:v>0.71543086199999995</c:v>
                </c:pt>
                <c:pt idx="176">
                  <c:v>0.70140280600000005</c:v>
                </c:pt>
                <c:pt idx="177">
                  <c:v>0.69539078200000004</c:v>
                </c:pt>
                <c:pt idx="178">
                  <c:v>0.70741483000000005</c:v>
                </c:pt>
                <c:pt idx="179">
                  <c:v>0.68937875800000004</c:v>
                </c:pt>
                <c:pt idx="180">
                  <c:v>0.69539078200000004</c:v>
                </c:pt>
                <c:pt idx="181">
                  <c:v>0.69739479000000004</c:v>
                </c:pt>
                <c:pt idx="182">
                  <c:v>0.71142284600000005</c:v>
                </c:pt>
                <c:pt idx="183">
                  <c:v>0.72344689399999995</c:v>
                </c:pt>
                <c:pt idx="184">
                  <c:v>0.69539078200000004</c:v>
                </c:pt>
                <c:pt idx="185">
                  <c:v>0.69138276600000004</c:v>
                </c:pt>
                <c:pt idx="186">
                  <c:v>0.70140280600000005</c:v>
                </c:pt>
                <c:pt idx="187">
                  <c:v>0.70541082200000005</c:v>
                </c:pt>
                <c:pt idx="188">
                  <c:v>0.68937875800000004</c:v>
                </c:pt>
                <c:pt idx="189">
                  <c:v>0.68336673299999995</c:v>
                </c:pt>
                <c:pt idx="190">
                  <c:v>0.69939879800000004</c:v>
                </c:pt>
                <c:pt idx="191">
                  <c:v>0.71743486999999995</c:v>
                </c:pt>
                <c:pt idx="192">
                  <c:v>0.70741483000000005</c:v>
                </c:pt>
                <c:pt idx="193">
                  <c:v>0.70941883800000005</c:v>
                </c:pt>
                <c:pt idx="194">
                  <c:v>0.69939879800000004</c:v>
                </c:pt>
                <c:pt idx="195">
                  <c:v>0.70541082200000005</c:v>
                </c:pt>
                <c:pt idx="196">
                  <c:v>0.70941883800000005</c:v>
                </c:pt>
                <c:pt idx="197">
                  <c:v>0.71142284600000005</c:v>
                </c:pt>
                <c:pt idx="198">
                  <c:v>0.70541082200000005</c:v>
                </c:pt>
                <c:pt idx="199">
                  <c:v>0.69338677400000004</c:v>
                </c:pt>
                <c:pt idx="200">
                  <c:v>0.70140280600000005</c:v>
                </c:pt>
                <c:pt idx="201">
                  <c:v>0.69939879800000004</c:v>
                </c:pt>
                <c:pt idx="202">
                  <c:v>0.70140280600000005</c:v>
                </c:pt>
                <c:pt idx="203">
                  <c:v>0.70941883800000005</c:v>
                </c:pt>
                <c:pt idx="204">
                  <c:v>0.69739479000000004</c:v>
                </c:pt>
                <c:pt idx="205">
                  <c:v>0.71142284600000005</c:v>
                </c:pt>
                <c:pt idx="206">
                  <c:v>0.69539078200000004</c:v>
                </c:pt>
                <c:pt idx="207">
                  <c:v>0.69939879800000004</c:v>
                </c:pt>
                <c:pt idx="208">
                  <c:v>0.70340681400000005</c:v>
                </c:pt>
                <c:pt idx="209">
                  <c:v>0.70140280600000005</c:v>
                </c:pt>
                <c:pt idx="210">
                  <c:v>0.70140280600000005</c:v>
                </c:pt>
                <c:pt idx="211">
                  <c:v>0.70340681400000005</c:v>
                </c:pt>
                <c:pt idx="212">
                  <c:v>0.69739479000000004</c:v>
                </c:pt>
                <c:pt idx="213">
                  <c:v>0.69539078200000004</c:v>
                </c:pt>
                <c:pt idx="214">
                  <c:v>0.70140280600000005</c:v>
                </c:pt>
                <c:pt idx="215">
                  <c:v>0.69739479000000004</c:v>
                </c:pt>
                <c:pt idx="216">
                  <c:v>0.69338677400000004</c:v>
                </c:pt>
                <c:pt idx="217">
                  <c:v>0.70140280600000005</c:v>
                </c:pt>
                <c:pt idx="218">
                  <c:v>0.69739479000000004</c:v>
                </c:pt>
                <c:pt idx="219">
                  <c:v>0.70541082200000005</c:v>
                </c:pt>
                <c:pt idx="220">
                  <c:v>0.69939879800000004</c:v>
                </c:pt>
                <c:pt idx="221">
                  <c:v>0.71743486999999995</c:v>
                </c:pt>
                <c:pt idx="222">
                  <c:v>0.70340681400000005</c:v>
                </c:pt>
                <c:pt idx="223">
                  <c:v>0.70541082200000005</c:v>
                </c:pt>
                <c:pt idx="224">
                  <c:v>0.69338677400000004</c:v>
                </c:pt>
                <c:pt idx="225">
                  <c:v>0.69939879800000004</c:v>
                </c:pt>
                <c:pt idx="226">
                  <c:v>0.69739479000000004</c:v>
                </c:pt>
                <c:pt idx="227">
                  <c:v>0.69939879800000004</c:v>
                </c:pt>
                <c:pt idx="228">
                  <c:v>0.69739479000000004</c:v>
                </c:pt>
                <c:pt idx="229">
                  <c:v>0.69138276600000004</c:v>
                </c:pt>
                <c:pt idx="230">
                  <c:v>0.68336673299999995</c:v>
                </c:pt>
                <c:pt idx="231">
                  <c:v>0.68537074099999995</c:v>
                </c:pt>
                <c:pt idx="232">
                  <c:v>0.67935871699999995</c:v>
                </c:pt>
                <c:pt idx="233">
                  <c:v>0.69338677400000004</c:v>
                </c:pt>
                <c:pt idx="234">
                  <c:v>0.69739479000000004</c:v>
                </c:pt>
                <c:pt idx="235">
                  <c:v>0.69539078200000004</c:v>
                </c:pt>
                <c:pt idx="236">
                  <c:v>0.69539078200000004</c:v>
                </c:pt>
                <c:pt idx="237">
                  <c:v>0.68737474899999995</c:v>
                </c:pt>
                <c:pt idx="238">
                  <c:v>0.68336673299999995</c:v>
                </c:pt>
                <c:pt idx="239">
                  <c:v>0.68737474899999995</c:v>
                </c:pt>
                <c:pt idx="240">
                  <c:v>0.67535070100000005</c:v>
                </c:pt>
                <c:pt idx="241">
                  <c:v>0.67935871699999995</c:v>
                </c:pt>
                <c:pt idx="242">
                  <c:v>0.68136272499999995</c:v>
                </c:pt>
                <c:pt idx="243">
                  <c:v>0.68136272499999995</c:v>
                </c:pt>
                <c:pt idx="244">
                  <c:v>0.67535070100000005</c:v>
                </c:pt>
                <c:pt idx="245">
                  <c:v>0.69338677400000004</c:v>
                </c:pt>
                <c:pt idx="246">
                  <c:v>0.69138276600000004</c:v>
                </c:pt>
                <c:pt idx="247">
                  <c:v>0.69739479000000004</c:v>
                </c:pt>
                <c:pt idx="248">
                  <c:v>0.68737474899999995</c:v>
                </c:pt>
                <c:pt idx="249">
                  <c:v>0.69338677400000004</c:v>
                </c:pt>
                <c:pt idx="250">
                  <c:v>0.68136272499999995</c:v>
                </c:pt>
                <c:pt idx="251">
                  <c:v>0.68537074099999995</c:v>
                </c:pt>
                <c:pt idx="252">
                  <c:v>0.68136272499999995</c:v>
                </c:pt>
                <c:pt idx="253">
                  <c:v>0.68336673299999995</c:v>
                </c:pt>
                <c:pt idx="254">
                  <c:v>0.66533066100000005</c:v>
                </c:pt>
                <c:pt idx="255">
                  <c:v>0.68136272499999995</c:v>
                </c:pt>
                <c:pt idx="256">
                  <c:v>0.66733466900000005</c:v>
                </c:pt>
                <c:pt idx="257">
                  <c:v>0.67735470900000005</c:v>
                </c:pt>
                <c:pt idx="258">
                  <c:v>0.68136272499999995</c:v>
                </c:pt>
                <c:pt idx="259">
                  <c:v>0.69539078200000004</c:v>
                </c:pt>
                <c:pt idx="260">
                  <c:v>0.67134268500000005</c:v>
                </c:pt>
                <c:pt idx="261">
                  <c:v>0.67334669300000005</c:v>
                </c:pt>
                <c:pt idx="262">
                  <c:v>0.67334669300000005</c:v>
                </c:pt>
                <c:pt idx="263">
                  <c:v>0.68336673299999995</c:v>
                </c:pt>
                <c:pt idx="264">
                  <c:v>0.68537074099999995</c:v>
                </c:pt>
                <c:pt idx="265">
                  <c:v>0.68336673299999995</c:v>
                </c:pt>
                <c:pt idx="266">
                  <c:v>0.68136272499999995</c:v>
                </c:pt>
                <c:pt idx="267">
                  <c:v>0.68136272499999995</c:v>
                </c:pt>
                <c:pt idx="268">
                  <c:v>0.68937875800000004</c:v>
                </c:pt>
                <c:pt idx="269">
                  <c:v>0.69338677400000004</c:v>
                </c:pt>
                <c:pt idx="270">
                  <c:v>0.68136272499999995</c:v>
                </c:pt>
                <c:pt idx="271">
                  <c:v>0.68937875800000004</c:v>
                </c:pt>
                <c:pt idx="272">
                  <c:v>0.67935871699999995</c:v>
                </c:pt>
                <c:pt idx="273">
                  <c:v>0.68937875800000004</c:v>
                </c:pt>
                <c:pt idx="274">
                  <c:v>0.68937875800000004</c:v>
                </c:pt>
                <c:pt idx="275">
                  <c:v>0.68537074099999995</c:v>
                </c:pt>
                <c:pt idx="276">
                  <c:v>0.68336673299999995</c:v>
                </c:pt>
                <c:pt idx="277">
                  <c:v>0.66933867700000005</c:v>
                </c:pt>
                <c:pt idx="278">
                  <c:v>0.67334669300000005</c:v>
                </c:pt>
                <c:pt idx="279">
                  <c:v>0.69739479000000004</c:v>
                </c:pt>
                <c:pt idx="280">
                  <c:v>0.68136272499999995</c:v>
                </c:pt>
                <c:pt idx="281">
                  <c:v>0.68737474899999995</c:v>
                </c:pt>
                <c:pt idx="282">
                  <c:v>0.67334669300000005</c:v>
                </c:pt>
                <c:pt idx="283">
                  <c:v>0.66733466900000005</c:v>
                </c:pt>
                <c:pt idx="284">
                  <c:v>0.66933867700000005</c:v>
                </c:pt>
                <c:pt idx="285">
                  <c:v>0.67935871699999995</c:v>
                </c:pt>
                <c:pt idx="286">
                  <c:v>0.67134268500000005</c:v>
                </c:pt>
                <c:pt idx="287">
                  <c:v>0.66533066100000005</c:v>
                </c:pt>
                <c:pt idx="288">
                  <c:v>0.67735470900000005</c:v>
                </c:pt>
                <c:pt idx="289">
                  <c:v>0.68136272499999995</c:v>
                </c:pt>
                <c:pt idx="290">
                  <c:v>0.66733466900000005</c:v>
                </c:pt>
                <c:pt idx="291">
                  <c:v>0.67735470900000005</c:v>
                </c:pt>
                <c:pt idx="292">
                  <c:v>0.68937875800000004</c:v>
                </c:pt>
                <c:pt idx="293">
                  <c:v>0.68136272499999995</c:v>
                </c:pt>
                <c:pt idx="294">
                  <c:v>0.67535070100000005</c:v>
                </c:pt>
                <c:pt idx="295">
                  <c:v>0.68937875800000004</c:v>
                </c:pt>
                <c:pt idx="296">
                  <c:v>0.68136272499999995</c:v>
                </c:pt>
                <c:pt idx="297">
                  <c:v>0.67334669300000005</c:v>
                </c:pt>
                <c:pt idx="298">
                  <c:v>0.68136272499999995</c:v>
                </c:pt>
                <c:pt idx="299">
                  <c:v>0.67535070100000005</c:v>
                </c:pt>
                <c:pt idx="300">
                  <c:v>0.69138276600000004</c:v>
                </c:pt>
                <c:pt idx="301">
                  <c:v>0.69138276600000004</c:v>
                </c:pt>
                <c:pt idx="302">
                  <c:v>0.69138276600000004</c:v>
                </c:pt>
                <c:pt idx="303">
                  <c:v>0.68336673299999995</c:v>
                </c:pt>
                <c:pt idx="304">
                  <c:v>0.68336673299999995</c:v>
                </c:pt>
                <c:pt idx="305">
                  <c:v>0.68737474899999995</c:v>
                </c:pt>
                <c:pt idx="306">
                  <c:v>0.67334669300000005</c:v>
                </c:pt>
                <c:pt idx="307">
                  <c:v>0.67735470900000005</c:v>
                </c:pt>
                <c:pt idx="308">
                  <c:v>0.67134268500000005</c:v>
                </c:pt>
                <c:pt idx="309">
                  <c:v>0.68336673299999995</c:v>
                </c:pt>
                <c:pt idx="310">
                  <c:v>0.68136272499999995</c:v>
                </c:pt>
                <c:pt idx="311">
                  <c:v>0.68136272499999995</c:v>
                </c:pt>
                <c:pt idx="312">
                  <c:v>0.69138276600000004</c:v>
                </c:pt>
                <c:pt idx="313">
                  <c:v>0.68336673299999995</c:v>
                </c:pt>
                <c:pt idx="314">
                  <c:v>0.69338677400000004</c:v>
                </c:pt>
                <c:pt idx="315">
                  <c:v>0.69739479000000004</c:v>
                </c:pt>
                <c:pt idx="316">
                  <c:v>0.67735470900000005</c:v>
                </c:pt>
                <c:pt idx="317">
                  <c:v>0.68136272499999995</c:v>
                </c:pt>
                <c:pt idx="318">
                  <c:v>0.68136272499999995</c:v>
                </c:pt>
                <c:pt idx="319">
                  <c:v>0.70140280600000005</c:v>
                </c:pt>
                <c:pt idx="320">
                  <c:v>0.69138276600000004</c:v>
                </c:pt>
                <c:pt idx="321">
                  <c:v>0.70140280600000005</c:v>
                </c:pt>
                <c:pt idx="322">
                  <c:v>0.71142284600000005</c:v>
                </c:pt>
                <c:pt idx="323">
                  <c:v>0.70340681400000005</c:v>
                </c:pt>
                <c:pt idx="324">
                  <c:v>0.70140280600000005</c:v>
                </c:pt>
                <c:pt idx="325">
                  <c:v>0.70340681400000005</c:v>
                </c:pt>
                <c:pt idx="326">
                  <c:v>0.71943887799999995</c:v>
                </c:pt>
                <c:pt idx="327">
                  <c:v>0.71543086199999995</c:v>
                </c:pt>
                <c:pt idx="328">
                  <c:v>0.71943887799999995</c:v>
                </c:pt>
                <c:pt idx="329">
                  <c:v>0.72344689399999995</c:v>
                </c:pt>
                <c:pt idx="330">
                  <c:v>0.71943887799999995</c:v>
                </c:pt>
                <c:pt idx="331">
                  <c:v>0.70541082200000005</c:v>
                </c:pt>
                <c:pt idx="332">
                  <c:v>0.70741483000000005</c:v>
                </c:pt>
                <c:pt idx="333">
                  <c:v>0.71743486999999995</c:v>
                </c:pt>
                <c:pt idx="334">
                  <c:v>0.70541082200000005</c:v>
                </c:pt>
                <c:pt idx="335">
                  <c:v>0.70941883800000005</c:v>
                </c:pt>
                <c:pt idx="336">
                  <c:v>0.70541082200000005</c:v>
                </c:pt>
                <c:pt idx="337">
                  <c:v>0.70340681400000005</c:v>
                </c:pt>
                <c:pt idx="338">
                  <c:v>0.70941883800000005</c:v>
                </c:pt>
                <c:pt idx="339">
                  <c:v>0.70541082200000005</c:v>
                </c:pt>
                <c:pt idx="340">
                  <c:v>0.70541082200000005</c:v>
                </c:pt>
                <c:pt idx="341">
                  <c:v>0.70140280600000005</c:v>
                </c:pt>
                <c:pt idx="342">
                  <c:v>0.69939879800000004</c:v>
                </c:pt>
                <c:pt idx="343">
                  <c:v>0.69539078200000004</c:v>
                </c:pt>
                <c:pt idx="344">
                  <c:v>0.70741483000000005</c:v>
                </c:pt>
                <c:pt idx="345">
                  <c:v>0.71543086199999995</c:v>
                </c:pt>
                <c:pt idx="346">
                  <c:v>0.70140280600000005</c:v>
                </c:pt>
                <c:pt idx="347">
                  <c:v>0.70741483000000005</c:v>
                </c:pt>
                <c:pt idx="348">
                  <c:v>0.71142284600000005</c:v>
                </c:pt>
                <c:pt idx="349">
                  <c:v>0.71142284600000005</c:v>
                </c:pt>
                <c:pt idx="350">
                  <c:v>0.70741483000000005</c:v>
                </c:pt>
                <c:pt idx="351">
                  <c:v>0.70941883800000005</c:v>
                </c:pt>
                <c:pt idx="352">
                  <c:v>0.69939879800000004</c:v>
                </c:pt>
                <c:pt idx="353">
                  <c:v>0.70741483000000005</c:v>
                </c:pt>
                <c:pt idx="354">
                  <c:v>0.69939879800000004</c:v>
                </c:pt>
                <c:pt idx="355">
                  <c:v>0.70340681400000005</c:v>
                </c:pt>
                <c:pt idx="356">
                  <c:v>0.68136272499999995</c:v>
                </c:pt>
                <c:pt idx="357">
                  <c:v>0.67935871699999995</c:v>
                </c:pt>
                <c:pt idx="358">
                  <c:v>0.68136272499999995</c:v>
                </c:pt>
                <c:pt idx="359">
                  <c:v>0.68737474899999995</c:v>
                </c:pt>
                <c:pt idx="360">
                  <c:v>0.70741483000000005</c:v>
                </c:pt>
                <c:pt idx="361">
                  <c:v>0.69138276600000004</c:v>
                </c:pt>
                <c:pt idx="362">
                  <c:v>0.69739479000000004</c:v>
                </c:pt>
                <c:pt idx="363">
                  <c:v>0.68737474899999995</c:v>
                </c:pt>
                <c:pt idx="364">
                  <c:v>0.69138276600000004</c:v>
                </c:pt>
                <c:pt idx="365">
                  <c:v>0.70140280600000005</c:v>
                </c:pt>
                <c:pt idx="366">
                  <c:v>0.69338677400000004</c:v>
                </c:pt>
                <c:pt idx="367">
                  <c:v>0.69338677400000004</c:v>
                </c:pt>
                <c:pt idx="368">
                  <c:v>0.69539078200000004</c:v>
                </c:pt>
                <c:pt idx="369">
                  <c:v>0.69939879800000004</c:v>
                </c:pt>
                <c:pt idx="370">
                  <c:v>0.69138276600000004</c:v>
                </c:pt>
                <c:pt idx="371">
                  <c:v>0.70541082200000005</c:v>
                </c:pt>
                <c:pt idx="372">
                  <c:v>0.69138276600000004</c:v>
                </c:pt>
                <c:pt idx="373">
                  <c:v>0.70340681400000005</c:v>
                </c:pt>
                <c:pt idx="374">
                  <c:v>0.71342685400000005</c:v>
                </c:pt>
                <c:pt idx="375">
                  <c:v>0.71342685400000005</c:v>
                </c:pt>
                <c:pt idx="376">
                  <c:v>0.70140280600000005</c:v>
                </c:pt>
                <c:pt idx="377">
                  <c:v>0.70541082200000005</c:v>
                </c:pt>
                <c:pt idx="378">
                  <c:v>0.71543086199999995</c:v>
                </c:pt>
                <c:pt idx="379">
                  <c:v>0.71342685400000005</c:v>
                </c:pt>
                <c:pt idx="380">
                  <c:v>0.71342685400000005</c:v>
                </c:pt>
                <c:pt idx="381">
                  <c:v>0.69539078200000004</c:v>
                </c:pt>
                <c:pt idx="382">
                  <c:v>0.71543086199999995</c:v>
                </c:pt>
                <c:pt idx="383">
                  <c:v>0.70941883800000005</c:v>
                </c:pt>
                <c:pt idx="384">
                  <c:v>0.71342685400000005</c:v>
                </c:pt>
                <c:pt idx="385">
                  <c:v>0.71142284600000005</c:v>
                </c:pt>
                <c:pt idx="386">
                  <c:v>0.71543086199999995</c:v>
                </c:pt>
                <c:pt idx="387">
                  <c:v>0.71142284600000005</c:v>
                </c:pt>
                <c:pt idx="388">
                  <c:v>0.71543086199999995</c:v>
                </c:pt>
                <c:pt idx="389">
                  <c:v>0.71342685400000005</c:v>
                </c:pt>
                <c:pt idx="390">
                  <c:v>0.70140280600000005</c:v>
                </c:pt>
                <c:pt idx="391">
                  <c:v>0.71142284600000005</c:v>
                </c:pt>
                <c:pt idx="392">
                  <c:v>0.70941883800000005</c:v>
                </c:pt>
                <c:pt idx="393">
                  <c:v>0.70941883800000005</c:v>
                </c:pt>
                <c:pt idx="394">
                  <c:v>0.70941883800000005</c:v>
                </c:pt>
                <c:pt idx="395">
                  <c:v>0.70340681400000005</c:v>
                </c:pt>
                <c:pt idx="396">
                  <c:v>0.70941883800000005</c:v>
                </c:pt>
                <c:pt idx="397">
                  <c:v>0.71142284600000005</c:v>
                </c:pt>
                <c:pt idx="398">
                  <c:v>0.71743486999999995</c:v>
                </c:pt>
                <c:pt idx="399">
                  <c:v>0.70741483000000005</c:v>
                </c:pt>
                <c:pt idx="400">
                  <c:v>0.70941883800000005</c:v>
                </c:pt>
                <c:pt idx="401">
                  <c:v>0.71342685400000005</c:v>
                </c:pt>
                <c:pt idx="402">
                  <c:v>0.70340681400000005</c:v>
                </c:pt>
                <c:pt idx="403">
                  <c:v>0.71543086199999995</c:v>
                </c:pt>
                <c:pt idx="404">
                  <c:v>0.70741483000000005</c:v>
                </c:pt>
                <c:pt idx="405">
                  <c:v>0.70340681400000005</c:v>
                </c:pt>
                <c:pt idx="406">
                  <c:v>0.69939879800000004</c:v>
                </c:pt>
                <c:pt idx="407">
                  <c:v>0.69138276600000004</c:v>
                </c:pt>
                <c:pt idx="408">
                  <c:v>0.70140280600000005</c:v>
                </c:pt>
                <c:pt idx="409">
                  <c:v>0.70741483000000005</c:v>
                </c:pt>
                <c:pt idx="410">
                  <c:v>0.68937875800000004</c:v>
                </c:pt>
                <c:pt idx="411">
                  <c:v>0.65931863700000004</c:v>
                </c:pt>
                <c:pt idx="412">
                  <c:v>0.66733466900000005</c:v>
                </c:pt>
                <c:pt idx="413">
                  <c:v>0.67334669300000005</c:v>
                </c:pt>
                <c:pt idx="414">
                  <c:v>0.67735470900000005</c:v>
                </c:pt>
                <c:pt idx="415">
                  <c:v>0.67334669300000005</c:v>
                </c:pt>
                <c:pt idx="416">
                  <c:v>0.68136272499999995</c:v>
                </c:pt>
                <c:pt idx="417">
                  <c:v>0.66733466900000005</c:v>
                </c:pt>
                <c:pt idx="418">
                  <c:v>0.65931863700000004</c:v>
                </c:pt>
                <c:pt idx="419">
                  <c:v>0.68737474899999995</c:v>
                </c:pt>
                <c:pt idx="420">
                  <c:v>0.68336673299999995</c:v>
                </c:pt>
                <c:pt idx="421">
                  <c:v>0.68537074099999995</c:v>
                </c:pt>
                <c:pt idx="422">
                  <c:v>0.67735470900000005</c:v>
                </c:pt>
                <c:pt idx="423">
                  <c:v>0.67735470900000005</c:v>
                </c:pt>
                <c:pt idx="424">
                  <c:v>0.68136272499999995</c:v>
                </c:pt>
                <c:pt idx="425">
                  <c:v>0.69739479000000004</c:v>
                </c:pt>
                <c:pt idx="426">
                  <c:v>0.68737474899999995</c:v>
                </c:pt>
                <c:pt idx="427">
                  <c:v>0.70741483000000005</c:v>
                </c:pt>
                <c:pt idx="428">
                  <c:v>0.69338677400000004</c:v>
                </c:pt>
                <c:pt idx="429">
                  <c:v>0.71142284600000005</c:v>
                </c:pt>
                <c:pt idx="430">
                  <c:v>0.69739479000000004</c:v>
                </c:pt>
                <c:pt idx="431">
                  <c:v>0.69739479000000004</c:v>
                </c:pt>
                <c:pt idx="432">
                  <c:v>0.71342685400000005</c:v>
                </c:pt>
                <c:pt idx="433">
                  <c:v>0.70741483000000005</c:v>
                </c:pt>
                <c:pt idx="434">
                  <c:v>0.71342685400000005</c:v>
                </c:pt>
                <c:pt idx="435">
                  <c:v>0.70340681400000005</c:v>
                </c:pt>
                <c:pt idx="436">
                  <c:v>0.70941883800000005</c:v>
                </c:pt>
                <c:pt idx="437">
                  <c:v>0.70140280600000005</c:v>
                </c:pt>
                <c:pt idx="438">
                  <c:v>0.69939879800000004</c:v>
                </c:pt>
                <c:pt idx="439">
                  <c:v>0.70741483000000005</c:v>
                </c:pt>
                <c:pt idx="440">
                  <c:v>0.71142284600000005</c:v>
                </c:pt>
                <c:pt idx="441">
                  <c:v>0.71142284600000005</c:v>
                </c:pt>
                <c:pt idx="442">
                  <c:v>0.69939879800000004</c:v>
                </c:pt>
                <c:pt idx="443">
                  <c:v>0.71943887799999995</c:v>
                </c:pt>
                <c:pt idx="444">
                  <c:v>0.70941883800000005</c:v>
                </c:pt>
                <c:pt idx="445">
                  <c:v>0.72144288599999995</c:v>
                </c:pt>
                <c:pt idx="446">
                  <c:v>0.71743486999999995</c:v>
                </c:pt>
                <c:pt idx="447">
                  <c:v>0.69939879800000004</c:v>
                </c:pt>
                <c:pt idx="448">
                  <c:v>0.71342685400000005</c:v>
                </c:pt>
                <c:pt idx="449">
                  <c:v>0.71943887799999995</c:v>
                </c:pt>
                <c:pt idx="450">
                  <c:v>0.70140280600000005</c:v>
                </c:pt>
                <c:pt idx="451">
                  <c:v>0.71943887799999995</c:v>
                </c:pt>
                <c:pt idx="452">
                  <c:v>0.72144288599999995</c:v>
                </c:pt>
                <c:pt idx="453">
                  <c:v>0.71543086199999995</c:v>
                </c:pt>
                <c:pt idx="454">
                  <c:v>0.71142284600000005</c:v>
                </c:pt>
                <c:pt idx="455">
                  <c:v>0.70741483000000005</c:v>
                </c:pt>
                <c:pt idx="456">
                  <c:v>0.72344689399999995</c:v>
                </c:pt>
                <c:pt idx="457">
                  <c:v>0.71943887799999995</c:v>
                </c:pt>
                <c:pt idx="458">
                  <c:v>0.71543086199999995</c:v>
                </c:pt>
                <c:pt idx="459">
                  <c:v>0.71943887799999995</c:v>
                </c:pt>
                <c:pt idx="460">
                  <c:v>0.71342685400000005</c:v>
                </c:pt>
                <c:pt idx="461">
                  <c:v>0.70941883800000005</c:v>
                </c:pt>
                <c:pt idx="462">
                  <c:v>0.70941883800000005</c:v>
                </c:pt>
                <c:pt idx="463">
                  <c:v>0.72144288599999995</c:v>
                </c:pt>
                <c:pt idx="464">
                  <c:v>0.71743486999999995</c:v>
                </c:pt>
                <c:pt idx="465">
                  <c:v>0.71943887799999995</c:v>
                </c:pt>
                <c:pt idx="466">
                  <c:v>0.70941883800000005</c:v>
                </c:pt>
                <c:pt idx="467">
                  <c:v>0.72144288599999995</c:v>
                </c:pt>
                <c:pt idx="468">
                  <c:v>0.71943887799999995</c:v>
                </c:pt>
                <c:pt idx="469">
                  <c:v>0.71543086199999995</c:v>
                </c:pt>
                <c:pt idx="470">
                  <c:v>0.70340681400000005</c:v>
                </c:pt>
                <c:pt idx="471">
                  <c:v>0.71543086199999995</c:v>
                </c:pt>
                <c:pt idx="472">
                  <c:v>0.71342685400000005</c:v>
                </c:pt>
                <c:pt idx="473">
                  <c:v>0.73346693399999996</c:v>
                </c:pt>
                <c:pt idx="474">
                  <c:v>0.72144288599999995</c:v>
                </c:pt>
                <c:pt idx="475">
                  <c:v>0.72344689399999995</c:v>
                </c:pt>
                <c:pt idx="476">
                  <c:v>0.71743486999999995</c:v>
                </c:pt>
                <c:pt idx="477">
                  <c:v>0.72545090199999995</c:v>
                </c:pt>
                <c:pt idx="478">
                  <c:v>0.72545090199999995</c:v>
                </c:pt>
                <c:pt idx="479">
                  <c:v>0.73146292599999996</c:v>
                </c:pt>
                <c:pt idx="480">
                  <c:v>0.71743486999999995</c:v>
                </c:pt>
                <c:pt idx="481">
                  <c:v>0.72545090199999995</c:v>
                </c:pt>
                <c:pt idx="482">
                  <c:v>0.72745490999999995</c:v>
                </c:pt>
                <c:pt idx="483">
                  <c:v>0.72545090199999995</c:v>
                </c:pt>
                <c:pt idx="484">
                  <c:v>0.72344689399999995</c:v>
                </c:pt>
                <c:pt idx="485">
                  <c:v>0.71543086199999995</c:v>
                </c:pt>
                <c:pt idx="486">
                  <c:v>0.72945891799999996</c:v>
                </c:pt>
                <c:pt idx="487">
                  <c:v>0.71943887799999995</c:v>
                </c:pt>
                <c:pt idx="488">
                  <c:v>0.71142284600000005</c:v>
                </c:pt>
                <c:pt idx="489">
                  <c:v>0.71543086199999995</c:v>
                </c:pt>
                <c:pt idx="490">
                  <c:v>0.73346693399999996</c:v>
                </c:pt>
                <c:pt idx="491">
                  <c:v>0.71743486999999995</c:v>
                </c:pt>
                <c:pt idx="492">
                  <c:v>0.71743486999999995</c:v>
                </c:pt>
                <c:pt idx="493">
                  <c:v>0.72945891799999996</c:v>
                </c:pt>
                <c:pt idx="494">
                  <c:v>0.73146292599999996</c:v>
                </c:pt>
                <c:pt idx="495">
                  <c:v>0.72144288599999995</c:v>
                </c:pt>
                <c:pt idx="496">
                  <c:v>0.73146292599999996</c:v>
                </c:pt>
                <c:pt idx="497">
                  <c:v>0.72144288599999995</c:v>
                </c:pt>
                <c:pt idx="498">
                  <c:v>0.72144288599999995</c:v>
                </c:pt>
                <c:pt idx="499">
                  <c:v>0.71342685400000005</c:v>
                </c:pt>
                <c:pt idx="500">
                  <c:v>0.72344689399999995</c:v>
                </c:pt>
                <c:pt idx="501">
                  <c:v>0.71342685400000005</c:v>
                </c:pt>
                <c:pt idx="502">
                  <c:v>0.71943887799999995</c:v>
                </c:pt>
                <c:pt idx="503">
                  <c:v>0.72144288599999995</c:v>
                </c:pt>
                <c:pt idx="504">
                  <c:v>0.72945891799999996</c:v>
                </c:pt>
                <c:pt idx="505">
                  <c:v>0.72144288599999995</c:v>
                </c:pt>
                <c:pt idx="506">
                  <c:v>0.71342685400000005</c:v>
                </c:pt>
                <c:pt idx="507">
                  <c:v>0.71543086199999995</c:v>
                </c:pt>
                <c:pt idx="508">
                  <c:v>0.73146292599999996</c:v>
                </c:pt>
                <c:pt idx="509">
                  <c:v>0.71943887799999995</c:v>
                </c:pt>
                <c:pt idx="510">
                  <c:v>0.68336673299999995</c:v>
                </c:pt>
                <c:pt idx="511">
                  <c:v>0.69739479000000004</c:v>
                </c:pt>
                <c:pt idx="512">
                  <c:v>0.70340681400000005</c:v>
                </c:pt>
                <c:pt idx="513">
                  <c:v>0.70340681400000005</c:v>
                </c:pt>
                <c:pt idx="514">
                  <c:v>0.68937875800000004</c:v>
                </c:pt>
                <c:pt idx="515">
                  <c:v>0.70541082200000005</c:v>
                </c:pt>
                <c:pt idx="516">
                  <c:v>0.69539078200000004</c:v>
                </c:pt>
                <c:pt idx="517">
                  <c:v>0.70140280600000005</c:v>
                </c:pt>
                <c:pt idx="518">
                  <c:v>0.69539078200000004</c:v>
                </c:pt>
                <c:pt idx="519">
                  <c:v>0.68937875800000004</c:v>
                </c:pt>
                <c:pt idx="520">
                  <c:v>0.68737474899999995</c:v>
                </c:pt>
                <c:pt idx="521">
                  <c:v>0.68336673299999995</c:v>
                </c:pt>
                <c:pt idx="522">
                  <c:v>0.68737474899999995</c:v>
                </c:pt>
                <c:pt idx="523">
                  <c:v>0.70941883800000005</c:v>
                </c:pt>
                <c:pt idx="524">
                  <c:v>0.70541082200000005</c:v>
                </c:pt>
                <c:pt idx="525">
                  <c:v>0.70941883800000005</c:v>
                </c:pt>
                <c:pt idx="526">
                  <c:v>0.71543086199999995</c:v>
                </c:pt>
                <c:pt idx="527">
                  <c:v>0.71743486999999995</c:v>
                </c:pt>
                <c:pt idx="528">
                  <c:v>0.71342685400000005</c:v>
                </c:pt>
                <c:pt idx="529">
                  <c:v>0.72144288599999995</c:v>
                </c:pt>
                <c:pt idx="530">
                  <c:v>0.72945891799999996</c:v>
                </c:pt>
                <c:pt idx="531">
                  <c:v>0.71142284600000005</c:v>
                </c:pt>
                <c:pt idx="532">
                  <c:v>0.72745490999999995</c:v>
                </c:pt>
                <c:pt idx="533">
                  <c:v>0.72344689399999995</c:v>
                </c:pt>
                <c:pt idx="534">
                  <c:v>0.71943887799999995</c:v>
                </c:pt>
                <c:pt idx="535">
                  <c:v>0.71543086199999995</c:v>
                </c:pt>
                <c:pt idx="536">
                  <c:v>0.72945891799999996</c:v>
                </c:pt>
                <c:pt idx="537">
                  <c:v>0.74348697399999997</c:v>
                </c:pt>
                <c:pt idx="538">
                  <c:v>0.70541082200000005</c:v>
                </c:pt>
                <c:pt idx="539">
                  <c:v>0.71342685400000005</c:v>
                </c:pt>
                <c:pt idx="540">
                  <c:v>0.71943887799999995</c:v>
                </c:pt>
                <c:pt idx="541">
                  <c:v>0.71543086199999995</c:v>
                </c:pt>
                <c:pt idx="542">
                  <c:v>0.70541082200000005</c:v>
                </c:pt>
                <c:pt idx="543">
                  <c:v>0.70941883800000005</c:v>
                </c:pt>
                <c:pt idx="544">
                  <c:v>0.69539078200000004</c:v>
                </c:pt>
                <c:pt idx="545">
                  <c:v>0.71543086199999995</c:v>
                </c:pt>
                <c:pt idx="546">
                  <c:v>0.69739479000000004</c:v>
                </c:pt>
                <c:pt idx="547">
                  <c:v>0.70741483000000005</c:v>
                </c:pt>
                <c:pt idx="548">
                  <c:v>0.70941883800000005</c:v>
                </c:pt>
                <c:pt idx="549">
                  <c:v>0.71743486999999995</c:v>
                </c:pt>
                <c:pt idx="550">
                  <c:v>0.70741483000000005</c:v>
                </c:pt>
                <c:pt idx="551">
                  <c:v>0.71743486999999995</c:v>
                </c:pt>
                <c:pt idx="552">
                  <c:v>0.69939879800000004</c:v>
                </c:pt>
                <c:pt idx="553">
                  <c:v>0.70741483000000005</c:v>
                </c:pt>
                <c:pt idx="554">
                  <c:v>0.71543086199999995</c:v>
                </c:pt>
                <c:pt idx="555">
                  <c:v>0.70541082200000005</c:v>
                </c:pt>
                <c:pt idx="556">
                  <c:v>0.72945891799999996</c:v>
                </c:pt>
                <c:pt idx="557">
                  <c:v>0.72745490999999995</c:v>
                </c:pt>
                <c:pt idx="558">
                  <c:v>0.71342685400000005</c:v>
                </c:pt>
                <c:pt idx="559">
                  <c:v>0.71743486999999995</c:v>
                </c:pt>
                <c:pt idx="560">
                  <c:v>0.71543086199999995</c:v>
                </c:pt>
                <c:pt idx="561">
                  <c:v>0.72745490999999995</c:v>
                </c:pt>
                <c:pt idx="562">
                  <c:v>0.71342685400000005</c:v>
                </c:pt>
                <c:pt idx="563">
                  <c:v>0.71142284600000005</c:v>
                </c:pt>
                <c:pt idx="564">
                  <c:v>0.71142284600000005</c:v>
                </c:pt>
                <c:pt idx="565">
                  <c:v>0.71743486999999995</c:v>
                </c:pt>
                <c:pt idx="566">
                  <c:v>0.71743486999999995</c:v>
                </c:pt>
                <c:pt idx="567">
                  <c:v>0.70741483000000005</c:v>
                </c:pt>
                <c:pt idx="568">
                  <c:v>0.71743486999999995</c:v>
                </c:pt>
                <c:pt idx="569">
                  <c:v>0.72545090199999995</c:v>
                </c:pt>
                <c:pt idx="570">
                  <c:v>0.72144288599999995</c:v>
                </c:pt>
                <c:pt idx="571">
                  <c:v>0.70140280600000005</c:v>
                </c:pt>
                <c:pt idx="572">
                  <c:v>0.71743486999999995</c:v>
                </c:pt>
                <c:pt idx="573">
                  <c:v>0.72344689399999995</c:v>
                </c:pt>
                <c:pt idx="574">
                  <c:v>0.70741483000000005</c:v>
                </c:pt>
                <c:pt idx="575">
                  <c:v>0.71943887799999995</c:v>
                </c:pt>
                <c:pt idx="576">
                  <c:v>0.70741483000000005</c:v>
                </c:pt>
                <c:pt idx="577">
                  <c:v>0.70541082200000005</c:v>
                </c:pt>
                <c:pt idx="578">
                  <c:v>0.69739479000000004</c:v>
                </c:pt>
                <c:pt idx="579">
                  <c:v>0.70741483000000005</c:v>
                </c:pt>
                <c:pt idx="580">
                  <c:v>0.70541082200000005</c:v>
                </c:pt>
                <c:pt idx="581">
                  <c:v>0.71743486999999995</c:v>
                </c:pt>
                <c:pt idx="582">
                  <c:v>0.69138276600000004</c:v>
                </c:pt>
                <c:pt idx="583">
                  <c:v>0.71142284600000005</c:v>
                </c:pt>
                <c:pt idx="584">
                  <c:v>0.70340681400000005</c:v>
                </c:pt>
                <c:pt idx="585">
                  <c:v>0.70941883800000005</c:v>
                </c:pt>
                <c:pt idx="586">
                  <c:v>0.71943887799999995</c:v>
                </c:pt>
                <c:pt idx="587">
                  <c:v>0.71142284600000005</c:v>
                </c:pt>
                <c:pt idx="588">
                  <c:v>0.71342685400000005</c:v>
                </c:pt>
                <c:pt idx="589">
                  <c:v>0.71342685400000005</c:v>
                </c:pt>
                <c:pt idx="590">
                  <c:v>0.70941883800000005</c:v>
                </c:pt>
                <c:pt idx="591">
                  <c:v>0.70741483000000005</c:v>
                </c:pt>
                <c:pt idx="592">
                  <c:v>0.70941883800000005</c:v>
                </c:pt>
                <c:pt idx="593">
                  <c:v>0.71743486999999995</c:v>
                </c:pt>
                <c:pt idx="594">
                  <c:v>0.70941883800000005</c:v>
                </c:pt>
                <c:pt idx="595">
                  <c:v>0.70741483000000005</c:v>
                </c:pt>
                <c:pt idx="596">
                  <c:v>0.69939879800000004</c:v>
                </c:pt>
                <c:pt idx="597">
                  <c:v>0.70741483000000005</c:v>
                </c:pt>
                <c:pt idx="598">
                  <c:v>0.70541082200000005</c:v>
                </c:pt>
                <c:pt idx="599">
                  <c:v>0.70140280600000005</c:v>
                </c:pt>
                <c:pt idx="600">
                  <c:v>0.70741483000000005</c:v>
                </c:pt>
                <c:pt idx="601">
                  <c:v>0.71342685400000005</c:v>
                </c:pt>
                <c:pt idx="602">
                  <c:v>0.70941883800000005</c:v>
                </c:pt>
                <c:pt idx="603">
                  <c:v>0.70941883800000005</c:v>
                </c:pt>
                <c:pt idx="604">
                  <c:v>0.70340681400000005</c:v>
                </c:pt>
                <c:pt idx="605">
                  <c:v>0.71543086199999995</c:v>
                </c:pt>
                <c:pt idx="606">
                  <c:v>0.70541082200000005</c:v>
                </c:pt>
                <c:pt idx="607">
                  <c:v>0.71142284600000005</c:v>
                </c:pt>
                <c:pt idx="608">
                  <c:v>0.70741483000000005</c:v>
                </c:pt>
                <c:pt idx="609">
                  <c:v>0.70541082200000005</c:v>
                </c:pt>
                <c:pt idx="610">
                  <c:v>0.71142284600000005</c:v>
                </c:pt>
                <c:pt idx="611">
                  <c:v>0.69539078200000004</c:v>
                </c:pt>
                <c:pt idx="612">
                  <c:v>0.71142284600000005</c:v>
                </c:pt>
                <c:pt idx="613">
                  <c:v>0.70340681400000005</c:v>
                </c:pt>
                <c:pt idx="614">
                  <c:v>0.70541082200000005</c:v>
                </c:pt>
                <c:pt idx="615">
                  <c:v>0.70541082200000005</c:v>
                </c:pt>
                <c:pt idx="616">
                  <c:v>0.70941883800000005</c:v>
                </c:pt>
                <c:pt idx="617">
                  <c:v>0.71142284600000005</c:v>
                </c:pt>
                <c:pt idx="618">
                  <c:v>0.70541082200000005</c:v>
                </c:pt>
                <c:pt idx="619">
                  <c:v>0.70340681400000005</c:v>
                </c:pt>
                <c:pt idx="620">
                  <c:v>0.68737474899999995</c:v>
                </c:pt>
                <c:pt idx="621">
                  <c:v>0.70140280600000005</c:v>
                </c:pt>
                <c:pt idx="622">
                  <c:v>0.69539078200000004</c:v>
                </c:pt>
                <c:pt idx="623">
                  <c:v>0.70541082200000005</c:v>
                </c:pt>
                <c:pt idx="624">
                  <c:v>0.70340681400000005</c:v>
                </c:pt>
                <c:pt idx="625">
                  <c:v>0.70741483000000005</c:v>
                </c:pt>
                <c:pt idx="626">
                  <c:v>0.70541082200000005</c:v>
                </c:pt>
                <c:pt idx="627">
                  <c:v>0.70741483000000005</c:v>
                </c:pt>
                <c:pt idx="628">
                  <c:v>0.71142284600000005</c:v>
                </c:pt>
                <c:pt idx="629">
                  <c:v>0.69539078200000004</c:v>
                </c:pt>
                <c:pt idx="630">
                  <c:v>0.68537074099999995</c:v>
                </c:pt>
                <c:pt idx="631">
                  <c:v>0.70340681400000005</c:v>
                </c:pt>
                <c:pt idx="632">
                  <c:v>0.69739479000000004</c:v>
                </c:pt>
                <c:pt idx="633">
                  <c:v>0.69138276600000004</c:v>
                </c:pt>
                <c:pt idx="634">
                  <c:v>0.69539078200000004</c:v>
                </c:pt>
                <c:pt idx="635">
                  <c:v>0.70140280600000005</c:v>
                </c:pt>
                <c:pt idx="636">
                  <c:v>0.70140280600000005</c:v>
                </c:pt>
                <c:pt idx="637">
                  <c:v>0.68136272499999995</c:v>
                </c:pt>
                <c:pt idx="638">
                  <c:v>0.69739479000000004</c:v>
                </c:pt>
                <c:pt idx="639">
                  <c:v>0.70541082200000005</c:v>
                </c:pt>
                <c:pt idx="640">
                  <c:v>0.68336673299999995</c:v>
                </c:pt>
                <c:pt idx="641">
                  <c:v>0.69338677400000004</c:v>
                </c:pt>
                <c:pt idx="642">
                  <c:v>0.70541082200000005</c:v>
                </c:pt>
                <c:pt idx="643">
                  <c:v>0.70340681400000005</c:v>
                </c:pt>
                <c:pt idx="644">
                  <c:v>0.69539078200000004</c:v>
                </c:pt>
                <c:pt idx="645">
                  <c:v>0.69939879800000004</c:v>
                </c:pt>
                <c:pt idx="646">
                  <c:v>0.69539078200000004</c:v>
                </c:pt>
                <c:pt idx="647">
                  <c:v>0.69338677400000004</c:v>
                </c:pt>
                <c:pt idx="648">
                  <c:v>0.68136272499999995</c:v>
                </c:pt>
                <c:pt idx="649">
                  <c:v>0.69939879800000004</c:v>
                </c:pt>
                <c:pt idx="650">
                  <c:v>0.70340681400000005</c:v>
                </c:pt>
                <c:pt idx="651">
                  <c:v>0.69338677400000004</c:v>
                </c:pt>
                <c:pt idx="652">
                  <c:v>0.69539078200000004</c:v>
                </c:pt>
                <c:pt idx="653">
                  <c:v>0.69539078200000004</c:v>
                </c:pt>
                <c:pt idx="654">
                  <c:v>0.70941883800000005</c:v>
                </c:pt>
                <c:pt idx="655">
                  <c:v>0.71342685400000005</c:v>
                </c:pt>
                <c:pt idx="656">
                  <c:v>0.72344689399999995</c:v>
                </c:pt>
                <c:pt idx="657">
                  <c:v>0.71342685400000005</c:v>
                </c:pt>
                <c:pt idx="658">
                  <c:v>0.71342685400000005</c:v>
                </c:pt>
                <c:pt idx="659">
                  <c:v>0.70340681400000005</c:v>
                </c:pt>
                <c:pt idx="660">
                  <c:v>0.70941883800000005</c:v>
                </c:pt>
                <c:pt idx="661">
                  <c:v>0.71543086199999995</c:v>
                </c:pt>
                <c:pt idx="662">
                  <c:v>0.72144288599999995</c:v>
                </c:pt>
                <c:pt idx="663">
                  <c:v>0.71342685400000005</c:v>
                </c:pt>
                <c:pt idx="664">
                  <c:v>0.70941883800000005</c:v>
                </c:pt>
                <c:pt idx="665">
                  <c:v>0.72344689399999995</c:v>
                </c:pt>
                <c:pt idx="666">
                  <c:v>0.71342685400000005</c:v>
                </c:pt>
                <c:pt idx="667">
                  <c:v>0.72545090199999995</c:v>
                </c:pt>
                <c:pt idx="668">
                  <c:v>0.72545090199999995</c:v>
                </c:pt>
                <c:pt idx="669">
                  <c:v>0.70541082200000005</c:v>
                </c:pt>
                <c:pt idx="670">
                  <c:v>0.70741483000000005</c:v>
                </c:pt>
                <c:pt idx="671">
                  <c:v>0.70941883800000005</c:v>
                </c:pt>
                <c:pt idx="672">
                  <c:v>0.71342685400000005</c:v>
                </c:pt>
                <c:pt idx="673">
                  <c:v>0.71743486999999995</c:v>
                </c:pt>
                <c:pt idx="674">
                  <c:v>0.72745490999999995</c:v>
                </c:pt>
                <c:pt idx="675">
                  <c:v>0.71543086199999995</c:v>
                </c:pt>
                <c:pt idx="676">
                  <c:v>0.71743486999999995</c:v>
                </c:pt>
                <c:pt idx="677">
                  <c:v>0.71943887799999995</c:v>
                </c:pt>
                <c:pt idx="678">
                  <c:v>0.72545090199999995</c:v>
                </c:pt>
                <c:pt idx="679">
                  <c:v>0.71543086199999995</c:v>
                </c:pt>
                <c:pt idx="680">
                  <c:v>0.72545090199999995</c:v>
                </c:pt>
                <c:pt idx="681">
                  <c:v>0.72344689399999995</c:v>
                </c:pt>
                <c:pt idx="682">
                  <c:v>0.71743486999999995</c:v>
                </c:pt>
                <c:pt idx="683">
                  <c:v>0.71543086199999995</c:v>
                </c:pt>
                <c:pt idx="684">
                  <c:v>0.72144288599999995</c:v>
                </c:pt>
                <c:pt idx="685">
                  <c:v>0.72144288599999995</c:v>
                </c:pt>
                <c:pt idx="686">
                  <c:v>0.71943887799999995</c:v>
                </c:pt>
                <c:pt idx="687">
                  <c:v>0.71943887799999995</c:v>
                </c:pt>
                <c:pt idx="688">
                  <c:v>0.70941883800000005</c:v>
                </c:pt>
                <c:pt idx="689">
                  <c:v>0.71943887799999995</c:v>
                </c:pt>
                <c:pt idx="690">
                  <c:v>0.72144288599999995</c:v>
                </c:pt>
                <c:pt idx="691">
                  <c:v>0.72144288599999995</c:v>
                </c:pt>
                <c:pt idx="692">
                  <c:v>0.72344689399999995</c:v>
                </c:pt>
                <c:pt idx="693">
                  <c:v>0.71743486999999995</c:v>
                </c:pt>
                <c:pt idx="694">
                  <c:v>0.72344689399999995</c:v>
                </c:pt>
                <c:pt idx="695">
                  <c:v>0.72745490999999995</c:v>
                </c:pt>
                <c:pt idx="696">
                  <c:v>0.72144288599999995</c:v>
                </c:pt>
                <c:pt idx="697">
                  <c:v>0.70741483000000005</c:v>
                </c:pt>
                <c:pt idx="698">
                  <c:v>0.72344689399999995</c:v>
                </c:pt>
                <c:pt idx="699">
                  <c:v>0.70941883800000005</c:v>
                </c:pt>
                <c:pt idx="700">
                  <c:v>0.72144288599999995</c:v>
                </c:pt>
                <c:pt idx="701">
                  <c:v>0.70140280600000005</c:v>
                </c:pt>
                <c:pt idx="702">
                  <c:v>0.70741483000000005</c:v>
                </c:pt>
                <c:pt idx="703">
                  <c:v>0.71543086199999995</c:v>
                </c:pt>
                <c:pt idx="704">
                  <c:v>0.73146292599999996</c:v>
                </c:pt>
                <c:pt idx="705">
                  <c:v>0.71543086199999995</c:v>
                </c:pt>
                <c:pt idx="706">
                  <c:v>0.71943887799999995</c:v>
                </c:pt>
                <c:pt idx="707">
                  <c:v>0.72344689399999995</c:v>
                </c:pt>
                <c:pt idx="708">
                  <c:v>0.72945891799999996</c:v>
                </c:pt>
                <c:pt idx="709">
                  <c:v>0.71342685400000005</c:v>
                </c:pt>
                <c:pt idx="710">
                  <c:v>0.71142284600000005</c:v>
                </c:pt>
                <c:pt idx="711">
                  <c:v>0.73146292599999996</c:v>
                </c:pt>
                <c:pt idx="712">
                  <c:v>0.71943887799999995</c:v>
                </c:pt>
                <c:pt idx="713">
                  <c:v>0.72144288599999995</c:v>
                </c:pt>
                <c:pt idx="714">
                  <c:v>0.72144288599999995</c:v>
                </c:pt>
                <c:pt idx="715">
                  <c:v>0.71943887799999995</c:v>
                </c:pt>
                <c:pt idx="716">
                  <c:v>0.72545090199999995</c:v>
                </c:pt>
                <c:pt idx="717">
                  <c:v>0.72545090199999995</c:v>
                </c:pt>
                <c:pt idx="718">
                  <c:v>0.72745490999999995</c:v>
                </c:pt>
                <c:pt idx="719">
                  <c:v>0.72144288599999995</c:v>
                </c:pt>
                <c:pt idx="720">
                  <c:v>0.72945891799999996</c:v>
                </c:pt>
                <c:pt idx="721">
                  <c:v>0.72144288599999995</c:v>
                </c:pt>
                <c:pt idx="722">
                  <c:v>0.72144288599999995</c:v>
                </c:pt>
                <c:pt idx="723">
                  <c:v>0.73146292599999996</c:v>
                </c:pt>
                <c:pt idx="724">
                  <c:v>0.72344689399999995</c:v>
                </c:pt>
                <c:pt idx="725">
                  <c:v>0.71543086199999995</c:v>
                </c:pt>
                <c:pt idx="726">
                  <c:v>0.72745490999999995</c:v>
                </c:pt>
                <c:pt idx="727">
                  <c:v>0.73146292599999996</c:v>
                </c:pt>
                <c:pt idx="728">
                  <c:v>0.71342685400000005</c:v>
                </c:pt>
                <c:pt idx="729">
                  <c:v>0.73346693399999996</c:v>
                </c:pt>
                <c:pt idx="730">
                  <c:v>0.73947895799999996</c:v>
                </c:pt>
                <c:pt idx="731">
                  <c:v>0.72745490999999995</c:v>
                </c:pt>
                <c:pt idx="732">
                  <c:v>0.74348697399999997</c:v>
                </c:pt>
                <c:pt idx="733">
                  <c:v>0.71943887799999995</c:v>
                </c:pt>
                <c:pt idx="734">
                  <c:v>0.73947895799999996</c:v>
                </c:pt>
                <c:pt idx="735">
                  <c:v>0.72745490999999995</c:v>
                </c:pt>
                <c:pt idx="736">
                  <c:v>0.72945891799999996</c:v>
                </c:pt>
                <c:pt idx="737">
                  <c:v>0.73146292599999996</c:v>
                </c:pt>
                <c:pt idx="738">
                  <c:v>0.72344689399999995</c:v>
                </c:pt>
                <c:pt idx="739">
                  <c:v>0.72745490999999995</c:v>
                </c:pt>
                <c:pt idx="740">
                  <c:v>0.71743486999999995</c:v>
                </c:pt>
                <c:pt idx="741">
                  <c:v>0.71743486999999995</c:v>
                </c:pt>
                <c:pt idx="742">
                  <c:v>0.72144288599999995</c:v>
                </c:pt>
                <c:pt idx="743">
                  <c:v>0.70140280600000005</c:v>
                </c:pt>
                <c:pt idx="744">
                  <c:v>0.70941883800000005</c:v>
                </c:pt>
                <c:pt idx="745">
                  <c:v>0.69939879800000004</c:v>
                </c:pt>
                <c:pt idx="746">
                  <c:v>0.69338677400000004</c:v>
                </c:pt>
                <c:pt idx="747">
                  <c:v>0.69939879800000004</c:v>
                </c:pt>
                <c:pt idx="748">
                  <c:v>0.69539078200000004</c:v>
                </c:pt>
                <c:pt idx="749">
                  <c:v>0.69338677400000004</c:v>
                </c:pt>
                <c:pt idx="750">
                  <c:v>0.70140280600000005</c:v>
                </c:pt>
                <c:pt idx="751">
                  <c:v>0.69939879800000004</c:v>
                </c:pt>
                <c:pt idx="752">
                  <c:v>0.69539078200000004</c:v>
                </c:pt>
                <c:pt idx="753">
                  <c:v>0.68937875800000004</c:v>
                </c:pt>
                <c:pt idx="754">
                  <c:v>0.70541082200000005</c:v>
                </c:pt>
                <c:pt idx="755">
                  <c:v>0.70541082200000005</c:v>
                </c:pt>
                <c:pt idx="756">
                  <c:v>0.71142284600000005</c:v>
                </c:pt>
                <c:pt idx="757">
                  <c:v>0.69338677400000004</c:v>
                </c:pt>
                <c:pt idx="758">
                  <c:v>0.70541082200000005</c:v>
                </c:pt>
                <c:pt idx="759">
                  <c:v>0.70140280600000005</c:v>
                </c:pt>
                <c:pt idx="760">
                  <c:v>0.69539078200000004</c:v>
                </c:pt>
                <c:pt idx="761">
                  <c:v>0.69338677400000004</c:v>
                </c:pt>
                <c:pt idx="762">
                  <c:v>0.70541082200000005</c:v>
                </c:pt>
                <c:pt idx="763">
                  <c:v>0.68937875800000004</c:v>
                </c:pt>
                <c:pt idx="764">
                  <c:v>0.69939879800000004</c:v>
                </c:pt>
                <c:pt idx="765">
                  <c:v>0.70340681400000005</c:v>
                </c:pt>
                <c:pt idx="766">
                  <c:v>0.70340681400000005</c:v>
                </c:pt>
                <c:pt idx="767">
                  <c:v>0.69338677400000004</c:v>
                </c:pt>
                <c:pt idx="768">
                  <c:v>0.69939879800000004</c:v>
                </c:pt>
                <c:pt idx="769">
                  <c:v>0.71743486999999995</c:v>
                </c:pt>
                <c:pt idx="770">
                  <c:v>0.71543086199999995</c:v>
                </c:pt>
                <c:pt idx="771">
                  <c:v>0.72344689399999995</c:v>
                </c:pt>
                <c:pt idx="772">
                  <c:v>0.70741483000000005</c:v>
                </c:pt>
                <c:pt idx="773">
                  <c:v>0.69539078200000004</c:v>
                </c:pt>
                <c:pt idx="774">
                  <c:v>0.72745490999999995</c:v>
                </c:pt>
                <c:pt idx="775">
                  <c:v>0.69739479000000004</c:v>
                </c:pt>
                <c:pt idx="776">
                  <c:v>0.70741483000000005</c:v>
                </c:pt>
                <c:pt idx="777">
                  <c:v>0.71142284600000005</c:v>
                </c:pt>
                <c:pt idx="778">
                  <c:v>0.70541082200000005</c:v>
                </c:pt>
                <c:pt idx="779">
                  <c:v>0.71142284600000005</c:v>
                </c:pt>
                <c:pt idx="780">
                  <c:v>0.69939879800000004</c:v>
                </c:pt>
                <c:pt idx="781">
                  <c:v>0.70741483000000005</c:v>
                </c:pt>
                <c:pt idx="782">
                  <c:v>0.70340681400000005</c:v>
                </c:pt>
                <c:pt idx="783">
                  <c:v>0.71142284600000005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18-5748-8BCA-E0C1B338F4F1}"/>
            </c:ext>
          </c:extLst>
        </c:ser>
        <c:ser>
          <c:idx val="0"/>
          <c:order val="1"/>
          <c:tx>
            <c:strRef>
              <c:f>hui_part2_MNIST!$A$11</c:f>
              <c:strCache>
                <c:ptCount val="1"/>
                <c:pt idx="0">
                  <c:v>FA_error_rate_train_1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hui_part2_MNIST!$B$11:$ADE$11</c:f>
              <c:numCache>
                <c:formatCode>General</c:formatCode>
                <c:ptCount val="784"/>
                <c:pt idx="0">
                  <c:v>0.45422711399999999</c:v>
                </c:pt>
                <c:pt idx="1">
                  <c:v>0.66533266599999996</c:v>
                </c:pt>
                <c:pt idx="2">
                  <c:v>0.73336668299999996</c:v>
                </c:pt>
                <c:pt idx="3">
                  <c:v>0.77638819400000003</c:v>
                </c:pt>
                <c:pt idx="4">
                  <c:v>0.80490245100000002</c:v>
                </c:pt>
                <c:pt idx="5">
                  <c:v>0.81990995499999997</c:v>
                </c:pt>
                <c:pt idx="6">
                  <c:v>0.82641320699999998</c:v>
                </c:pt>
                <c:pt idx="7">
                  <c:v>0.84142070999999996</c:v>
                </c:pt>
                <c:pt idx="8">
                  <c:v>0.83891945999999995</c:v>
                </c:pt>
                <c:pt idx="9">
                  <c:v>0.83891945999999995</c:v>
                </c:pt>
                <c:pt idx="10">
                  <c:v>0.83941971000000004</c:v>
                </c:pt>
                <c:pt idx="11">
                  <c:v>0.84592296099999997</c:v>
                </c:pt>
                <c:pt idx="12">
                  <c:v>0.86643321699999998</c:v>
                </c:pt>
                <c:pt idx="13">
                  <c:v>0.86643321699999998</c:v>
                </c:pt>
                <c:pt idx="14">
                  <c:v>0.86443221599999998</c:v>
                </c:pt>
                <c:pt idx="15">
                  <c:v>0.86443221599999998</c:v>
                </c:pt>
                <c:pt idx="16">
                  <c:v>0.86093046500000003</c:v>
                </c:pt>
                <c:pt idx="17">
                  <c:v>0.86093046500000003</c:v>
                </c:pt>
                <c:pt idx="18">
                  <c:v>0.86193096499999999</c:v>
                </c:pt>
                <c:pt idx="19">
                  <c:v>0.86943471699999997</c:v>
                </c:pt>
                <c:pt idx="20">
                  <c:v>0.86793396700000003</c:v>
                </c:pt>
                <c:pt idx="21">
                  <c:v>0.87143571799999997</c:v>
                </c:pt>
                <c:pt idx="22">
                  <c:v>0.87043521800000001</c:v>
                </c:pt>
                <c:pt idx="23">
                  <c:v>0.87443721900000004</c:v>
                </c:pt>
                <c:pt idx="24">
                  <c:v>0.87593796899999998</c:v>
                </c:pt>
                <c:pt idx="25">
                  <c:v>0.87743871900000003</c:v>
                </c:pt>
                <c:pt idx="26">
                  <c:v>0.88194097000000005</c:v>
                </c:pt>
                <c:pt idx="27">
                  <c:v>0.88294147099999998</c:v>
                </c:pt>
                <c:pt idx="28">
                  <c:v>0.88044022</c:v>
                </c:pt>
                <c:pt idx="29">
                  <c:v>0.87893946999999994</c:v>
                </c:pt>
                <c:pt idx="30">
                  <c:v>0.87993997000000002</c:v>
                </c:pt>
                <c:pt idx="31">
                  <c:v>0.88044022</c:v>
                </c:pt>
                <c:pt idx="32">
                  <c:v>0.87893946999999994</c:v>
                </c:pt>
                <c:pt idx="33">
                  <c:v>0.87943972000000004</c:v>
                </c:pt>
                <c:pt idx="34">
                  <c:v>0.87893946999999994</c:v>
                </c:pt>
                <c:pt idx="35">
                  <c:v>0.87993997000000002</c:v>
                </c:pt>
                <c:pt idx="36">
                  <c:v>0.87593796899999998</c:v>
                </c:pt>
                <c:pt idx="37">
                  <c:v>0.87593796899999998</c:v>
                </c:pt>
                <c:pt idx="38">
                  <c:v>0.87643821899999996</c:v>
                </c:pt>
                <c:pt idx="39">
                  <c:v>0.87743871900000003</c:v>
                </c:pt>
                <c:pt idx="40">
                  <c:v>0.87993997000000002</c:v>
                </c:pt>
                <c:pt idx="41">
                  <c:v>0.88294147099999998</c:v>
                </c:pt>
                <c:pt idx="42">
                  <c:v>0.87993997000000002</c:v>
                </c:pt>
                <c:pt idx="43">
                  <c:v>0.87893946999999994</c:v>
                </c:pt>
                <c:pt idx="44">
                  <c:v>0.87993997000000002</c:v>
                </c:pt>
                <c:pt idx="45">
                  <c:v>0.87993997000000002</c:v>
                </c:pt>
                <c:pt idx="46">
                  <c:v>0.88044022</c:v>
                </c:pt>
                <c:pt idx="47">
                  <c:v>0.88294147099999998</c:v>
                </c:pt>
                <c:pt idx="48">
                  <c:v>0.88094046999999998</c:v>
                </c:pt>
                <c:pt idx="49">
                  <c:v>0.87793896900000001</c:v>
                </c:pt>
                <c:pt idx="50">
                  <c:v>0.87843921999999997</c:v>
                </c:pt>
                <c:pt idx="51">
                  <c:v>0.87693846900000005</c:v>
                </c:pt>
                <c:pt idx="52">
                  <c:v>0.87643821899999996</c:v>
                </c:pt>
                <c:pt idx="53">
                  <c:v>0.87693846900000005</c:v>
                </c:pt>
                <c:pt idx="54">
                  <c:v>0.87593796899999998</c:v>
                </c:pt>
                <c:pt idx="55">
                  <c:v>0.87593796899999998</c:v>
                </c:pt>
                <c:pt idx="56">
                  <c:v>0.87843921999999997</c:v>
                </c:pt>
                <c:pt idx="57">
                  <c:v>0.88444222100000003</c:v>
                </c:pt>
                <c:pt idx="58">
                  <c:v>0.88344172099999996</c:v>
                </c:pt>
                <c:pt idx="59">
                  <c:v>0.88444222100000003</c:v>
                </c:pt>
                <c:pt idx="60">
                  <c:v>0.88494247100000001</c:v>
                </c:pt>
                <c:pt idx="61">
                  <c:v>0.88944472200000002</c:v>
                </c:pt>
                <c:pt idx="62">
                  <c:v>0.89044522299999995</c:v>
                </c:pt>
                <c:pt idx="63">
                  <c:v>0.89144572300000002</c:v>
                </c:pt>
                <c:pt idx="64">
                  <c:v>0.891945973</c:v>
                </c:pt>
                <c:pt idx="65">
                  <c:v>0.89044522299999995</c:v>
                </c:pt>
                <c:pt idx="66">
                  <c:v>0.89144572300000002</c:v>
                </c:pt>
                <c:pt idx="67">
                  <c:v>0.89044522299999995</c:v>
                </c:pt>
                <c:pt idx="68">
                  <c:v>0.889944972</c:v>
                </c:pt>
                <c:pt idx="69">
                  <c:v>0.88644322200000003</c:v>
                </c:pt>
                <c:pt idx="70">
                  <c:v>0.88894447200000004</c:v>
                </c:pt>
                <c:pt idx="71">
                  <c:v>0.889944972</c:v>
                </c:pt>
                <c:pt idx="72">
                  <c:v>0.889944972</c:v>
                </c:pt>
                <c:pt idx="73">
                  <c:v>0.89294647299999996</c:v>
                </c:pt>
                <c:pt idx="74">
                  <c:v>0.89444722399999999</c:v>
                </c:pt>
                <c:pt idx="75">
                  <c:v>0.89544772399999994</c:v>
                </c:pt>
                <c:pt idx="76">
                  <c:v>0.89544772399999994</c:v>
                </c:pt>
                <c:pt idx="77">
                  <c:v>0.89394697300000003</c:v>
                </c:pt>
                <c:pt idx="78">
                  <c:v>0.89494747399999997</c:v>
                </c:pt>
                <c:pt idx="79">
                  <c:v>0.89044522299999995</c:v>
                </c:pt>
                <c:pt idx="80">
                  <c:v>0.889944972</c:v>
                </c:pt>
                <c:pt idx="81">
                  <c:v>0.89094547300000004</c:v>
                </c:pt>
                <c:pt idx="82">
                  <c:v>0.88944472200000002</c:v>
                </c:pt>
                <c:pt idx="83">
                  <c:v>0.88944472200000002</c:v>
                </c:pt>
                <c:pt idx="84">
                  <c:v>0.88844422199999995</c:v>
                </c:pt>
                <c:pt idx="85">
                  <c:v>0.88744372199999999</c:v>
                </c:pt>
                <c:pt idx="86">
                  <c:v>0.88844422199999995</c:v>
                </c:pt>
                <c:pt idx="87">
                  <c:v>0.88844422199999995</c:v>
                </c:pt>
                <c:pt idx="88">
                  <c:v>0.88844422199999995</c:v>
                </c:pt>
                <c:pt idx="89">
                  <c:v>0.88794397199999997</c:v>
                </c:pt>
                <c:pt idx="90">
                  <c:v>0.88794397199999997</c:v>
                </c:pt>
                <c:pt idx="91">
                  <c:v>0.88644322200000003</c:v>
                </c:pt>
                <c:pt idx="92">
                  <c:v>0.88594297099999997</c:v>
                </c:pt>
                <c:pt idx="93">
                  <c:v>0.88644322200000003</c:v>
                </c:pt>
                <c:pt idx="94">
                  <c:v>0.891945973</c:v>
                </c:pt>
                <c:pt idx="95">
                  <c:v>0.89544772399999994</c:v>
                </c:pt>
                <c:pt idx="96">
                  <c:v>0.89644822400000002</c:v>
                </c:pt>
                <c:pt idx="97">
                  <c:v>0.889944972</c:v>
                </c:pt>
                <c:pt idx="98">
                  <c:v>0.88794397199999997</c:v>
                </c:pt>
                <c:pt idx="99">
                  <c:v>0.88744372199999999</c:v>
                </c:pt>
                <c:pt idx="100">
                  <c:v>0.88744372199999999</c:v>
                </c:pt>
                <c:pt idx="101">
                  <c:v>0.88794397199999997</c:v>
                </c:pt>
                <c:pt idx="102">
                  <c:v>0.88794397199999997</c:v>
                </c:pt>
                <c:pt idx="103">
                  <c:v>0.88794397199999997</c:v>
                </c:pt>
                <c:pt idx="104">
                  <c:v>0.89094547300000004</c:v>
                </c:pt>
                <c:pt idx="105">
                  <c:v>0.891945973</c:v>
                </c:pt>
                <c:pt idx="106">
                  <c:v>0.891945973</c:v>
                </c:pt>
                <c:pt idx="107">
                  <c:v>0.89094547300000004</c:v>
                </c:pt>
                <c:pt idx="108">
                  <c:v>0.891945973</c:v>
                </c:pt>
                <c:pt idx="109">
                  <c:v>0.89144572300000002</c:v>
                </c:pt>
                <c:pt idx="110">
                  <c:v>0.89044522299999995</c:v>
                </c:pt>
                <c:pt idx="111">
                  <c:v>0.89144572300000002</c:v>
                </c:pt>
                <c:pt idx="112">
                  <c:v>0.89244622299999998</c:v>
                </c:pt>
                <c:pt idx="113">
                  <c:v>0.89244622299999998</c:v>
                </c:pt>
                <c:pt idx="114">
                  <c:v>0.89644822400000002</c:v>
                </c:pt>
                <c:pt idx="115">
                  <c:v>0.89644822400000002</c:v>
                </c:pt>
                <c:pt idx="116">
                  <c:v>0.896948474</c:v>
                </c:pt>
                <c:pt idx="117">
                  <c:v>0.89644822400000002</c:v>
                </c:pt>
                <c:pt idx="118">
                  <c:v>0.88794397199999997</c:v>
                </c:pt>
                <c:pt idx="119">
                  <c:v>0.88444222100000003</c:v>
                </c:pt>
                <c:pt idx="120">
                  <c:v>0.88394197100000005</c:v>
                </c:pt>
                <c:pt idx="121">
                  <c:v>0.88394197100000005</c:v>
                </c:pt>
                <c:pt idx="122">
                  <c:v>0.88494247100000001</c:v>
                </c:pt>
                <c:pt idx="123">
                  <c:v>0.88494247100000001</c:v>
                </c:pt>
                <c:pt idx="124">
                  <c:v>0.88194097000000005</c:v>
                </c:pt>
                <c:pt idx="125">
                  <c:v>0.882441221</c:v>
                </c:pt>
                <c:pt idx="126">
                  <c:v>0.88344172099999996</c:v>
                </c:pt>
                <c:pt idx="127">
                  <c:v>0.87943972000000004</c:v>
                </c:pt>
                <c:pt idx="128">
                  <c:v>0.882441221</c:v>
                </c:pt>
                <c:pt idx="129">
                  <c:v>0.88344172099999996</c:v>
                </c:pt>
                <c:pt idx="130">
                  <c:v>0.88194097000000005</c:v>
                </c:pt>
                <c:pt idx="131">
                  <c:v>0.88494247100000001</c:v>
                </c:pt>
                <c:pt idx="132">
                  <c:v>0.87993997000000002</c:v>
                </c:pt>
                <c:pt idx="133">
                  <c:v>0.88444222100000003</c:v>
                </c:pt>
                <c:pt idx="134">
                  <c:v>0.88044022</c:v>
                </c:pt>
                <c:pt idx="135">
                  <c:v>0.88444222100000003</c:v>
                </c:pt>
                <c:pt idx="136">
                  <c:v>0.88594297099999997</c:v>
                </c:pt>
                <c:pt idx="137">
                  <c:v>0.88544272099999999</c:v>
                </c:pt>
                <c:pt idx="138">
                  <c:v>0.88694347200000001</c:v>
                </c:pt>
                <c:pt idx="139">
                  <c:v>0.88644322200000003</c:v>
                </c:pt>
                <c:pt idx="140">
                  <c:v>0.88794397199999997</c:v>
                </c:pt>
                <c:pt idx="141">
                  <c:v>0.88794397199999997</c:v>
                </c:pt>
                <c:pt idx="142">
                  <c:v>0.88794397199999997</c:v>
                </c:pt>
                <c:pt idx="143">
                  <c:v>0.88794397199999997</c:v>
                </c:pt>
                <c:pt idx="144">
                  <c:v>0.89094547300000004</c:v>
                </c:pt>
                <c:pt idx="145">
                  <c:v>0.89144572300000002</c:v>
                </c:pt>
                <c:pt idx="146">
                  <c:v>0.89144572300000002</c:v>
                </c:pt>
                <c:pt idx="147">
                  <c:v>0.89144572300000002</c:v>
                </c:pt>
                <c:pt idx="148">
                  <c:v>0.89144572300000002</c:v>
                </c:pt>
                <c:pt idx="149">
                  <c:v>0.89144572300000002</c:v>
                </c:pt>
                <c:pt idx="150">
                  <c:v>0.89044522299999995</c:v>
                </c:pt>
                <c:pt idx="151">
                  <c:v>0.88944472200000002</c:v>
                </c:pt>
                <c:pt idx="152">
                  <c:v>0.88894447200000004</c:v>
                </c:pt>
                <c:pt idx="153">
                  <c:v>0.88644322200000003</c:v>
                </c:pt>
                <c:pt idx="154">
                  <c:v>0.88644322200000003</c:v>
                </c:pt>
                <c:pt idx="155">
                  <c:v>0.88644322200000003</c:v>
                </c:pt>
                <c:pt idx="156">
                  <c:v>0.88744372199999999</c:v>
                </c:pt>
                <c:pt idx="157">
                  <c:v>0.88744372199999999</c:v>
                </c:pt>
                <c:pt idx="158">
                  <c:v>0.88644322200000003</c:v>
                </c:pt>
                <c:pt idx="159">
                  <c:v>0.88744372199999999</c:v>
                </c:pt>
                <c:pt idx="160">
                  <c:v>0.88744372199999999</c:v>
                </c:pt>
                <c:pt idx="161">
                  <c:v>0.88644322200000003</c:v>
                </c:pt>
                <c:pt idx="162">
                  <c:v>0.88544272099999999</c:v>
                </c:pt>
                <c:pt idx="163">
                  <c:v>0.88644322200000003</c:v>
                </c:pt>
                <c:pt idx="164">
                  <c:v>0.88644322200000003</c:v>
                </c:pt>
                <c:pt idx="165">
                  <c:v>0.88644322200000003</c:v>
                </c:pt>
                <c:pt idx="166">
                  <c:v>0.88844422199999995</c:v>
                </c:pt>
                <c:pt idx="167">
                  <c:v>0.89344672300000005</c:v>
                </c:pt>
                <c:pt idx="168">
                  <c:v>0.89344672300000005</c:v>
                </c:pt>
                <c:pt idx="169">
                  <c:v>0.89344672300000005</c:v>
                </c:pt>
                <c:pt idx="170">
                  <c:v>0.89244622299999998</c:v>
                </c:pt>
                <c:pt idx="171">
                  <c:v>0.89244622299999998</c:v>
                </c:pt>
                <c:pt idx="172">
                  <c:v>0.89344672300000005</c:v>
                </c:pt>
                <c:pt idx="173">
                  <c:v>0.889944972</c:v>
                </c:pt>
                <c:pt idx="174">
                  <c:v>0.89094547300000004</c:v>
                </c:pt>
                <c:pt idx="175">
                  <c:v>0.89094547300000004</c:v>
                </c:pt>
                <c:pt idx="176">
                  <c:v>0.89044522299999995</c:v>
                </c:pt>
                <c:pt idx="177">
                  <c:v>0.89144572300000002</c:v>
                </c:pt>
                <c:pt idx="178">
                  <c:v>0.89044522299999995</c:v>
                </c:pt>
                <c:pt idx="179">
                  <c:v>0.89044522299999995</c:v>
                </c:pt>
                <c:pt idx="180">
                  <c:v>0.889944972</c:v>
                </c:pt>
                <c:pt idx="181">
                  <c:v>0.89044522299999995</c:v>
                </c:pt>
                <c:pt idx="182">
                  <c:v>0.88794397199999997</c:v>
                </c:pt>
                <c:pt idx="183">
                  <c:v>0.889944972</c:v>
                </c:pt>
                <c:pt idx="184">
                  <c:v>0.88944472200000002</c:v>
                </c:pt>
                <c:pt idx="185">
                  <c:v>0.88944472200000002</c:v>
                </c:pt>
                <c:pt idx="186">
                  <c:v>0.88894447200000004</c:v>
                </c:pt>
                <c:pt idx="187">
                  <c:v>0.89094547300000004</c:v>
                </c:pt>
                <c:pt idx="188">
                  <c:v>0.88944472200000002</c:v>
                </c:pt>
                <c:pt idx="189">
                  <c:v>0.88894447200000004</c:v>
                </c:pt>
                <c:pt idx="190">
                  <c:v>0.89044522299999995</c:v>
                </c:pt>
                <c:pt idx="191">
                  <c:v>0.88944472200000002</c:v>
                </c:pt>
                <c:pt idx="192">
                  <c:v>0.889944972</c:v>
                </c:pt>
                <c:pt idx="193">
                  <c:v>0.88944472200000002</c:v>
                </c:pt>
                <c:pt idx="194">
                  <c:v>0.88944472200000002</c:v>
                </c:pt>
                <c:pt idx="195">
                  <c:v>0.88744372199999999</c:v>
                </c:pt>
                <c:pt idx="196">
                  <c:v>0.88794397199999997</c:v>
                </c:pt>
                <c:pt idx="197">
                  <c:v>0.88594297099999997</c:v>
                </c:pt>
                <c:pt idx="198">
                  <c:v>0.89094547300000004</c:v>
                </c:pt>
                <c:pt idx="199">
                  <c:v>0.89244622299999998</c:v>
                </c:pt>
                <c:pt idx="200">
                  <c:v>0.889944972</c:v>
                </c:pt>
                <c:pt idx="201">
                  <c:v>0.89244622299999998</c:v>
                </c:pt>
                <c:pt idx="202">
                  <c:v>0.88944472200000002</c:v>
                </c:pt>
                <c:pt idx="203">
                  <c:v>0.88944472200000002</c:v>
                </c:pt>
                <c:pt idx="204">
                  <c:v>0.89044522299999995</c:v>
                </c:pt>
                <c:pt idx="205">
                  <c:v>0.891945973</c:v>
                </c:pt>
                <c:pt idx="206">
                  <c:v>0.89144572300000002</c:v>
                </c:pt>
                <c:pt idx="207">
                  <c:v>0.89144572300000002</c:v>
                </c:pt>
                <c:pt idx="208">
                  <c:v>0.89094547300000004</c:v>
                </c:pt>
                <c:pt idx="209">
                  <c:v>0.891945973</c:v>
                </c:pt>
                <c:pt idx="210">
                  <c:v>0.89144572300000002</c:v>
                </c:pt>
                <c:pt idx="211">
                  <c:v>0.89144572300000002</c:v>
                </c:pt>
                <c:pt idx="212">
                  <c:v>0.89044522299999995</c:v>
                </c:pt>
                <c:pt idx="213">
                  <c:v>0.89144572300000002</c:v>
                </c:pt>
                <c:pt idx="214">
                  <c:v>0.89144572300000002</c:v>
                </c:pt>
                <c:pt idx="215">
                  <c:v>0.89144572300000002</c:v>
                </c:pt>
                <c:pt idx="216">
                  <c:v>0.89094547300000004</c:v>
                </c:pt>
                <c:pt idx="217">
                  <c:v>0.88894447200000004</c:v>
                </c:pt>
                <c:pt idx="218">
                  <c:v>0.89244622299999998</c:v>
                </c:pt>
                <c:pt idx="219">
                  <c:v>0.89094547300000004</c:v>
                </c:pt>
                <c:pt idx="220">
                  <c:v>0.89244622299999998</c:v>
                </c:pt>
                <c:pt idx="221">
                  <c:v>0.90045022500000005</c:v>
                </c:pt>
                <c:pt idx="222">
                  <c:v>0.88644322200000003</c:v>
                </c:pt>
                <c:pt idx="223">
                  <c:v>0.889944972</c:v>
                </c:pt>
                <c:pt idx="224">
                  <c:v>0.88944472200000002</c:v>
                </c:pt>
                <c:pt idx="225">
                  <c:v>0.88894447200000004</c:v>
                </c:pt>
                <c:pt idx="226">
                  <c:v>0.88894447200000004</c:v>
                </c:pt>
                <c:pt idx="227">
                  <c:v>0.88894447200000004</c:v>
                </c:pt>
                <c:pt idx="228">
                  <c:v>0.88894447200000004</c:v>
                </c:pt>
                <c:pt idx="229">
                  <c:v>0.88744372199999999</c:v>
                </c:pt>
                <c:pt idx="230">
                  <c:v>0.88744372199999999</c:v>
                </c:pt>
                <c:pt idx="231">
                  <c:v>0.88944472200000002</c:v>
                </c:pt>
                <c:pt idx="232">
                  <c:v>0.88944472200000002</c:v>
                </c:pt>
                <c:pt idx="233">
                  <c:v>0.88944472200000002</c:v>
                </c:pt>
                <c:pt idx="234">
                  <c:v>0.889944972</c:v>
                </c:pt>
                <c:pt idx="235">
                  <c:v>0.88894447200000004</c:v>
                </c:pt>
                <c:pt idx="236">
                  <c:v>0.88894447200000004</c:v>
                </c:pt>
                <c:pt idx="237">
                  <c:v>0.89144572300000002</c:v>
                </c:pt>
                <c:pt idx="238">
                  <c:v>0.891945973</c:v>
                </c:pt>
                <c:pt idx="239">
                  <c:v>0.89144572300000002</c:v>
                </c:pt>
                <c:pt idx="240">
                  <c:v>0.891945973</c:v>
                </c:pt>
                <c:pt idx="241">
                  <c:v>0.891945973</c:v>
                </c:pt>
                <c:pt idx="242">
                  <c:v>0.891945973</c:v>
                </c:pt>
                <c:pt idx="243">
                  <c:v>0.891945973</c:v>
                </c:pt>
                <c:pt idx="244">
                  <c:v>0.89294647299999996</c:v>
                </c:pt>
                <c:pt idx="245">
                  <c:v>0.89144572300000002</c:v>
                </c:pt>
                <c:pt idx="246">
                  <c:v>0.89144572300000002</c:v>
                </c:pt>
                <c:pt idx="247">
                  <c:v>0.89094547300000004</c:v>
                </c:pt>
                <c:pt idx="248">
                  <c:v>0.89094547300000004</c:v>
                </c:pt>
                <c:pt idx="249">
                  <c:v>0.89094547300000004</c:v>
                </c:pt>
                <c:pt idx="250">
                  <c:v>0.89144572300000002</c:v>
                </c:pt>
                <c:pt idx="251">
                  <c:v>0.89144572300000002</c:v>
                </c:pt>
                <c:pt idx="252">
                  <c:v>0.89044522299999995</c:v>
                </c:pt>
                <c:pt idx="253">
                  <c:v>0.89044522299999995</c:v>
                </c:pt>
                <c:pt idx="254">
                  <c:v>0.88794397199999997</c:v>
                </c:pt>
                <c:pt idx="255">
                  <c:v>0.88794397199999997</c:v>
                </c:pt>
                <c:pt idx="256">
                  <c:v>0.88794397199999997</c:v>
                </c:pt>
                <c:pt idx="257">
                  <c:v>0.88594297099999997</c:v>
                </c:pt>
                <c:pt idx="258">
                  <c:v>0.889944972</c:v>
                </c:pt>
                <c:pt idx="259">
                  <c:v>0.889944972</c:v>
                </c:pt>
                <c:pt idx="260">
                  <c:v>0.889944972</c:v>
                </c:pt>
                <c:pt idx="261">
                  <c:v>0.889944972</c:v>
                </c:pt>
                <c:pt idx="262">
                  <c:v>0.889944972</c:v>
                </c:pt>
                <c:pt idx="263">
                  <c:v>0.889944972</c:v>
                </c:pt>
                <c:pt idx="264">
                  <c:v>0.889944972</c:v>
                </c:pt>
                <c:pt idx="265">
                  <c:v>0.889944972</c:v>
                </c:pt>
                <c:pt idx="266">
                  <c:v>0.89044522299999995</c:v>
                </c:pt>
                <c:pt idx="267">
                  <c:v>0.889944972</c:v>
                </c:pt>
                <c:pt idx="268">
                  <c:v>0.889944972</c:v>
                </c:pt>
                <c:pt idx="269">
                  <c:v>0.889944972</c:v>
                </c:pt>
                <c:pt idx="270">
                  <c:v>0.88794397199999997</c:v>
                </c:pt>
                <c:pt idx="271">
                  <c:v>0.88844422199999995</c:v>
                </c:pt>
                <c:pt idx="272">
                  <c:v>0.88894447200000004</c:v>
                </c:pt>
                <c:pt idx="273">
                  <c:v>0.88894447200000004</c:v>
                </c:pt>
                <c:pt idx="274">
                  <c:v>0.88894447200000004</c:v>
                </c:pt>
                <c:pt idx="275">
                  <c:v>0.88894447200000004</c:v>
                </c:pt>
                <c:pt idx="276">
                  <c:v>0.89094547300000004</c:v>
                </c:pt>
                <c:pt idx="277">
                  <c:v>0.88794397199999997</c:v>
                </c:pt>
                <c:pt idx="278">
                  <c:v>0.88694347200000001</c:v>
                </c:pt>
                <c:pt idx="279">
                  <c:v>0.88644322200000003</c:v>
                </c:pt>
                <c:pt idx="280">
                  <c:v>0.88294147099999998</c:v>
                </c:pt>
                <c:pt idx="281">
                  <c:v>0.882441221</c:v>
                </c:pt>
                <c:pt idx="282">
                  <c:v>0.88294147099999998</c:v>
                </c:pt>
                <c:pt idx="283">
                  <c:v>0.88294147099999998</c:v>
                </c:pt>
                <c:pt idx="284">
                  <c:v>0.88294147099999998</c:v>
                </c:pt>
                <c:pt idx="285">
                  <c:v>0.88294147099999998</c:v>
                </c:pt>
                <c:pt idx="286">
                  <c:v>0.88294147099999998</c:v>
                </c:pt>
                <c:pt idx="287">
                  <c:v>0.88894447200000004</c:v>
                </c:pt>
                <c:pt idx="288">
                  <c:v>0.88894447200000004</c:v>
                </c:pt>
                <c:pt idx="289">
                  <c:v>0.88894447200000004</c:v>
                </c:pt>
                <c:pt idx="290">
                  <c:v>0.89144572300000002</c:v>
                </c:pt>
                <c:pt idx="291">
                  <c:v>0.89294647299999996</c:v>
                </c:pt>
                <c:pt idx="292">
                  <c:v>0.89294647299999996</c:v>
                </c:pt>
                <c:pt idx="293">
                  <c:v>0.89394697300000003</c:v>
                </c:pt>
                <c:pt idx="294">
                  <c:v>0.89394697300000003</c:v>
                </c:pt>
                <c:pt idx="295">
                  <c:v>0.89394697300000003</c:v>
                </c:pt>
                <c:pt idx="296">
                  <c:v>0.89394697300000003</c:v>
                </c:pt>
                <c:pt idx="297">
                  <c:v>0.89394697300000003</c:v>
                </c:pt>
                <c:pt idx="298">
                  <c:v>0.89394697300000003</c:v>
                </c:pt>
                <c:pt idx="299">
                  <c:v>0.89294647299999996</c:v>
                </c:pt>
                <c:pt idx="300">
                  <c:v>0.89294647299999996</c:v>
                </c:pt>
                <c:pt idx="301">
                  <c:v>0.89344672300000005</c:v>
                </c:pt>
                <c:pt idx="302">
                  <c:v>0.89294647299999996</c:v>
                </c:pt>
                <c:pt idx="303">
                  <c:v>0.89294647299999996</c:v>
                </c:pt>
                <c:pt idx="304">
                  <c:v>0.89394697300000003</c:v>
                </c:pt>
                <c:pt idx="305">
                  <c:v>0.89244622299999998</c:v>
                </c:pt>
                <c:pt idx="306">
                  <c:v>0.89444722399999999</c:v>
                </c:pt>
                <c:pt idx="307">
                  <c:v>0.89294647299999996</c:v>
                </c:pt>
                <c:pt idx="308">
                  <c:v>0.89344672300000005</c:v>
                </c:pt>
                <c:pt idx="309">
                  <c:v>0.89294647299999996</c:v>
                </c:pt>
                <c:pt idx="310">
                  <c:v>0.89244622299999998</c:v>
                </c:pt>
                <c:pt idx="311">
                  <c:v>0.89244622299999998</c:v>
                </c:pt>
                <c:pt idx="312">
                  <c:v>0.89294647299999996</c:v>
                </c:pt>
                <c:pt idx="313">
                  <c:v>0.89244622299999998</c:v>
                </c:pt>
                <c:pt idx="314">
                  <c:v>0.89244622299999998</c:v>
                </c:pt>
                <c:pt idx="315">
                  <c:v>0.89094547300000004</c:v>
                </c:pt>
                <c:pt idx="316">
                  <c:v>0.89094547300000004</c:v>
                </c:pt>
                <c:pt idx="317">
                  <c:v>0.89294647299999996</c:v>
                </c:pt>
                <c:pt idx="318">
                  <c:v>0.89244622299999998</c:v>
                </c:pt>
                <c:pt idx="319">
                  <c:v>0.89344672300000005</c:v>
                </c:pt>
                <c:pt idx="320">
                  <c:v>0.89344672300000005</c:v>
                </c:pt>
                <c:pt idx="321">
                  <c:v>0.89544772399999994</c:v>
                </c:pt>
                <c:pt idx="322">
                  <c:v>0.89494747399999997</c:v>
                </c:pt>
                <c:pt idx="323">
                  <c:v>0.89744872399999998</c:v>
                </c:pt>
                <c:pt idx="324">
                  <c:v>0.89494747399999997</c:v>
                </c:pt>
                <c:pt idx="325">
                  <c:v>0.89544772399999994</c:v>
                </c:pt>
                <c:pt idx="326">
                  <c:v>0.896948474</c:v>
                </c:pt>
                <c:pt idx="327">
                  <c:v>0.89644822400000002</c:v>
                </c:pt>
                <c:pt idx="328">
                  <c:v>0.89794897399999996</c:v>
                </c:pt>
                <c:pt idx="329">
                  <c:v>0.89844922500000002</c:v>
                </c:pt>
                <c:pt idx="330">
                  <c:v>0.89794897399999996</c:v>
                </c:pt>
                <c:pt idx="331">
                  <c:v>0.89844922500000002</c:v>
                </c:pt>
                <c:pt idx="332">
                  <c:v>0.89794897399999996</c:v>
                </c:pt>
                <c:pt idx="333">
                  <c:v>0.89844922500000002</c:v>
                </c:pt>
                <c:pt idx="334">
                  <c:v>0.89444722399999999</c:v>
                </c:pt>
                <c:pt idx="335">
                  <c:v>0.89494747399999997</c:v>
                </c:pt>
                <c:pt idx="336">
                  <c:v>0.89494747399999997</c:v>
                </c:pt>
                <c:pt idx="337">
                  <c:v>0.89544772399999994</c:v>
                </c:pt>
                <c:pt idx="338">
                  <c:v>0.89544772399999994</c:v>
                </c:pt>
                <c:pt idx="339">
                  <c:v>0.89494747399999997</c:v>
                </c:pt>
                <c:pt idx="340">
                  <c:v>0.89494747399999997</c:v>
                </c:pt>
                <c:pt idx="341">
                  <c:v>0.89544772399999994</c:v>
                </c:pt>
                <c:pt idx="342">
                  <c:v>0.89544772399999994</c:v>
                </c:pt>
                <c:pt idx="343">
                  <c:v>0.89494747399999997</c:v>
                </c:pt>
                <c:pt idx="344">
                  <c:v>0.89544772399999994</c:v>
                </c:pt>
                <c:pt idx="345">
                  <c:v>0.89544772399999994</c:v>
                </c:pt>
                <c:pt idx="346">
                  <c:v>0.89494747399999997</c:v>
                </c:pt>
                <c:pt idx="347">
                  <c:v>0.889944972</c:v>
                </c:pt>
                <c:pt idx="348">
                  <c:v>0.889944972</c:v>
                </c:pt>
                <c:pt idx="349">
                  <c:v>0.89044522299999995</c:v>
                </c:pt>
                <c:pt idx="350">
                  <c:v>0.88744372199999999</c:v>
                </c:pt>
                <c:pt idx="351">
                  <c:v>0.88744372199999999</c:v>
                </c:pt>
                <c:pt idx="352">
                  <c:v>0.88744372199999999</c:v>
                </c:pt>
                <c:pt idx="353">
                  <c:v>0.88794397199999997</c:v>
                </c:pt>
                <c:pt idx="354">
                  <c:v>0.88744372199999999</c:v>
                </c:pt>
                <c:pt idx="355">
                  <c:v>0.89094547300000004</c:v>
                </c:pt>
                <c:pt idx="356">
                  <c:v>0.891945973</c:v>
                </c:pt>
                <c:pt idx="357">
                  <c:v>0.89244622299999998</c:v>
                </c:pt>
                <c:pt idx="358">
                  <c:v>0.891945973</c:v>
                </c:pt>
                <c:pt idx="359">
                  <c:v>0.89244622299999998</c:v>
                </c:pt>
                <c:pt idx="360">
                  <c:v>0.89444722399999999</c:v>
                </c:pt>
                <c:pt idx="361">
                  <c:v>0.89544772399999994</c:v>
                </c:pt>
                <c:pt idx="362">
                  <c:v>0.89544772399999994</c:v>
                </c:pt>
                <c:pt idx="363">
                  <c:v>0.896948474</c:v>
                </c:pt>
                <c:pt idx="364">
                  <c:v>0.89494747399999997</c:v>
                </c:pt>
                <c:pt idx="365">
                  <c:v>0.89644822400000002</c:v>
                </c:pt>
                <c:pt idx="366">
                  <c:v>0.89594797400000004</c:v>
                </c:pt>
                <c:pt idx="367">
                  <c:v>0.89494747399999997</c:v>
                </c:pt>
                <c:pt idx="368">
                  <c:v>0.89544772399999994</c:v>
                </c:pt>
                <c:pt idx="369">
                  <c:v>0.89494747399999997</c:v>
                </c:pt>
                <c:pt idx="370">
                  <c:v>0.89544772399999994</c:v>
                </c:pt>
                <c:pt idx="371">
                  <c:v>0.89544772399999994</c:v>
                </c:pt>
                <c:pt idx="372">
                  <c:v>0.89644822400000002</c:v>
                </c:pt>
                <c:pt idx="373">
                  <c:v>0.89544772399999994</c:v>
                </c:pt>
                <c:pt idx="374">
                  <c:v>0.89544772399999994</c:v>
                </c:pt>
                <c:pt idx="375">
                  <c:v>0.89494747399999997</c:v>
                </c:pt>
                <c:pt idx="376">
                  <c:v>0.89494747399999997</c:v>
                </c:pt>
                <c:pt idx="377">
                  <c:v>0.89594797400000004</c:v>
                </c:pt>
                <c:pt idx="378">
                  <c:v>0.89644822400000002</c:v>
                </c:pt>
                <c:pt idx="379">
                  <c:v>0.89594797400000004</c:v>
                </c:pt>
                <c:pt idx="380">
                  <c:v>0.89744872399999998</c:v>
                </c:pt>
                <c:pt idx="381">
                  <c:v>0.89644822400000002</c:v>
                </c:pt>
                <c:pt idx="382">
                  <c:v>0.896948474</c:v>
                </c:pt>
                <c:pt idx="383">
                  <c:v>0.89594797400000004</c:v>
                </c:pt>
                <c:pt idx="384">
                  <c:v>0.896948474</c:v>
                </c:pt>
                <c:pt idx="385">
                  <c:v>0.89744872399999998</c:v>
                </c:pt>
                <c:pt idx="386">
                  <c:v>0.896948474</c:v>
                </c:pt>
                <c:pt idx="387">
                  <c:v>0.89644822400000002</c:v>
                </c:pt>
                <c:pt idx="388">
                  <c:v>0.896948474</c:v>
                </c:pt>
                <c:pt idx="389">
                  <c:v>0.896948474</c:v>
                </c:pt>
                <c:pt idx="390">
                  <c:v>0.89594797400000004</c:v>
                </c:pt>
                <c:pt idx="391">
                  <c:v>0.896948474</c:v>
                </c:pt>
                <c:pt idx="392">
                  <c:v>0.89644822400000002</c:v>
                </c:pt>
                <c:pt idx="393">
                  <c:v>0.89544772399999994</c:v>
                </c:pt>
                <c:pt idx="394">
                  <c:v>0.896948474</c:v>
                </c:pt>
                <c:pt idx="395">
                  <c:v>0.89594797400000004</c:v>
                </c:pt>
                <c:pt idx="396">
                  <c:v>0.89644822400000002</c:v>
                </c:pt>
                <c:pt idx="397">
                  <c:v>0.89594797400000004</c:v>
                </c:pt>
                <c:pt idx="398">
                  <c:v>0.896948474</c:v>
                </c:pt>
                <c:pt idx="399">
                  <c:v>0.896948474</c:v>
                </c:pt>
                <c:pt idx="400">
                  <c:v>0.89644822400000002</c:v>
                </c:pt>
                <c:pt idx="401">
                  <c:v>0.89294647299999996</c:v>
                </c:pt>
                <c:pt idx="402">
                  <c:v>0.89394697300000003</c:v>
                </c:pt>
                <c:pt idx="403">
                  <c:v>0.89344672300000005</c:v>
                </c:pt>
                <c:pt idx="404">
                  <c:v>0.89394697300000003</c:v>
                </c:pt>
                <c:pt idx="405">
                  <c:v>0.89644822400000002</c:v>
                </c:pt>
                <c:pt idx="406">
                  <c:v>0.89544772399999994</c:v>
                </c:pt>
                <c:pt idx="407">
                  <c:v>0.89494747399999997</c:v>
                </c:pt>
                <c:pt idx="408">
                  <c:v>0.89394697300000003</c:v>
                </c:pt>
                <c:pt idx="409">
                  <c:v>0.89394697300000003</c:v>
                </c:pt>
                <c:pt idx="410">
                  <c:v>0.89394697300000003</c:v>
                </c:pt>
                <c:pt idx="411">
                  <c:v>0.89044522299999995</c:v>
                </c:pt>
                <c:pt idx="412">
                  <c:v>0.89044522299999995</c:v>
                </c:pt>
                <c:pt idx="413">
                  <c:v>0.89044522299999995</c:v>
                </c:pt>
                <c:pt idx="414">
                  <c:v>0.89044522299999995</c:v>
                </c:pt>
                <c:pt idx="415">
                  <c:v>0.89044522299999995</c:v>
                </c:pt>
                <c:pt idx="416">
                  <c:v>0.89094547300000004</c:v>
                </c:pt>
                <c:pt idx="417">
                  <c:v>0.89244622299999998</c:v>
                </c:pt>
                <c:pt idx="418">
                  <c:v>0.89244622299999998</c:v>
                </c:pt>
                <c:pt idx="419">
                  <c:v>0.89294647299999996</c:v>
                </c:pt>
                <c:pt idx="420">
                  <c:v>0.89294647299999996</c:v>
                </c:pt>
                <c:pt idx="421">
                  <c:v>0.89294647299999996</c:v>
                </c:pt>
                <c:pt idx="422">
                  <c:v>0.89294647299999996</c:v>
                </c:pt>
                <c:pt idx="423">
                  <c:v>0.89294647299999996</c:v>
                </c:pt>
                <c:pt idx="424">
                  <c:v>0.89294647299999996</c:v>
                </c:pt>
                <c:pt idx="425">
                  <c:v>0.89294647299999996</c:v>
                </c:pt>
                <c:pt idx="426">
                  <c:v>0.89294647299999996</c:v>
                </c:pt>
                <c:pt idx="427">
                  <c:v>0.89244622299999998</c:v>
                </c:pt>
                <c:pt idx="428">
                  <c:v>0.89244622299999998</c:v>
                </c:pt>
                <c:pt idx="429">
                  <c:v>0.89244622299999998</c:v>
                </c:pt>
                <c:pt idx="430">
                  <c:v>0.89244622299999998</c:v>
                </c:pt>
                <c:pt idx="431">
                  <c:v>0.891945973</c:v>
                </c:pt>
                <c:pt idx="432">
                  <c:v>0.89494747399999997</c:v>
                </c:pt>
                <c:pt idx="433">
                  <c:v>0.89494747399999997</c:v>
                </c:pt>
                <c:pt idx="434">
                  <c:v>0.89494747399999997</c:v>
                </c:pt>
                <c:pt idx="435">
                  <c:v>0.89494747399999997</c:v>
                </c:pt>
                <c:pt idx="436">
                  <c:v>0.89494747399999997</c:v>
                </c:pt>
                <c:pt idx="437">
                  <c:v>0.89494747399999997</c:v>
                </c:pt>
                <c:pt idx="438">
                  <c:v>0.89494747399999997</c:v>
                </c:pt>
                <c:pt idx="439">
                  <c:v>0.89044522299999995</c:v>
                </c:pt>
                <c:pt idx="440">
                  <c:v>0.89094547300000004</c:v>
                </c:pt>
                <c:pt idx="441">
                  <c:v>0.89144572300000002</c:v>
                </c:pt>
                <c:pt idx="442">
                  <c:v>0.88944472200000002</c:v>
                </c:pt>
                <c:pt idx="443">
                  <c:v>0.88944472200000002</c:v>
                </c:pt>
                <c:pt idx="444">
                  <c:v>0.88794397199999997</c:v>
                </c:pt>
                <c:pt idx="445">
                  <c:v>0.891945973</c:v>
                </c:pt>
                <c:pt idx="446">
                  <c:v>0.891945973</c:v>
                </c:pt>
                <c:pt idx="447">
                  <c:v>0.89394697300000003</c:v>
                </c:pt>
                <c:pt idx="448">
                  <c:v>0.891945973</c:v>
                </c:pt>
                <c:pt idx="449">
                  <c:v>0.891945973</c:v>
                </c:pt>
                <c:pt idx="450">
                  <c:v>0.891945973</c:v>
                </c:pt>
                <c:pt idx="451">
                  <c:v>0.891945973</c:v>
                </c:pt>
                <c:pt idx="452">
                  <c:v>0.891945973</c:v>
                </c:pt>
                <c:pt idx="453">
                  <c:v>0.89144572300000002</c:v>
                </c:pt>
                <c:pt idx="454">
                  <c:v>0.89094547300000004</c:v>
                </c:pt>
                <c:pt idx="455">
                  <c:v>0.89044522299999995</c:v>
                </c:pt>
                <c:pt idx="456">
                  <c:v>0.89144572300000002</c:v>
                </c:pt>
                <c:pt idx="457">
                  <c:v>0.89044522299999995</c:v>
                </c:pt>
                <c:pt idx="458">
                  <c:v>0.89094547300000004</c:v>
                </c:pt>
                <c:pt idx="459">
                  <c:v>0.89094547300000004</c:v>
                </c:pt>
                <c:pt idx="460">
                  <c:v>0.89244622299999998</c:v>
                </c:pt>
                <c:pt idx="461">
                  <c:v>0.89244622299999998</c:v>
                </c:pt>
                <c:pt idx="462">
                  <c:v>0.89044522299999995</c:v>
                </c:pt>
                <c:pt idx="463">
                  <c:v>0.89094547300000004</c:v>
                </c:pt>
                <c:pt idx="464">
                  <c:v>0.89144572300000002</c:v>
                </c:pt>
                <c:pt idx="465">
                  <c:v>0.89144572300000002</c:v>
                </c:pt>
                <c:pt idx="466">
                  <c:v>0.89094547300000004</c:v>
                </c:pt>
                <c:pt idx="467">
                  <c:v>0.89244622299999998</c:v>
                </c:pt>
                <c:pt idx="468">
                  <c:v>0.89094547300000004</c:v>
                </c:pt>
                <c:pt idx="469">
                  <c:v>0.891945973</c:v>
                </c:pt>
                <c:pt idx="470">
                  <c:v>0.89294647299999996</c:v>
                </c:pt>
                <c:pt idx="471">
                  <c:v>0.89144572300000002</c:v>
                </c:pt>
                <c:pt idx="472">
                  <c:v>0.89144572300000002</c:v>
                </c:pt>
                <c:pt idx="473">
                  <c:v>0.89094547300000004</c:v>
                </c:pt>
                <c:pt idx="474">
                  <c:v>0.89144572300000002</c:v>
                </c:pt>
                <c:pt idx="475">
                  <c:v>0.891945973</c:v>
                </c:pt>
                <c:pt idx="476">
                  <c:v>0.89094547300000004</c:v>
                </c:pt>
                <c:pt idx="477">
                  <c:v>0.89244622299999998</c:v>
                </c:pt>
                <c:pt idx="478">
                  <c:v>0.89144572300000002</c:v>
                </c:pt>
                <c:pt idx="479">
                  <c:v>0.891945973</c:v>
                </c:pt>
                <c:pt idx="480">
                  <c:v>0.89144572300000002</c:v>
                </c:pt>
                <c:pt idx="481">
                  <c:v>0.89144572300000002</c:v>
                </c:pt>
                <c:pt idx="482">
                  <c:v>0.89094547300000004</c:v>
                </c:pt>
                <c:pt idx="483">
                  <c:v>0.89244622299999998</c:v>
                </c:pt>
                <c:pt idx="484">
                  <c:v>0.89244622299999998</c:v>
                </c:pt>
                <c:pt idx="485">
                  <c:v>0.89244622299999998</c:v>
                </c:pt>
                <c:pt idx="486">
                  <c:v>0.89244622299999998</c:v>
                </c:pt>
                <c:pt idx="487">
                  <c:v>0.89244622299999998</c:v>
                </c:pt>
                <c:pt idx="488">
                  <c:v>0.89294647299999996</c:v>
                </c:pt>
                <c:pt idx="489">
                  <c:v>0.89294647299999996</c:v>
                </c:pt>
                <c:pt idx="490">
                  <c:v>0.89344672300000005</c:v>
                </c:pt>
                <c:pt idx="491">
                  <c:v>0.89344672300000005</c:v>
                </c:pt>
                <c:pt idx="492">
                  <c:v>0.89294647299999996</c:v>
                </c:pt>
                <c:pt idx="493">
                  <c:v>0.89244622299999998</c:v>
                </c:pt>
                <c:pt idx="494">
                  <c:v>0.89394697300000003</c:v>
                </c:pt>
                <c:pt idx="495">
                  <c:v>0.89244622299999998</c:v>
                </c:pt>
                <c:pt idx="496">
                  <c:v>0.89294647299999996</c:v>
                </c:pt>
                <c:pt idx="497">
                  <c:v>0.89494747399999997</c:v>
                </c:pt>
                <c:pt idx="498">
                  <c:v>0.89844922500000002</c:v>
                </c:pt>
                <c:pt idx="499">
                  <c:v>0.89644822400000002</c:v>
                </c:pt>
                <c:pt idx="500">
                  <c:v>0.89444722399999999</c:v>
                </c:pt>
                <c:pt idx="501">
                  <c:v>0.89394697300000003</c:v>
                </c:pt>
                <c:pt idx="502">
                  <c:v>0.89594797400000004</c:v>
                </c:pt>
                <c:pt idx="503">
                  <c:v>0.89394697300000003</c:v>
                </c:pt>
                <c:pt idx="504">
                  <c:v>0.89394697300000003</c:v>
                </c:pt>
                <c:pt idx="505">
                  <c:v>0.89644822400000002</c:v>
                </c:pt>
                <c:pt idx="506">
                  <c:v>0.89394697300000003</c:v>
                </c:pt>
                <c:pt idx="507">
                  <c:v>0.89444722399999999</c:v>
                </c:pt>
                <c:pt idx="508">
                  <c:v>0.89594797400000004</c:v>
                </c:pt>
                <c:pt idx="509">
                  <c:v>0.89544772399999994</c:v>
                </c:pt>
                <c:pt idx="510">
                  <c:v>0.89444722399999999</c:v>
                </c:pt>
                <c:pt idx="511">
                  <c:v>0.89394697300000003</c:v>
                </c:pt>
                <c:pt idx="512">
                  <c:v>0.89344672300000005</c:v>
                </c:pt>
                <c:pt idx="513">
                  <c:v>0.89344672300000005</c:v>
                </c:pt>
                <c:pt idx="514">
                  <c:v>0.89344672300000005</c:v>
                </c:pt>
                <c:pt idx="515">
                  <c:v>0.89294647299999996</c:v>
                </c:pt>
                <c:pt idx="516">
                  <c:v>0.89244622299999998</c:v>
                </c:pt>
                <c:pt idx="517">
                  <c:v>0.89444722399999999</c:v>
                </c:pt>
                <c:pt idx="518">
                  <c:v>0.891945973</c:v>
                </c:pt>
                <c:pt idx="519">
                  <c:v>0.89444722399999999</c:v>
                </c:pt>
                <c:pt idx="520">
                  <c:v>0.89044522299999995</c:v>
                </c:pt>
                <c:pt idx="521">
                  <c:v>0.89544772399999994</c:v>
                </c:pt>
                <c:pt idx="522">
                  <c:v>0.89344672300000005</c:v>
                </c:pt>
                <c:pt idx="523">
                  <c:v>0.89544772399999994</c:v>
                </c:pt>
                <c:pt idx="524">
                  <c:v>0.89644822400000002</c:v>
                </c:pt>
                <c:pt idx="525">
                  <c:v>0.89644822400000002</c:v>
                </c:pt>
                <c:pt idx="526">
                  <c:v>0.89544772399999994</c:v>
                </c:pt>
                <c:pt idx="527">
                  <c:v>0.89644822400000002</c:v>
                </c:pt>
                <c:pt idx="528">
                  <c:v>0.89494747399999997</c:v>
                </c:pt>
                <c:pt idx="529">
                  <c:v>0.89794897399999996</c:v>
                </c:pt>
                <c:pt idx="530">
                  <c:v>0.89744872399999998</c:v>
                </c:pt>
                <c:pt idx="531">
                  <c:v>0.89944972499999998</c:v>
                </c:pt>
                <c:pt idx="532">
                  <c:v>0.898949475</c:v>
                </c:pt>
                <c:pt idx="533">
                  <c:v>0.89794897399999996</c:v>
                </c:pt>
                <c:pt idx="534">
                  <c:v>0.89794897399999996</c:v>
                </c:pt>
                <c:pt idx="535">
                  <c:v>0.89794897399999996</c:v>
                </c:pt>
                <c:pt idx="536">
                  <c:v>0.89944972499999998</c:v>
                </c:pt>
                <c:pt idx="537">
                  <c:v>0.898949475</c:v>
                </c:pt>
                <c:pt idx="538">
                  <c:v>0.90245122600000005</c:v>
                </c:pt>
                <c:pt idx="539">
                  <c:v>0.90095047500000003</c:v>
                </c:pt>
                <c:pt idx="540">
                  <c:v>0.90145072500000001</c:v>
                </c:pt>
                <c:pt idx="541">
                  <c:v>0.90245122600000005</c:v>
                </c:pt>
                <c:pt idx="542">
                  <c:v>0.89994997499999996</c:v>
                </c:pt>
                <c:pt idx="543">
                  <c:v>0.90095047500000003</c:v>
                </c:pt>
                <c:pt idx="544">
                  <c:v>0.90045022500000005</c:v>
                </c:pt>
                <c:pt idx="545">
                  <c:v>0.90095047500000003</c:v>
                </c:pt>
                <c:pt idx="546">
                  <c:v>0.90195097499999999</c:v>
                </c:pt>
                <c:pt idx="547">
                  <c:v>0.90145072500000001</c:v>
                </c:pt>
                <c:pt idx="548">
                  <c:v>0.90045022500000005</c:v>
                </c:pt>
                <c:pt idx="549">
                  <c:v>0.90095047500000003</c:v>
                </c:pt>
                <c:pt idx="550">
                  <c:v>0.90045022500000005</c:v>
                </c:pt>
                <c:pt idx="551">
                  <c:v>0.89994997499999996</c:v>
                </c:pt>
                <c:pt idx="552">
                  <c:v>0.89994997499999996</c:v>
                </c:pt>
                <c:pt idx="553">
                  <c:v>0.89994997499999996</c:v>
                </c:pt>
                <c:pt idx="554">
                  <c:v>0.90095047500000003</c:v>
                </c:pt>
                <c:pt idx="555">
                  <c:v>0.89994997499999996</c:v>
                </c:pt>
                <c:pt idx="556">
                  <c:v>0.89944972499999998</c:v>
                </c:pt>
                <c:pt idx="557">
                  <c:v>0.89844922500000002</c:v>
                </c:pt>
                <c:pt idx="558">
                  <c:v>0.89994997499999996</c:v>
                </c:pt>
                <c:pt idx="559">
                  <c:v>0.89844922500000002</c:v>
                </c:pt>
                <c:pt idx="560">
                  <c:v>0.90045022500000005</c:v>
                </c:pt>
                <c:pt idx="561">
                  <c:v>0.89844922500000002</c:v>
                </c:pt>
                <c:pt idx="562">
                  <c:v>0.898949475</c:v>
                </c:pt>
                <c:pt idx="563">
                  <c:v>0.89944972499999998</c:v>
                </c:pt>
                <c:pt idx="564">
                  <c:v>0.896948474</c:v>
                </c:pt>
                <c:pt idx="565">
                  <c:v>0.896948474</c:v>
                </c:pt>
                <c:pt idx="566">
                  <c:v>0.896948474</c:v>
                </c:pt>
                <c:pt idx="567">
                  <c:v>0.89644822400000002</c:v>
                </c:pt>
                <c:pt idx="568">
                  <c:v>0.89794897399999996</c:v>
                </c:pt>
                <c:pt idx="569">
                  <c:v>0.89544772399999994</c:v>
                </c:pt>
                <c:pt idx="570">
                  <c:v>0.89644822400000002</c:v>
                </c:pt>
                <c:pt idx="571">
                  <c:v>0.89594797400000004</c:v>
                </c:pt>
                <c:pt idx="572">
                  <c:v>0.89594797400000004</c:v>
                </c:pt>
                <c:pt idx="573">
                  <c:v>0.89594797400000004</c:v>
                </c:pt>
                <c:pt idx="574">
                  <c:v>0.89544772399999994</c:v>
                </c:pt>
                <c:pt idx="575">
                  <c:v>0.89594797400000004</c:v>
                </c:pt>
                <c:pt idx="576">
                  <c:v>0.89844922500000002</c:v>
                </c:pt>
                <c:pt idx="577">
                  <c:v>0.89744872399999998</c:v>
                </c:pt>
                <c:pt idx="578">
                  <c:v>0.896948474</c:v>
                </c:pt>
                <c:pt idx="579">
                  <c:v>0.89644822400000002</c:v>
                </c:pt>
                <c:pt idx="580">
                  <c:v>0.896948474</c:v>
                </c:pt>
                <c:pt idx="581">
                  <c:v>0.896948474</c:v>
                </c:pt>
                <c:pt idx="582">
                  <c:v>0.89794897399999996</c:v>
                </c:pt>
                <c:pt idx="583">
                  <c:v>0.89844922500000002</c:v>
                </c:pt>
                <c:pt idx="584">
                  <c:v>0.896948474</c:v>
                </c:pt>
                <c:pt idx="585">
                  <c:v>0.896948474</c:v>
                </c:pt>
                <c:pt idx="586">
                  <c:v>0.896948474</c:v>
                </c:pt>
                <c:pt idx="587">
                  <c:v>0.89544772399999994</c:v>
                </c:pt>
                <c:pt idx="588">
                  <c:v>0.89594797400000004</c:v>
                </c:pt>
                <c:pt idx="589">
                  <c:v>0.896948474</c:v>
                </c:pt>
                <c:pt idx="590">
                  <c:v>0.896948474</c:v>
                </c:pt>
                <c:pt idx="591">
                  <c:v>0.89294647299999996</c:v>
                </c:pt>
                <c:pt idx="592">
                  <c:v>0.89444722399999999</c:v>
                </c:pt>
                <c:pt idx="593">
                  <c:v>0.89294647299999996</c:v>
                </c:pt>
                <c:pt idx="594">
                  <c:v>0.89744872399999998</c:v>
                </c:pt>
                <c:pt idx="595">
                  <c:v>0.896948474</c:v>
                </c:pt>
                <c:pt idx="596">
                  <c:v>0.896948474</c:v>
                </c:pt>
                <c:pt idx="597">
                  <c:v>0.896948474</c:v>
                </c:pt>
                <c:pt idx="598">
                  <c:v>0.896948474</c:v>
                </c:pt>
                <c:pt idx="599">
                  <c:v>0.89744872399999998</c:v>
                </c:pt>
                <c:pt idx="600">
                  <c:v>0.89744872399999998</c:v>
                </c:pt>
                <c:pt idx="601">
                  <c:v>0.89744872399999998</c:v>
                </c:pt>
                <c:pt idx="602">
                  <c:v>0.89744872399999998</c:v>
                </c:pt>
                <c:pt idx="603">
                  <c:v>0.89744872399999998</c:v>
                </c:pt>
                <c:pt idx="604">
                  <c:v>0.89744872399999998</c:v>
                </c:pt>
                <c:pt idx="605">
                  <c:v>0.89744872399999998</c:v>
                </c:pt>
                <c:pt idx="606">
                  <c:v>0.89744872399999998</c:v>
                </c:pt>
                <c:pt idx="607">
                  <c:v>0.89744872399999998</c:v>
                </c:pt>
                <c:pt idx="608">
                  <c:v>0.89744872399999998</c:v>
                </c:pt>
                <c:pt idx="609">
                  <c:v>0.89744872399999998</c:v>
                </c:pt>
                <c:pt idx="610">
                  <c:v>0.89744872399999998</c:v>
                </c:pt>
                <c:pt idx="611">
                  <c:v>0.89744872399999998</c:v>
                </c:pt>
                <c:pt idx="612">
                  <c:v>0.89744872399999998</c:v>
                </c:pt>
                <c:pt idx="613">
                  <c:v>0.89744872399999998</c:v>
                </c:pt>
                <c:pt idx="614">
                  <c:v>0.89744872399999998</c:v>
                </c:pt>
                <c:pt idx="615">
                  <c:v>0.89744872399999998</c:v>
                </c:pt>
                <c:pt idx="616">
                  <c:v>0.89644822400000002</c:v>
                </c:pt>
                <c:pt idx="617">
                  <c:v>0.90045022500000005</c:v>
                </c:pt>
                <c:pt idx="618">
                  <c:v>0.89944972499999998</c:v>
                </c:pt>
                <c:pt idx="619">
                  <c:v>0.89944972499999998</c:v>
                </c:pt>
                <c:pt idx="620">
                  <c:v>0.89744872399999998</c:v>
                </c:pt>
                <c:pt idx="621">
                  <c:v>0.89944972499999998</c:v>
                </c:pt>
                <c:pt idx="622">
                  <c:v>0.90045022500000005</c:v>
                </c:pt>
                <c:pt idx="623">
                  <c:v>0.90045022500000005</c:v>
                </c:pt>
                <c:pt idx="624">
                  <c:v>0.90045022500000005</c:v>
                </c:pt>
                <c:pt idx="625">
                  <c:v>0.90445222599999997</c:v>
                </c:pt>
                <c:pt idx="626">
                  <c:v>0.90045022500000005</c:v>
                </c:pt>
                <c:pt idx="627">
                  <c:v>0.89944972499999998</c:v>
                </c:pt>
                <c:pt idx="628">
                  <c:v>0.89944972499999998</c:v>
                </c:pt>
                <c:pt idx="629">
                  <c:v>0.90445222599999997</c:v>
                </c:pt>
                <c:pt idx="630">
                  <c:v>0.90245122600000005</c:v>
                </c:pt>
                <c:pt idx="631">
                  <c:v>0.90645322699999997</c:v>
                </c:pt>
                <c:pt idx="632">
                  <c:v>0.90645322699999997</c:v>
                </c:pt>
                <c:pt idx="633">
                  <c:v>0.90645322699999997</c:v>
                </c:pt>
                <c:pt idx="634">
                  <c:v>0.90395197599999999</c:v>
                </c:pt>
                <c:pt idx="635">
                  <c:v>0.90395197599999999</c:v>
                </c:pt>
                <c:pt idx="636">
                  <c:v>0.90345172600000001</c:v>
                </c:pt>
                <c:pt idx="637">
                  <c:v>0.90295147600000003</c:v>
                </c:pt>
                <c:pt idx="638">
                  <c:v>0.90245122600000005</c:v>
                </c:pt>
                <c:pt idx="639">
                  <c:v>0.90345172600000001</c:v>
                </c:pt>
                <c:pt idx="640">
                  <c:v>0.90195097499999999</c:v>
                </c:pt>
                <c:pt idx="641">
                  <c:v>0.90345172600000001</c:v>
                </c:pt>
                <c:pt idx="642">
                  <c:v>0.90145072500000001</c:v>
                </c:pt>
                <c:pt idx="643">
                  <c:v>0.90145072500000001</c:v>
                </c:pt>
                <c:pt idx="644">
                  <c:v>0.90195097499999999</c:v>
                </c:pt>
                <c:pt idx="645">
                  <c:v>0.90195097499999999</c:v>
                </c:pt>
                <c:pt idx="646">
                  <c:v>0.90045022500000005</c:v>
                </c:pt>
                <c:pt idx="647">
                  <c:v>0.90095047500000003</c:v>
                </c:pt>
                <c:pt idx="648">
                  <c:v>0.90145072500000001</c:v>
                </c:pt>
                <c:pt idx="649">
                  <c:v>0.90145072500000001</c:v>
                </c:pt>
                <c:pt idx="650">
                  <c:v>0.90395197599999999</c:v>
                </c:pt>
                <c:pt idx="651">
                  <c:v>0.90445222599999997</c:v>
                </c:pt>
                <c:pt idx="652">
                  <c:v>0.90295147600000003</c:v>
                </c:pt>
                <c:pt idx="653">
                  <c:v>0.90345172600000001</c:v>
                </c:pt>
                <c:pt idx="654">
                  <c:v>0.89994997499999996</c:v>
                </c:pt>
                <c:pt idx="655">
                  <c:v>0.89994997499999996</c:v>
                </c:pt>
                <c:pt idx="656">
                  <c:v>0.89944972499999998</c:v>
                </c:pt>
                <c:pt idx="657">
                  <c:v>0.89994997499999996</c:v>
                </c:pt>
                <c:pt idx="658">
                  <c:v>0.89944972499999998</c:v>
                </c:pt>
                <c:pt idx="659">
                  <c:v>0.89944972499999998</c:v>
                </c:pt>
                <c:pt idx="660">
                  <c:v>0.89944972499999998</c:v>
                </c:pt>
                <c:pt idx="661">
                  <c:v>0.90045022500000005</c:v>
                </c:pt>
                <c:pt idx="662">
                  <c:v>0.89994997499999996</c:v>
                </c:pt>
                <c:pt idx="663">
                  <c:v>0.90245122600000005</c:v>
                </c:pt>
                <c:pt idx="664">
                  <c:v>0.90245122600000005</c:v>
                </c:pt>
                <c:pt idx="665">
                  <c:v>0.90195097499999999</c:v>
                </c:pt>
                <c:pt idx="666">
                  <c:v>0.90295147600000003</c:v>
                </c:pt>
                <c:pt idx="667">
                  <c:v>0.90195097499999999</c:v>
                </c:pt>
                <c:pt idx="668">
                  <c:v>0.90245122600000005</c:v>
                </c:pt>
                <c:pt idx="669">
                  <c:v>0.90195097499999999</c:v>
                </c:pt>
                <c:pt idx="670">
                  <c:v>0.90295147600000003</c:v>
                </c:pt>
                <c:pt idx="671">
                  <c:v>0.90195097499999999</c:v>
                </c:pt>
                <c:pt idx="672">
                  <c:v>0.90295147600000003</c:v>
                </c:pt>
                <c:pt idx="673">
                  <c:v>0.90195097499999999</c:v>
                </c:pt>
                <c:pt idx="674">
                  <c:v>0.90295147600000003</c:v>
                </c:pt>
                <c:pt idx="675">
                  <c:v>0.90345172600000001</c:v>
                </c:pt>
                <c:pt idx="676">
                  <c:v>0.90245122600000005</c:v>
                </c:pt>
                <c:pt idx="677">
                  <c:v>0.90345172600000001</c:v>
                </c:pt>
                <c:pt idx="678">
                  <c:v>0.90245122600000005</c:v>
                </c:pt>
                <c:pt idx="679">
                  <c:v>0.90245122600000005</c:v>
                </c:pt>
                <c:pt idx="680">
                  <c:v>0.90245122600000005</c:v>
                </c:pt>
                <c:pt idx="681">
                  <c:v>0.90345172600000001</c:v>
                </c:pt>
                <c:pt idx="682">
                  <c:v>0.90345172600000001</c:v>
                </c:pt>
                <c:pt idx="683">
                  <c:v>0.90345172600000001</c:v>
                </c:pt>
                <c:pt idx="684">
                  <c:v>0.90295147600000003</c:v>
                </c:pt>
                <c:pt idx="685">
                  <c:v>0.90295147600000003</c:v>
                </c:pt>
                <c:pt idx="686">
                  <c:v>0.90345172600000001</c:v>
                </c:pt>
                <c:pt idx="687">
                  <c:v>0.90245122600000005</c:v>
                </c:pt>
                <c:pt idx="688">
                  <c:v>0.90245122600000005</c:v>
                </c:pt>
                <c:pt idx="689">
                  <c:v>0.908454227</c:v>
                </c:pt>
                <c:pt idx="690">
                  <c:v>0.90995497700000005</c:v>
                </c:pt>
                <c:pt idx="691">
                  <c:v>0.90795397700000002</c:v>
                </c:pt>
                <c:pt idx="692">
                  <c:v>0.90995497700000005</c:v>
                </c:pt>
                <c:pt idx="693">
                  <c:v>0.90995497700000005</c:v>
                </c:pt>
                <c:pt idx="694">
                  <c:v>0.90795397700000002</c:v>
                </c:pt>
                <c:pt idx="695">
                  <c:v>0.90895447699999998</c:v>
                </c:pt>
                <c:pt idx="696">
                  <c:v>0.90695347699999995</c:v>
                </c:pt>
                <c:pt idx="697">
                  <c:v>0.90695347699999995</c:v>
                </c:pt>
                <c:pt idx="698">
                  <c:v>0.90745372700000004</c:v>
                </c:pt>
                <c:pt idx="699">
                  <c:v>0.90695347699999995</c:v>
                </c:pt>
                <c:pt idx="700">
                  <c:v>0.90595297600000002</c:v>
                </c:pt>
                <c:pt idx="701">
                  <c:v>0.90695347699999995</c:v>
                </c:pt>
                <c:pt idx="702">
                  <c:v>0.90895447699999998</c:v>
                </c:pt>
                <c:pt idx="703">
                  <c:v>0.90695347699999995</c:v>
                </c:pt>
                <c:pt idx="704">
                  <c:v>0.90545272600000004</c:v>
                </c:pt>
                <c:pt idx="705">
                  <c:v>0.90495247599999995</c:v>
                </c:pt>
                <c:pt idx="706">
                  <c:v>0.90695347699999995</c:v>
                </c:pt>
                <c:pt idx="707">
                  <c:v>0.90145072500000001</c:v>
                </c:pt>
                <c:pt idx="708">
                  <c:v>0.90445222599999997</c:v>
                </c:pt>
                <c:pt idx="709">
                  <c:v>0.90095047500000003</c:v>
                </c:pt>
                <c:pt idx="710">
                  <c:v>0.90095047500000003</c:v>
                </c:pt>
                <c:pt idx="711">
                  <c:v>0.90395197599999999</c:v>
                </c:pt>
                <c:pt idx="712">
                  <c:v>0.89944972499999998</c:v>
                </c:pt>
                <c:pt idx="713">
                  <c:v>0.89994997499999996</c:v>
                </c:pt>
                <c:pt idx="714">
                  <c:v>0.90195097499999999</c:v>
                </c:pt>
                <c:pt idx="715">
                  <c:v>0.90145072500000001</c:v>
                </c:pt>
                <c:pt idx="716">
                  <c:v>0.90145072500000001</c:v>
                </c:pt>
                <c:pt idx="717">
                  <c:v>0.90095047500000003</c:v>
                </c:pt>
                <c:pt idx="718">
                  <c:v>0.90245122600000005</c:v>
                </c:pt>
                <c:pt idx="719">
                  <c:v>0.90295147600000003</c:v>
                </c:pt>
                <c:pt idx="720">
                  <c:v>0.90095047500000003</c:v>
                </c:pt>
                <c:pt idx="721">
                  <c:v>0.90395197599999999</c:v>
                </c:pt>
                <c:pt idx="722">
                  <c:v>0.90395197599999999</c:v>
                </c:pt>
                <c:pt idx="723">
                  <c:v>0.90195097499999999</c:v>
                </c:pt>
                <c:pt idx="724">
                  <c:v>0.90245122600000005</c:v>
                </c:pt>
                <c:pt idx="725">
                  <c:v>0.90245122600000005</c:v>
                </c:pt>
                <c:pt idx="726">
                  <c:v>0.90495247599999995</c:v>
                </c:pt>
                <c:pt idx="727">
                  <c:v>0.896948474</c:v>
                </c:pt>
                <c:pt idx="728">
                  <c:v>0.898949475</c:v>
                </c:pt>
                <c:pt idx="729">
                  <c:v>0.896948474</c:v>
                </c:pt>
                <c:pt idx="730">
                  <c:v>0.89594797400000004</c:v>
                </c:pt>
                <c:pt idx="731">
                  <c:v>0.89744872399999998</c:v>
                </c:pt>
                <c:pt idx="732">
                  <c:v>0.89744872399999998</c:v>
                </c:pt>
                <c:pt idx="733">
                  <c:v>0.89594797400000004</c:v>
                </c:pt>
                <c:pt idx="734">
                  <c:v>0.896948474</c:v>
                </c:pt>
                <c:pt idx="735">
                  <c:v>0.898949475</c:v>
                </c:pt>
                <c:pt idx="736">
                  <c:v>0.89594797400000004</c:v>
                </c:pt>
                <c:pt idx="737">
                  <c:v>0.89544772399999994</c:v>
                </c:pt>
                <c:pt idx="738">
                  <c:v>0.896948474</c:v>
                </c:pt>
                <c:pt idx="739">
                  <c:v>0.896948474</c:v>
                </c:pt>
                <c:pt idx="740">
                  <c:v>0.896948474</c:v>
                </c:pt>
                <c:pt idx="741">
                  <c:v>0.89744872399999998</c:v>
                </c:pt>
                <c:pt idx="742">
                  <c:v>0.896948474</c:v>
                </c:pt>
                <c:pt idx="743">
                  <c:v>0.90245122600000005</c:v>
                </c:pt>
                <c:pt idx="744">
                  <c:v>0.90245122600000005</c:v>
                </c:pt>
                <c:pt idx="745">
                  <c:v>0.90295147600000003</c:v>
                </c:pt>
                <c:pt idx="746">
                  <c:v>0.90245122600000005</c:v>
                </c:pt>
                <c:pt idx="747">
                  <c:v>0.90245122600000005</c:v>
                </c:pt>
                <c:pt idx="748">
                  <c:v>0.90195097499999999</c:v>
                </c:pt>
                <c:pt idx="749">
                  <c:v>0.90245122600000005</c:v>
                </c:pt>
                <c:pt idx="750">
                  <c:v>0.90145072500000001</c:v>
                </c:pt>
                <c:pt idx="751">
                  <c:v>0.90195097499999999</c:v>
                </c:pt>
                <c:pt idx="752">
                  <c:v>0.90145072500000001</c:v>
                </c:pt>
                <c:pt idx="753">
                  <c:v>0.90245122600000005</c:v>
                </c:pt>
                <c:pt idx="754">
                  <c:v>0.90245122600000005</c:v>
                </c:pt>
                <c:pt idx="755">
                  <c:v>0.90145072500000001</c:v>
                </c:pt>
                <c:pt idx="756">
                  <c:v>0.90145072500000001</c:v>
                </c:pt>
                <c:pt idx="757">
                  <c:v>0.90095047500000003</c:v>
                </c:pt>
                <c:pt idx="758">
                  <c:v>0.90145072500000001</c:v>
                </c:pt>
                <c:pt idx="759">
                  <c:v>0.90245122600000005</c:v>
                </c:pt>
                <c:pt idx="760">
                  <c:v>0.90095047500000003</c:v>
                </c:pt>
                <c:pt idx="761">
                  <c:v>0.90095047500000003</c:v>
                </c:pt>
                <c:pt idx="762">
                  <c:v>0.90245122600000005</c:v>
                </c:pt>
                <c:pt idx="763">
                  <c:v>0.90245122600000005</c:v>
                </c:pt>
                <c:pt idx="764">
                  <c:v>0.90395197599999999</c:v>
                </c:pt>
                <c:pt idx="765">
                  <c:v>0.90295147600000003</c:v>
                </c:pt>
                <c:pt idx="766">
                  <c:v>0.90395197599999999</c:v>
                </c:pt>
                <c:pt idx="767">
                  <c:v>0.90245122600000005</c:v>
                </c:pt>
                <c:pt idx="768">
                  <c:v>0.90195097499999999</c:v>
                </c:pt>
                <c:pt idx="769">
                  <c:v>0.90145072500000001</c:v>
                </c:pt>
                <c:pt idx="770">
                  <c:v>0.90245122600000005</c:v>
                </c:pt>
                <c:pt idx="771">
                  <c:v>0.90095047500000003</c:v>
                </c:pt>
                <c:pt idx="772">
                  <c:v>0.89994997499999996</c:v>
                </c:pt>
                <c:pt idx="773">
                  <c:v>0.90245122600000005</c:v>
                </c:pt>
                <c:pt idx="774">
                  <c:v>0.89994997499999996</c:v>
                </c:pt>
                <c:pt idx="775">
                  <c:v>0.90145072500000001</c:v>
                </c:pt>
                <c:pt idx="776">
                  <c:v>0.90045022500000005</c:v>
                </c:pt>
                <c:pt idx="777">
                  <c:v>0.90045022500000005</c:v>
                </c:pt>
                <c:pt idx="778">
                  <c:v>0.90045022500000005</c:v>
                </c:pt>
                <c:pt idx="779">
                  <c:v>0.898949475</c:v>
                </c:pt>
                <c:pt idx="780">
                  <c:v>0.90045022500000005</c:v>
                </c:pt>
                <c:pt idx="781">
                  <c:v>0.89994997499999996</c:v>
                </c:pt>
                <c:pt idx="782">
                  <c:v>0.89994997499999996</c:v>
                </c:pt>
                <c:pt idx="783">
                  <c:v>0.90045022500000005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18-5748-8BCA-E0C1B338F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2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66844466316710416"/>
          <c:y val="0.71720873432487597"/>
          <c:w val="0.32044422572178477"/>
          <c:h val="0.16743438320209975"/>
        </c:manualLayout>
      </c:layout>
      <c:overlay val="1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hui_part2_MNIST!$A$5</c:f>
              <c:strCache>
                <c:ptCount val="1"/>
                <c:pt idx="0">
                  <c:v>PCA_error_rate_test_1</c:v>
                </c:pt>
              </c:strCache>
            </c:strRef>
          </c:tx>
          <c:spPr>
            <a:ln w="19050">
              <a:noFill/>
            </a:ln>
          </c:spP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hui_part2_MNIST!$B$5:$ADE$5</c:f>
              <c:numCache>
                <c:formatCode>General</c:formatCode>
                <c:ptCount val="784"/>
                <c:pt idx="0">
                  <c:v>0.23847695399999999</c:v>
                </c:pt>
                <c:pt idx="1">
                  <c:v>0.48096192399999999</c:v>
                </c:pt>
                <c:pt idx="2">
                  <c:v>0.55711422799999999</c:v>
                </c:pt>
                <c:pt idx="3">
                  <c:v>0.61923847700000001</c:v>
                </c:pt>
                <c:pt idx="4">
                  <c:v>0.61523046100000001</c:v>
                </c:pt>
                <c:pt idx="5">
                  <c:v>0.66733466900000005</c:v>
                </c:pt>
                <c:pt idx="6">
                  <c:v>0.67935871699999995</c:v>
                </c:pt>
                <c:pt idx="7">
                  <c:v>0.68136272499999995</c:v>
                </c:pt>
                <c:pt idx="8">
                  <c:v>0.69338677400000004</c:v>
                </c:pt>
                <c:pt idx="9">
                  <c:v>0.70741483000000005</c:v>
                </c:pt>
                <c:pt idx="10">
                  <c:v>0.70140280600000005</c:v>
                </c:pt>
                <c:pt idx="11">
                  <c:v>0.71342685400000005</c:v>
                </c:pt>
                <c:pt idx="12">
                  <c:v>0.71743486999999995</c:v>
                </c:pt>
                <c:pt idx="13">
                  <c:v>0.71543086199999995</c:v>
                </c:pt>
                <c:pt idx="14">
                  <c:v>0.70941883800000005</c:v>
                </c:pt>
                <c:pt idx="15">
                  <c:v>0.72945891799999996</c:v>
                </c:pt>
                <c:pt idx="16">
                  <c:v>0.69739479000000004</c:v>
                </c:pt>
                <c:pt idx="17">
                  <c:v>0.69539078200000004</c:v>
                </c:pt>
                <c:pt idx="18">
                  <c:v>0.69539078200000004</c:v>
                </c:pt>
                <c:pt idx="19">
                  <c:v>0.69739479000000004</c:v>
                </c:pt>
                <c:pt idx="20">
                  <c:v>0.71142284600000005</c:v>
                </c:pt>
                <c:pt idx="21">
                  <c:v>0.71342685400000005</c:v>
                </c:pt>
                <c:pt idx="22">
                  <c:v>0.71342685400000005</c:v>
                </c:pt>
                <c:pt idx="23">
                  <c:v>0.70140280600000005</c:v>
                </c:pt>
                <c:pt idx="24">
                  <c:v>0.70741483000000005</c:v>
                </c:pt>
                <c:pt idx="25">
                  <c:v>0.70741483000000005</c:v>
                </c:pt>
                <c:pt idx="26">
                  <c:v>0.67935871699999995</c:v>
                </c:pt>
                <c:pt idx="27">
                  <c:v>0.68336673299999995</c:v>
                </c:pt>
                <c:pt idx="28">
                  <c:v>0.70340681400000005</c:v>
                </c:pt>
                <c:pt idx="29">
                  <c:v>0.68937875800000004</c:v>
                </c:pt>
                <c:pt idx="30">
                  <c:v>0.68737474899999995</c:v>
                </c:pt>
                <c:pt idx="31">
                  <c:v>0.67935871699999995</c:v>
                </c:pt>
                <c:pt idx="32">
                  <c:v>0.68136272499999995</c:v>
                </c:pt>
                <c:pt idx="33">
                  <c:v>0.68537074099999995</c:v>
                </c:pt>
                <c:pt idx="34">
                  <c:v>0.68737474899999995</c:v>
                </c:pt>
                <c:pt idx="35">
                  <c:v>0.68937875800000004</c:v>
                </c:pt>
                <c:pt idx="36">
                  <c:v>0.67134268500000005</c:v>
                </c:pt>
                <c:pt idx="37">
                  <c:v>0.67134268500000005</c:v>
                </c:pt>
                <c:pt idx="38">
                  <c:v>0.67935871699999995</c:v>
                </c:pt>
                <c:pt idx="39">
                  <c:v>0.67935871699999995</c:v>
                </c:pt>
                <c:pt idx="40">
                  <c:v>0.67535070100000005</c:v>
                </c:pt>
                <c:pt idx="41">
                  <c:v>0.68937875800000004</c:v>
                </c:pt>
                <c:pt idx="42">
                  <c:v>0.65931863700000004</c:v>
                </c:pt>
                <c:pt idx="43">
                  <c:v>0.66933867700000005</c:v>
                </c:pt>
                <c:pt idx="44">
                  <c:v>0.69739479000000004</c:v>
                </c:pt>
                <c:pt idx="45">
                  <c:v>0.67935871699999995</c:v>
                </c:pt>
                <c:pt idx="46">
                  <c:v>0.67935871699999995</c:v>
                </c:pt>
                <c:pt idx="47">
                  <c:v>0.69338677400000004</c:v>
                </c:pt>
                <c:pt idx="48">
                  <c:v>0.67735470900000005</c:v>
                </c:pt>
                <c:pt idx="49">
                  <c:v>0.68937875800000004</c:v>
                </c:pt>
                <c:pt idx="50">
                  <c:v>0.68537074099999995</c:v>
                </c:pt>
                <c:pt idx="51">
                  <c:v>0.67735470900000005</c:v>
                </c:pt>
                <c:pt idx="52">
                  <c:v>0.68537074099999995</c:v>
                </c:pt>
                <c:pt idx="53">
                  <c:v>0.67535070100000005</c:v>
                </c:pt>
                <c:pt idx="54">
                  <c:v>0.68136272499999995</c:v>
                </c:pt>
                <c:pt idx="55">
                  <c:v>0.68937875800000004</c:v>
                </c:pt>
                <c:pt idx="56">
                  <c:v>0.67535070100000005</c:v>
                </c:pt>
                <c:pt idx="57">
                  <c:v>0.66933867700000005</c:v>
                </c:pt>
                <c:pt idx="58">
                  <c:v>0.67334669300000005</c:v>
                </c:pt>
                <c:pt idx="59">
                  <c:v>0.69138276600000004</c:v>
                </c:pt>
                <c:pt idx="60">
                  <c:v>0.67935871699999995</c:v>
                </c:pt>
                <c:pt idx="61">
                  <c:v>0.67735470900000005</c:v>
                </c:pt>
                <c:pt idx="62">
                  <c:v>0.68537074099999995</c:v>
                </c:pt>
                <c:pt idx="63">
                  <c:v>0.68537074099999995</c:v>
                </c:pt>
                <c:pt idx="64">
                  <c:v>0.68537074099999995</c:v>
                </c:pt>
                <c:pt idx="65">
                  <c:v>0.67935871699999995</c:v>
                </c:pt>
                <c:pt idx="66">
                  <c:v>0.69138276600000004</c:v>
                </c:pt>
                <c:pt idx="67">
                  <c:v>0.69338677400000004</c:v>
                </c:pt>
                <c:pt idx="68">
                  <c:v>0.67735470900000005</c:v>
                </c:pt>
                <c:pt idx="69">
                  <c:v>0.68737474899999995</c:v>
                </c:pt>
                <c:pt idx="70">
                  <c:v>0.68937875800000004</c:v>
                </c:pt>
                <c:pt idx="71">
                  <c:v>0.68737474899999995</c:v>
                </c:pt>
                <c:pt idx="72">
                  <c:v>0.68937875800000004</c:v>
                </c:pt>
                <c:pt idx="73">
                  <c:v>0.68136272499999995</c:v>
                </c:pt>
                <c:pt idx="74">
                  <c:v>0.70541082200000005</c:v>
                </c:pt>
                <c:pt idx="75">
                  <c:v>0.69338677400000004</c:v>
                </c:pt>
                <c:pt idx="76">
                  <c:v>0.69539078200000004</c:v>
                </c:pt>
                <c:pt idx="77">
                  <c:v>0.69539078200000004</c:v>
                </c:pt>
                <c:pt idx="78">
                  <c:v>0.66933867700000005</c:v>
                </c:pt>
                <c:pt idx="79">
                  <c:v>0.68537074099999995</c:v>
                </c:pt>
                <c:pt idx="80">
                  <c:v>0.69138276600000004</c:v>
                </c:pt>
                <c:pt idx="81">
                  <c:v>0.65931863700000004</c:v>
                </c:pt>
                <c:pt idx="82">
                  <c:v>0.69739479000000004</c:v>
                </c:pt>
                <c:pt idx="83">
                  <c:v>0.66132264500000004</c:v>
                </c:pt>
                <c:pt idx="84">
                  <c:v>0.70340681400000005</c:v>
                </c:pt>
                <c:pt idx="85">
                  <c:v>0.67535070100000005</c:v>
                </c:pt>
                <c:pt idx="86">
                  <c:v>0.66933867700000005</c:v>
                </c:pt>
                <c:pt idx="87">
                  <c:v>0.68336673299999995</c:v>
                </c:pt>
                <c:pt idx="88">
                  <c:v>0.69539078200000004</c:v>
                </c:pt>
                <c:pt idx="89">
                  <c:v>0.69939879800000004</c:v>
                </c:pt>
                <c:pt idx="90">
                  <c:v>0.69138276600000004</c:v>
                </c:pt>
                <c:pt idx="91">
                  <c:v>0.66933867700000005</c:v>
                </c:pt>
                <c:pt idx="92">
                  <c:v>0.68136272499999995</c:v>
                </c:pt>
                <c:pt idx="93">
                  <c:v>0.65531062100000004</c:v>
                </c:pt>
                <c:pt idx="94">
                  <c:v>0.67334669300000005</c:v>
                </c:pt>
                <c:pt idx="95">
                  <c:v>0.68537074099999995</c:v>
                </c:pt>
                <c:pt idx="96">
                  <c:v>0.69338677400000004</c:v>
                </c:pt>
                <c:pt idx="97">
                  <c:v>0.70140280600000005</c:v>
                </c:pt>
                <c:pt idx="98">
                  <c:v>0.68136272499999995</c:v>
                </c:pt>
                <c:pt idx="99">
                  <c:v>0.68336673299999995</c:v>
                </c:pt>
                <c:pt idx="100">
                  <c:v>0.67735470900000005</c:v>
                </c:pt>
                <c:pt idx="101">
                  <c:v>0.66933867700000005</c:v>
                </c:pt>
                <c:pt idx="102">
                  <c:v>0.67134268500000005</c:v>
                </c:pt>
                <c:pt idx="103">
                  <c:v>0.69739479000000004</c:v>
                </c:pt>
                <c:pt idx="104">
                  <c:v>0.69138276600000004</c:v>
                </c:pt>
                <c:pt idx="105">
                  <c:v>0.68136272499999995</c:v>
                </c:pt>
                <c:pt idx="106">
                  <c:v>0.67134268500000005</c:v>
                </c:pt>
                <c:pt idx="107">
                  <c:v>0.70941883800000005</c:v>
                </c:pt>
                <c:pt idx="108">
                  <c:v>0.68537074099999995</c:v>
                </c:pt>
                <c:pt idx="109">
                  <c:v>0.67535070100000005</c:v>
                </c:pt>
                <c:pt idx="110">
                  <c:v>0.68737474899999995</c:v>
                </c:pt>
                <c:pt idx="111">
                  <c:v>0.68737474899999995</c:v>
                </c:pt>
                <c:pt idx="112">
                  <c:v>0.67735470900000005</c:v>
                </c:pt>
                <c:pt idx="113">
                  <c:v>0.67535070100000005</c:v>
                </c:pt>
                <c:pt idx="114">
                  <c:v>0.68537074099999995</c:v>
                </c:pt>
                <c:pt idx="115">
                  <c:v>0.68336673299999995</c:v>
                </c:pt>
                <c:pt idx="116">
                  <c:v>0.70140280600000005</c:v>
                </c:pt>
                <c:pt idx="117">
                  <c:v>0.68537074099999995</c:v>
                </c:pt>
                <c:pt idx="118">
                  <c:v>0.68737474899999995</c:v>
                </c:pt>
                <c:pt idx="119">
                  <c:v>0.67735470900000005</c:v>
                </c:pt>
                <c:pt idx="120">
                  <c:v>0.68136272499999995</c:v>
                </c:pt>
                <c:pt idx="121">
                  <c:v>0.67334669300000005</c:v>
                </c:pt>
                <c:pt idx="122">
                  <c:v>0.68537074099999995</c:v>
                </c:pt>
                <c:pt idx="123">
                  <c:v>0.67334669300000005</c:v>
                </c:pt>
                <c:pt idx="124">
                  <c:v>0.69338677400000004</c:v>
                </c:pt>
                <c:pt idx="125">
                  <c:v>0.69338677400000004</c:v>
                </c:pt>
                <c:pt idx="126">
                  <c:v>0.69739479000000004</c:v>
                </c:pt>
                <c:pt idx="127">
                  <c:v>0.69739479000000004</c:v>
                </c:pt>
                <c:pt idx="128">
                  <c:v>0.68537074099999995</c:v>
                </c:pt>
                <c:pt idx="129">
                  <c:v>0.68136272499999995</c:v>
                </c:pt>
                <c:pt idx="130">
                  <c:v>0.67735470900000005</c:v>
                </c:pt>
                <c:pt idx="131">
                  <c:v>0.65931863700000004</c:v>
                </c:pt>
                <c:pt idx="132">
                  <c:v>0.68136272499999995</c:v>
                </c:pt>
                <c:pt idx="133">
                  <c:v>0.67735470900000005</c:v>
                </c:pt>
                <c:pt idx="134">
                  <c:v>0.68136272499999995</c:v>
                </c:pt>
                <c:pt idx="135">
                  <c:v>0.68336673299999995</c:v>
                </c:pt>
                <c:pt idx="136">
                  <c:v>0.67935871699999995</c:v>
                </c:pt>
                <c:pt idx="137">
                  <c:v>0.68537074099999995</c:v>
                </c:pt>
                <c:pt idx="138">
                  <c:v>0.70941883800000005</c:v>
                </c:pt>
                <c:pt idx="139">
                  <c:v>0.67535070100000005</c:v>
                </c:pt>
                <c:pt idx="140">
                  <c:v>0.67735470900000005</c:v>
                </c:pt>
                <c:pt idx="141">
                  <c:v>0.69138276600000004</c:v>
                </c:pt>
                <c:pt idx="142">
                  <c:v>0.67935871699999995</c:v>
                </c:pt>
                <c:pt idx="143">
                  <c:v>0.68937875800000004</c:v>
                </c:pt>
                <c:pt idx="144">
                  <c:v>0.67735470900000005</c:v>
                </c:pt>
                <c:pt idx="145">
                  <c:v>0.64529058100000003</c:v>
                </c:pt>
                <c:pt idx="146">
                  <c:v>0.67735470900000005</c:v>
                </c:pt>
                <c:pt idx="147">
                  <c:v>0.67334669300000005</c:v>
                </c:pt>
                <c:pt idx="148">
                  <c:v>0.68537074099999995</c:v>
                </c:pt>
                <c:pt idx="149">
                  <c:v>0.67935871699999995</c:v>
                </c:pt>
                <c:pt idx="150">
                  <c:v>0.68937875800000004</c:v>
                </c:pt>
                <c:pt idx="151">
                  <c:v>0.67334669300000005</c:v>
                </c:pt>
                <c:pt idx="152">
                  <c:v>0.68136272499999995</c:v>
                </c:pt>
                <c:pt idx="153">
                  <c:v>0.65330661300000004</c:v>
                </c:pt>
                <c:pt idx="154">
                  <c:v>0.68737474899999995</c:v>
                </c:pt>
                <c:pt idx="155">
                  <c:v>0.67134268500000005</c:v>
                </c:pt>
                <c:pt idx="156">
                  <c:v>0.67334669300000005</c:v>
                </c:pt>
                <c:pt idx="157">
                  <c:v>0.69138276600000004</c:v>
                </c:pt>
                <c:pt idx="158">
                  <c:v>0.68336673299999995</c:v>
                </c:pt>
                <c:pt idx="159">
                  <c:v>0.66733466900000005</c:v>
                </c:pt>
                <c:pt idx="160">
                  <c:v>0.67935871699999995</c:v>
                </c:pt>
                <c:pt idx="161">
                  <c:v>0.65130260500000003</c:v>
                </c:pt>
                <c:pt idx="162">
                  <c:v>0.65931863700000004</c:v>
                </c:pt>
                <c:pt idx="163">
                  <c:v>0.65531062100000004</c:v>
                </c:pt>
                <c:pt idx="164">
                  <c:v>0.67134268500000005</c:v>
                </c:pt>
                <c:pt idx="165">
                  <c:v>0.66533066100000005</c:v>
                </c:pt>
                <c:pt idx="166">
                  <c:v>0.67334669300000005</c:v>
                </c:pt>
                <c:pt idx="167">
                  <c:v>0.66933867700000005</c:v>
                </c:pt>
                <c:pt idx="168">
                  <c:v>0.68336673299999995</c:v>
                </c:pt>
                <c:pt idx="169">
                  <c:v>0.66332665300000004</c:v>
                </c:pt>
                <c:pt idx="170">
                  <c:v>0.69338677400000004</c:v>
                </c:pt>
                <c:pt idx="171">
                  <c:v>0.67334669300000005</c:v>
                </c:pt>
                <c:pt idx="172">
                  <c:v>0.68537074099999995</c:v>
                </c:pt>
                <c:pt idx="173">
                  <c:v>0.65731462900000004</c:v>
                </c:pt>
                <c:pt idx="174">
                  <c:v>0.66733466900000005</c:v>
                </c:pt>
                <c:pt idx="175">
                  <c:v>0.67134268500000005</c:v>
                </c:pt>
                <c:pt idx="176">
                  <c:v>0.68136272499999995</c:v>
                </c:pt>
                <c:pt idx="177">
                  <c:v>0.66933867700000005</c:v>
                </c:pt>
                <c:pt idx="178">
                  <c:v>0.68537074099999995</c:v>
                </c:pt>
                <c:pt idx="179">
                  <c:v>0.67334669300000005</c:v>
                </c:pt>
                <c:pt idx="180">
                  <c:v>0.65931863700000004</c:v>
                </c:pt>
                <c:pt idx="181">
                  <c:v>0.66933867700000005</c:v>
                </c:pt>
                <c:pt idx="182">
                  <c:v>0.68937875800000004</c:v>
                </c:pt>
                <c:pt idx="183">
                  <c:v>0.68136272499999995</c:v>
                </c:pt>
                <c:pt idx="184">
                  <c:v>0.66733466900000005</c:v>
                </c:pt>
                <c:pt idx="185">
                  <c:v>0.66933867700000005</c:v>
                </c:pt>
                <c:pt idx="186">
                  <c:v>0.66132264500000004</c:v>
                </c:pt>
                <c:pt idx="187">
                  <c:v>0.66332665300000004</c:v>
                </c:pt>
                <c:pt idx="188">
                  <c:v>0.67935871699999995</c:v>
                </c:pt>
                <c:pt idx="189">
                  <c:v>0.69338677400000004</c:v>
                </c:pt>
                <c:pt idx="190">
                  <c:v>0.68136272499999995</c:v>
                </c:pt>
                <c:pt idx="191">
                  <c:v>0.67134268500000005</c:v>
                </c:pt>
                <c:pt idx="192">
                  <c:v>0.65531062100000004</c:v>
                </c:pt>
                <c:pt idx="193">
                  <c:v>0.65330661300000004</c:v>
                </c:pt>
                <c:pt idx="194">
                  <c:v>0.66332665300000004</c:v>
                </c:pt>
                <c:pt idx="195">
                  <c:v>0.67334669300000005</c:v>
                </c:pt>
                <c:pt idx="196">
                  <c:v>0.66132264500000004</c:v>
                </c:pt>
                <c:pt idx="197">
                  <c:v>0.69138276600000004</c:v>
                </c:pt>
                <c:pt idx="198">
                  <c:v>0.67134268500000005</c:v>
                </c:pt>
                <c:pt idx="199">
                  <c:v>0.68336673299999995</c:v>
                </c:pt>
                <c:pt idx="200">
                  <c:v>0.67334669300000005</c:v>
                </c:pt>
                <c:pt idx="201">
                  <c:v>0.67535070100000005</c:v>
                </c:pt>
                <c:pt idx="202">
                  <c:v>0.69539078200000004</c:v>
                </c:pt>
                <c:pt idx="203">
                  <c:v>0.67134268500000005</c:v>
                </c:pt>
                <c:pt idx="204">
                  <c:v>0.67735470900000005</c:v>
                </c:pt>
                <c:pt idx="205">
                  <c:v>0.66332665300000004</c:v>
                </c:pt>
                <c:pt idx="206">
                  <c:v>0.66933867700000005</c:v>
                </c:pt>
                <c:pt idx="207">
                  <c:v>0.67735470900000005</c:v>
                </c:pt>
                <c:pt idx="208">
                  <c:v>0.66733466900000005</c:v>
                </c:pt>
                <c:pt idx="209">
                  <c:v>0.67334669300000005</c:v>
                </c:pt>
                <c:pt idx="210">
                  <c:v>0.66533066100000005</c:v>
                </c:pt>
                <c:pt idx="211">
                  <c:v>0.67535070100000005</c:v>
                </c:pt>
                <c:pt idx="212">
                  <c:v>0.65330661300000004</c:v>
                </c:pt>
                <c:pt idx="213">
                  <c:v>0.67735470900000005</c:v>
                </c:pt>
                <c:pt idx="214">
                  <c:v>0.66332665300000004</c:v>
                </c:pt>
                <c:pt idx="215">
                  <c:v>0.65731462900000004</c:v>
                </c:pt>
                <c:pt idx="216">
                  <c:v>0.65330661300000004</c:v>
                </c:pt>
                <c:pt idx="217">
                  <c:v>0.64729458900000003</c:v>
                </c:pt>
                <c:pt idx="218">
                  <c:v>0.66933867700000005</c:v>
                </c:pt>
                <c:pt idx="219">
                  <c:v>0.66533066100000005</c:v>
                </c:pt>
                <c:pt idx="220">
                  <c:v>0.68336673299999995</c:v>
                </c:pt>
                <c:pt idx="221">
                  <c:v>0.67134268500000005</c:v>
                </c:pt>
                <c:pt idx="222">
                  <c:v>0.66933867700000005</c:v>
                </c:pt>
                <c:pt idx="223">
                  <c:v>0.68136272499999995</c:v>
                </c:pt>
                <c:pt idx="224">
                  <c:v>0.66933867700000005</c:v>
                </c:pt>
                <c:pt idx="225">
                  <c:v>0.66132264500000004</c:v>
                </c:pt>
                <c:pt idx="226">
                  <c:v>0.68136272499999995</c:v>
                </c:pt>
                <c:pt idx="227">
                  <c:v>0.67735470900000005</c:v>
                </c:pt>
                <c:pt idx="228">
                  <c:v>0.67735470900000005</c:v>
                </c:pt>
                <c:pt idx="229">
                  <c:v>0.67535070100000005</c:v>
                </c:pt>
                <c:pt idx="230">
                  <c:v>0.67735470900000005</c:v>
                </c:pt>
                <c:pt idx="231">
                  <c:v>0.65931863700000004</c:v>
                </c:pt>
                <c:pt idx="232">
                  <c:v>0.65130260500000003</c:v>
                </c:pt>
                <c:pt idx="233">
                  <c:v>0.68136272499999995</c:v>
                </c:pt>
                <c:pt idx="234">
                  <c:v>0.68537074099999995</c:v>
                </c:pt>
                <c:pt idx="235">
                  <c:v>0.67134268500000005</c:v>
                </c:pt>
                <c:pt idx="236">
                  <c:v>0.65130260500000003</c:v>
                </c:pt>
                <c:pt idx="237">
                  <c:v>0.66332665300000004</c:v>
                </c:pt>
                <c:pt idx="238">
                  <c:v>0.67535070100000005</c:v>
                </c:pt>
                <c:pt idx="239">
                  <c:v>0.67735470900000005</c:v>
                </c:pt>
                <c:pt idx="240">
                  <c:v>0.66132264500000004</c:v>
                </c:pt>
                <c:pt idx="241">
                  <c:v>0.66132264500000004</c:v>
                </c:pt>
                <c:pt idx="242">
                  <c:v>0.67134268500000005</c:v>
                </c:pt>
                <c:pt idx="243">
                  <c:v>0.65731462900000004</c:v>
                </c:pt>
                <c:pt idx="244">
                  <c:v>0.65931863700000004</c:v>
                </c:pt>
                <c:pt idx="245">
                  <c:v>0.65931863700000004</c:v>
                </c:pt>
                <c:pt idx="246">
                  <c:v>0.63927855700000003</c:v>
                </c:pt>
                <c:pt idx="247">
                  <c:v>0.69138276600000004</c:v>
                </c:pt>
                <c:pt idx="248">
                  <c:v>0.63126252500000002</c:v>
                </c:pt>
                <c:pt idx="249">
                  <c:v>0.64929859700000003</c:v>
                </c:pt>
                <c:pt idx="250">
                  <c:v>0.66132264500000004</c:v>
                </c:pt>
                <c:pt idx="251">
                  <c:v>0.68136272499999995</c:v>
                </c:pt>
                <c:pt idx="252">
                  <c:v>0.67935871699999995</c:v>
                </c:pt>
                <c:pt idx="253">
                  <c:v>0.66933867700000005</c:v>
                </c:pt>
                <c:pt idx="254">
                  <c:v>0.65731462900000004</c:v>
                </c:pt>
                <c:pt idx="255">
                  <c:v>0.66332665300000004</c:v>
                </c:pt>
                <c:pt idx="256">
                  <c:v>0.67735470900000005</c:v>
                </c:pt>
                <c:pt idx="257">
                  <c:v>0.66132264500000004</c:v>
                </c:pt>
                <c:pt idx="258">
                  <c:v>0.67134268500000005</c:v>
                </c:pt>
                <c:pt idx="259">
                  <c:v>0.66132264500000004</c:v>
                </c:pt>
                <c:pt idx="260">
                  <c:v>0.66132264500000004</c:v>
                </c:pt>
                <c:pt idx="261">
                  <c:v>0.66733466900000005</c:v>
                </c:pt>
                <c:pt idx="262">
                  <c:v>0.66733466900000005</c:v>
                </c:pt>
                <c:pt idx="263">
                  <c:v>0.65731462900000004</c:v>
                </c:pt>
                <c:pt idx="264">
                  <c:v>0.67334669300000005</c:v>
                </c:pt>
                <c:pt idx="265">
                  <c:v>0.67735470900000005</c:v>
                </c:pt>
                <c:pt idx="266">
                  <c:v>0.66933867700000005</c:v>
                </c:pt>
                <c:pt idx="267">
                  <c:v>0.64128256500000003</c:v>
                </c:pt>
                <c:pt idx="268">
                  <c:v>0.67334669300000005</c:v>
                </c:pt>
                <c:pt idx="269">
                  <c:v>0.67134268500000005</c:v>
                </c:pt>
                <c:pt idx="270">
                  <c:v>0.65931863700000004</c:v>
                </c:pt>
                <c:pt idx="271">
                  <c:v>0.66332665300000004</c:v>
                </c:pt>
                <c:pt idx="272">
                  <c:v>0.66332665300000004</c:v>
                </c:pt>
                <c:pt idx="273">
                  <c:v>0.63927855700000003</c:v>
                </c:pt>
                <c:pt idx="274">
                  <c:v>0.68336673299999995</c:v>
                </c:pt>
                <c:pt idx="275">
                  <c:v>0.65731462900000004</c:v>
                </c:pt>
                <c:pt idx="276">
                  <c:v>0.66933867700000005</c:v>
                </c:pt>
                <c:pt idx="277">
                  <c:v>0.67134268500000005</c:v>
                </c:pt>
                <c:pt idx="278">
                  <c:v>0.65931863700000004</c:v>
                </c:pt>
                <c:pt idx="279">
                  <c:v>0.68136272499999995</c:v>
                </c:pt>
                <c:pt idx="280">
                  <c:v>0.68336673299999995</c:v>
                </c:pt>
                <c:pt idx="281">
                  <c:v>0.66533066100000005</c:v>
                </c:pt>
                <c:pt idx="282">
                  <c:v>0.67334669300000005</c:v>
                </c:pt>
                <c:pt idx="283">
                  <c:v>0.65531062100000004</c:v>
                </c:pt>
                <c:pt idx="284">
                  <c:v>0.66733466900000005</c:v>
                </c:pt>
                <c:pt idx="285">
                  <c:v>0.66933867700000005</c:v>
                </c:pt>
                <c:pt idx="286">
                  <c:v>0.66533066100000005</c:v>
                </c:pt>
                <c:pt idx="287">
                  <c:v>0.66933867700000005</c:v>
                </c:pt>
                <c:pt idx="288">
                  <c:v>0.67535070100000005</c:v>
                </c:pt>
                <c:pt idx="289">
                  <c:v>0.66733466900000005</c:v>
                </c:pt>
                <c:pt idx="290">
                  <c:v>0.67935871699999995</c:v>
                </c:pt>
                <c:pt idx="291">
                  <c:v>0.66533066100000005</c:v>
                </c:pt>
                <c:pt idx="292">
                  <c:v>0.68537074099999995</c:v>
                </c:pt>
                <c:pt idx="293">
                  <c:v>0.65130260500000003</c:v>
                </c:pt>
                <c:pt idx="294">
                  <c:v>0.67535070100000005</c:v>
                </c:pt>
                <c:pt idx="295">
                  <c:v>0.67334669300000005</c:v>
                </c:pt>
                <c:pt idx="296">
                  <c:v>0.67735470900000005</c:v>
                </c:pt>
                <c:pt idx="297">
                  <c:v>0.66533066100000005</c:v>
                </c:pt>
                <c:pt idx="298">
                  <c:v>0.66733466900000005</c:v>
                </c:pt>
                <c:pt idx="299">
                  <c:v>0.67535070100000005</c:v>
                </c:pt>
                <c:pt idx="300">
                  <c:v>0.68336673299999995</c:v>
                </c:pt>
                <c:pt idx="301">
                  <c:v>0.66533066100000005</c:v>
                </c:pt>
                <c:pt idx="302">
                  <c:v>0.66332665300000004</c:v>
                </c:pt>
                <c:pt idx="303">
                  <c:v>0.66933867700000005</c:v>
                </c:pt>
                <c:pt idx="304">
                  <c:v>0.66933867700000005</c:v>
                </c:pt>
                <c:pt idx="305">
                  <c:v>0.67134268500000005</c:v>
                </c:pt>
                <c:pt idx="306">
                  <c:v>0.67134268500000005</c:v>
                </c:pt>
                <c:pt idx="307">
                  <c:v>0.66933867700000005</c:v>
                </c:pt>
                <c:pt idx="308">
                  <c:v>0.65531062100000004</c:v>
                </c:pt>
                <c:pt idx="309">
                  <c:v>0.66733466900000005</c:v>
                </c:pt>
                <c:pt idx="310">
                  <c:v>0.67535070100000005</c:v>
                </c:pt>
                <c:pt idx="311">
                  <c:v>0.67735470900000005</c:v>
                </c:pt>
                <c:pt idx="312">
                  <c:v>0.67935871699999995</c:v>
                </c:pt>
                <c:pt idx="313">
                  <c:v>0.66733466900000005</c:v>
                </c:pt>
                <c:pt idx="314">
                  <c:v>0.67935871699999995</c:v>
                </c:pt>
                <c:pt idx="315">
                  <c:v>0.65931863700000004</c:v>
                </c:pt>
                <c:pt idx="316">
                  <c:v>0.65731462900000004</c:v>
                </c:pt>
                <c:pt idx="317">
                  <c:v>0.67334669300000005</c:v>
                </c:pt>
                <c:pt idx="318">
                  <c:v>0.65130260500000003</c:v>
                </c:pt>
                <c:pt idx="319">
                  <c:v>0.66733466900000005</c:v>
                </c:pt>
                <c:pt idx="320">
                  <c:v>0.66332665300000004</c:v>
                </c:pt>
                <c:pt idx="321">
                  <c:v>0.67535070100000005</c:v>
                </c:pt>
                <c:pt idx="322">
                  <c:v>0.66332665300000004</c:v>
                </c:pt>
                <c:pt idx="323">
                  <c:v>0.66733466900000005</c:v>
                </c:pt>
                <c:pt idx="324">
                  <c:v>0.66533066100000005</c:v>
                </c:pt>
                <c:pt idx="325">
                  <c:v>0.67535070100000005</c:v>
                </c:pt>
                <c:pt idx="326">
                  <c:v>0.67535070100000005</c:v>
                </c:pt>
                <c:pt idx="327">
                  <c:v>0.67134268500000005</c:v>
                </c:pt>
                <c:pt idx="328">
                  <c:v>0.66332665300000004</c:v>
                </c:pt>
                <c:pt idx="329">
                  <c:v>0.64929859700000003</c:v>
                </c:pt>
                <c:pt idx="330">
                  <c:v>0.67334669300000005</c:v>
                </c:pt>
                <c:pt idx="331">
                  <c:v>0.65330661300000004</c:v>
                </c:pt>
                <c:pt idx="332">
                  <c:v>0.67935871699999995</c:v>
                </c:pt>
                <c:pt idx="333">
                  <c:v>0.66132264500000004</c:v>
                </c:pt>
                <c:pt idx="334">
                  <c:v>0.66533066100000005</c:v>
                </c:pt>
                <c:pt idx="335">
                  <c:v>0.67535070100000005</c:v>
                </c:pt>
                <c:pt idx="336">
                  <c:v>0.67535070100000005</c:v>
                </c:pt>
                <c:pt idx="337">
                  <c:v>0.64929859700000003</c:v>
                </c:pt>
                <c:pt idx="338">
                  <c:v>0.67334669300000005</c:v>
                </c:pt>
                <c:pt idx="339">
                  <c:v>0.65931863700000004</c:v>
                </c:pt>
                <c:pt idx="340">
                  <c:v>0.67535070100000005</c:v>
                </c:pt>
                <c:pt idx="341">
                  <c:v>0.65531062100000004</c:v>
                </c:pt>
                <c:pt idx="342">
                  <c:v>0.65731462900000004</c:v>
                </c:pt>
                <c:pt idx="343">
                  <c:v>0.67935871699999995</c:v>
                </c:pt>
                <c:pt idx="344">
                  <c:v>0.64729458900000003</c:v>
                </c:pt>
                <c:pt idx="345">
                  <c:v>0.66733466900000005</c:v>
                </c:pt>
                <c:pt idx="346">
                  <c:v>0.64929859700000003</c:v>
                </c:pt>
                <c:pt idx="347">
                  <c:v>0.68336673299999995</c:v>
                </c:pt>
                <c:pt idx="348">
                  <c:v>0.65931863700000004</c:v>
                </c:pt>
                <c:pt idx="349">
                  <c:v>0.65931863700000004</c:v>
                </c:pt>
                <c:pt idx="350">
                  <c:v>0.64529058100000003</c:v>
                </c:pt>
                <c:pt idx="351">
                  <c:v>0.67134268500000005</c:v>
                </c:pt>
                <c:pt idx="352">
                  <c:v>0.66132264500000004</c:v>
                </c:pt>
                <c:pt idx="353">
                  <c:v>0.67334669300000005</c:v>
                </c:pt>
                <c:pt idx="354">
                  <c:v>0.67334669300000005</c:v>
                </c:pt>
                <c:pt idx="355">
                  <c:v>0.66132264500000004</c:v>
                </c:pt>
                <c:pt idx="356">
                  <c:v>0.67334669300000005</c:v>
                </c:pt>
                <c:pt idx="357">
                  <c:v>0.65931863700000004</c:v>
                </c:pt>
                <c:pt idx="358">
                  <c:v>0.66933867700000005</c:v>
                </c:pt>
                <c:pt idx="359">
                  <c:v>0.66933867700000005</c:v>
                </c:pt>
                <c:pt idx="360">
                  <c:v>0.66533066100000005</c:v>
                </c:pt>
                <c:pt idx="361">
                  <c:v>0.66533066100000005</c:v>
                </c:pt>
                <c:pt idx="362">
                  <c:v>0.68537074099999995</c:v>
                </c:pt>
                <c:pt idx="363">
                  <c:v>0.65330661300000004</c:v>
                </c:pt>
                <c:pt idx="364">
                  <c:v>0.67134268500000005</c:v>
                </c:pt>
                <c:pt idx="365">
                  <c:v>0.65130260500000003</c:v>
                </c:pt>
                <c:pt idx="366">
                  <c:v>0.66132264500000004</c:v>
                </c:pt>
                <c:pt idx="367">
                  <c:v>0.65531062100000004</c:v>
                </c:pt>
                <c:pt idx="368">
                  <c:v>0.69338677400000004</c:v>
                </c:pt>
                <c:pt idx="369">
                  <c:v>0.66933867700000005</c:v>
                </c:pt>
                <c:pt idx="370">
                  <c:v>0.64529058100000003</c:v>
                </c:pt>
                <c:pt idx="371">
                  <c:v>0.65531062100000004</c:v>
                </c:pt>
                <c:pt idx="372">
                  <c:v>0.67334669300000005</c:v>
                </c:pt>
                <c:pt idx="373">
                  <c:v>0.65531062100000004</c:v>
                </c:pt>
                <c:pt idx="374">
                  <c:v>0.67134268500000005</c:v>
                </c:pt>
                <c:pt idx="375">
                  <c:v>0.66933867700000005</c:v>
                </c:pt>
                <c:pt idx="376">
                  <c:v>0.66933867700000005</c:v>
                </c:pt>
                <c:pt idx="377">
                  <c:v>0.66733466900000005</c:v>
                </c:pt>
                <c:pt idx="378">
                  <c:v>0.64929859700000003</c:v>
                </c:pt>
                <c:pt idx="379">
                  <c:v>0.67535070100000005</c:v>
                </c:pt>
                <c:pt idx="380">
                  <c:v>0.68336673299999995</c:v>
                </c:pt>
                <c:pt idx="381">
                  <c:v>0.65130260500000003</c:v>
                </c:pt>
                <c:pt idx="382">
                  <c:v>0.65330661300000004</c:v>
                </c:pt>
                <c:pt idx="383">
                  <c:v>0.64729458900000003</c:v>
                </c:pt>
                <c:pt idx="384">
                  <c:v>0.66132264500000004</c:v>
                </c:pt>
                <c:pt idx="385">
                  <c:v>0.66332665300000004</c:v>
                </c:pt>
                <c:pt idx="386">
                  <c:v>0.67134268500000005</c:v>
                </c:pt>
                <c:pt idx="387">
                  <c:v>0.64529058100000003</c:v>
                </c:pt>
                <c:pt idx="388">
                  <c:v>0.67535070100000005</c:v>
                </c:pt>
                <c:pt idx="389">
                  <c:v>0.67134268500000005</c:v>
                </c:pt>
                <c:pt idx="390">
                  <c:v>0.66733466900000005</c:v>
                </c:pt>
                <c:pt idx="391">
                  <c:v>0.65330661300000004</c:v>
                </c:pt>
                <c:pt idx="392">
                  <c:v>0.66933867700000005</c:v>
                </c:pt>
                <c:pt idx="393">
                  <c:v>0.65330661300000004</c:v>
                </c:pt>
                <c:pt idx="394">
                  <c:v>0.67535070100000005</c:v>
                </c:pt>
                <c:pt idx="395">
                  <c:v>0.67334669300000005</c:v>
                </c:pt>
                <c:pt idx="396">
                  <c:v>0.66933867700000005</c:v>
                </c:pt>
                <c:pt idx="397">
                  <c:v>0.67134268500000005</c:v>
                </c:pt>
                <c:pt idx="398">
                  <c:v>0.67535070100000005</c:v>
                </c:pt>
                <c:pt idx="399">
                  <c:v>0.65531062100000004</c:v>
                </c:pt>
                <c:pt idx="400">
                  <c:v>0.65531062100000004</c:v>
                </c:pt>
                <c:pt idx="401">
                  <c:v>0.65330661300000004</c:v>
                </c:pt>
                <c:pt idx="402">
                  <c:v>0.66332665300000004</c:v>
                </c:pt>
                <c:pt idx="403">
                  <c:v>0.64729458900000003</c:v>
                </c:pt>
                <c:pt idx="404">
                  <c:v>0.66733466900000005</c:v>
                </c:pt>
                <c:pt idx="405">
                  <c:v>0.68537074099999995</c:v>
                </c:pt>
                <c:pt idx="406">
                  <c:v>0.65130260500000003</c:v>
                </c:pt>
                <c:pt idx="407">
                  <c:v>0.68537074099999995</c:v>
                </c:pt>
                <c:pt idx="408">
                  <c:v>0.65130260500000003</c:v>
                </c:pt>
                <c:pt idx="409">
                  <c:v>0.67935871699999995</c:v>
                </c:pt>
                <c:pt idx="410">
                  <c:v>0.65531062100000004</c:v>
                </c:pt>
                <c:pt idx="411">
                  <c:v>0.63326653300000002</c:v>
                </c:pt>
                <c:pt idx="412">
                  <c:v>0.63527054100000002</c:v>
                </c:pt>
                <c:pt idx="413">
                  <c:v>0.65531062100000004</c:v>
                </c:pt>
                <c:pt idx="414">
                  <c:v>0.65731462900000004</c:v>
                </c:pt>
                <c:pt idx="415">
                  <c:v>0.67134268500000005</c:v>
                </c:pt>
                <c:pt idx="416">
                  <c:v>0.64328657300000003</c:v>
                </c:pt>
                <c:pt idx="417">
                  <c:v>0.64929859700000003</c:v>
                </c:pt>
                <c:pt idx="418">
                  <c:v>0.66132264500000004</c:v>
                </c:pt>
                <c:pt idx="419">
                  <c:v>0.67535070100000005</c:v>
                </c:pt>
                <c:pt idx="420">
                  <c:v>0.66533066100000005</c:v>
                </c:pt>
                <c:pt idx="421">
                  <c:v>0.66933867700000005</c:v>
                </c:pt>
                <c:pt idx="422">
                  <c:v>0.65931863700000004</c:v>
                </c:pt>
                <c:pt idx="423">
                  <c:v>0.64529058100000003</c:v>
                </c:pt>
                <c:pt idx="424">
                  <c:v>0.62925851700000002</c:v>
                </c:pt>
                <c:pt idx="425">
                  <c:v>0.64128256500000003</c:v>
                </c:pt>
                <c:pt idx="426">
                  <c:v>0.64128256500000003</c:v>
                </c:pt>
                <c:pt idx="427">
                  <c:v>0.64328657300000003</c:v>
                </c:pt>
                <c:pt idx="428">
                  <c:v>0.65931863700000004</c:v>
                </c:pt>
                <c:pt idx="429">
                  <c:v>0.62525050100000001</c:v>
                </c:pt>
                <c:pt idx="430">
                  <c:v>0.65531062100000004</c:v>
                </c:pt>
                <c:pt idx="431">
                  <c:v>0.64128256500000003</c:v>
                </c:pt>
                <c:pt idx="432">
                  <c:v>0.65931863700000004</c:v>
                </c:pt>
                <c:pt idx="433">
                  <c:v>0.64729458900000003</c:v>
                </c:pt>
                <c:pt idx="434">
                  <c:v>0.64929859700000003</c:v>
                </c:pt>
                <c:pt idx="435">
                  <c:v>0.66533066100000005</c:v>
                </c:pt>
                <c:pt idx="436">
                  <c:v>0.63126252500000002</c:v>
                </c:pt>
                <c:pt idx="437">
                  <c:v>0.65130260500000003</c:v>
                </c:pt>
                <c:pt idx="438">
                  <c:v>0.64529058100000003</c:v>
                </c:pt>
                <c:pt idx="439">
                  <c:v>0.63927855700000003</c:v>
                </c:pt>
                <c:pt idx="440">
                  <c:v>0.65931863700000004</c:v>
                </c:pt>
                <c:pt idx="441">
                  <c:v>0.63927855700000003</c:v>
                </c:pt>
                <c:pt idx="442">
                  <c:v>0.64729458900000003</c:v>
                </c:pt>
                <c:pt idx="443">
                  <c:v>0.65731462900000004</c:v>
                </c:pt>
                <c:pt idx="444">
                  <c:v>0.62725450900000002</c:v>
                </c:pt>
                <c:pt idx="445">
                  <c:v>0.66933867700000005</c:v>
                </c:pt>
                <c:pt idx="446">
                  <c:v>0.64328657300000003</c:v>
                </c:pt>
                <c:pt idx="447">
                  <c:v>0.65130260500000003</c:v>
                </c:pt>
                <c:pt idx="448">
                  <c:v>0.65130260500000003</c:v>
                </c:pt>
                <c:pt idx="449">
                  <c:v>0.64529058100000003</c:v>
                </c:pt>
                <c:pt idx="450">
                  <c:v>0.64128256500000003</c:v>
                </c:pt>
                <c:pt idx="451">
                  <c:v>0.67134268500000005</c:v>
                </c:pt>
                <c:pt idx="452">
                  <c:v>0.66332665300000004</c:v>
                </c:pt>
                <c:pt idx="453">
                  <c:v>0.63727454900000002</c:v>
                </c:pt>
                <c:pt idx="454">
                  <c:v>0.65130260500000003</c:v>
                </c:pt>
                <c:pt idx="455">
                  <c:v>0.65330661300000004</c:v>
                </c:pt>
                <c:pt idx="456">
                  <c:v>0.63126252500000002</c:v>
                </c:pt>
                <c:pt idx="457">
                  <c:v>0.62925851700000002</c:v>
                </c:pt>
                <c:pt idx="458">
                  <c:v>0.64128256500000003</c:v>
                </c:pt>
                <c:pt idx="459">
                  <c:v>0.64929859700000003</c:v>
                </c:pt>
                <c:pt idx="460">
                  <c:v>0.64729458900000003</c:v>
                </c:pt>
                <c:pt idx="461">
                  <c:v>0.64328657300000003</c:v>
                </c:pt>
                <c:pt idx="462">
                  <c:v>0.64729458900000003</c:v>
                </c:pt>
                <c:pt idx="463">
                  <c:v>0.63527054100000002</c:v>
                </c:pt>
                <c:pt idx="464">
                  <c:v>0.65731462900000004</c:v>
                </c:pt>
                <c:pt idx="465">
                  <c:v>0.63927855700000003</c:v>
                </c:pt>
                <c:pt idx="466">
                  <c:v>0.64328657300000003</c:v>
                </c:pt>
                <c:pt idx="467">
                  <c:v>0.64729458900000003</c:v>
                </c:pt>
                <c:pt idx="468">
                  <c:v>0.65330661300000004</c:v>
                </c:pt>
                <c:pt idx="469">
                  <c:v>0.64529058100000003</c:v>
                </c:pt>
                <c:pt idx="470">
                  <c:v>0.63927855700000003</c:v>
                </c:pt>
                <c:pt idx="471">
                  <c:v>0.66733466900000005</c:v>
                </c:pt>
                <c:pt idx="472">
                  <c:v>0.65731462900000004</c:v>
                </c:pt>
                <c:pt idx="473">
                  <c:v>0.67535070100000005</c:v>
                </c:pt>
                <c:pt idx="474">
                  <c:v>0.66533066100000005</c:v>
                </c:pt>
                <c:pt idx="475">
                  <c:v>0.65330661300000004</c:v>
                </c:pt>
                <c:pt idx="476">
                  <c:v>0.64929859700000003</c:v>
                </c:pt>
                <c:pt idx="477">
                  <c:v>0.65731462900000004</c:v>
                </c:pt>
                <c:pt idx="478">
                  <c:v>0.65531062100000004</c:v>
                </c:pt>
                <c:pt idx="479">
                  <c:v>0.66332665300000004</c:v>
                </c:pt>
                <c:pt idx="480">
                  <c:v>0.62124248500000001</c:v>
                </c:pt>
                <c:pt idx="481">
                  <c:v>0.63527054100000002</c:v>
                </c:pt>
                <c:pt idx="482">
                  <c:v>0.63727454900000002</c:v>
                </c:pt>
                <c:pt idx="483">
                  <c:v>0.65531062100000004</c:v>
                </c:pt>
                <c:pt idx="484">
                  <c:v>0.66733466900000005</c:v>
                </c:pt>
                <c:pt idx="485">
                  <c:v>0.65130260500000003</c:v>
                </c:pt>
                <c:pt idx="486">
                  <c:v>0.66332665300000004</c:v>
                </c:pt>
                <c:pt idx="487">
                  <c:v>0.66733466900000005</c:v>
                </c:pt>
                <c:pt idx="488">
                  <c:v>0.63927855700000003</c:v>
                </c:pt>
                <c:pt idx="489">
                  <c:v>0.64529058100000003</c:v>
                </c:pt>
                <c:pt idx="490">
                  <c:v>0.66533066100000005</c:v>
                </c:pt>
                <c:pt idx="491">
                  <c:v>0.64128256500000003</c:v>
                </c:pt>
                <c:pt idx="492">
                  <c:v>0.67735470900000005</c:v>
                </c:pt>
                <c:pt idx="493">
                  <c:v>0.65931863700000004</c:v>
                </c:pt>
                <c:pt idx="494">
                  <c:v>0.64729458900000003</c:v>
                </c:pt>
                <c:pt idx="495">
                  <c:v>0.63727454900000002</c:v>
                </c:pt>
                <c:pt idx="496">
                  <c:v>0.64929859700000003</c:v>
                </c:pt>
                <c:pt idx="497">
                  <c:v>0.64128256500000003</c:v>
                </c:pt>
                <c:pt idx="498">
                  <c:v>0.66332665300000004</c:v>
                </c:pt>
                <c:pt idx="499">
                  <c:v>0.65330661300000004</c:v>
                </c:pt>
                <c:pt idx="500">
                  <c:v>0.64929859700000003</c:v>
                </c:pt>
                <c:pt idx="501">
                  <c:v>0.66332665300000004</c:v>
                </c:pt>
                <c:pt idx="502">
                  <c:v>0.62725450900000002</c:v>
                </c:pt>
                <c:pt idx="503">
                  <c:v>0.65130260500000003</c:v>
                </c:pt>
                <c:pt idx="504">
                  <c:v>0.67134268500000005</c:v>
                </c:pt>
                <c:pt idx="505">
                  <c:v>0.65931863700000004</c:v>
                </c:pt>
                <c:pt idx="506">
                  <c:v>0.63326653300000002</c:v>
                </c:pt>
                <c:pt idx="507">
                  <c:v>0.64529058100000003</c:v>
                </c:pt>
                <c:pt idx="508">
                  <c:v>0.64529058100000003</c:v>
                </c:pt>
                <c:pt idx="509">
                  <c:v>0.64729458900000003</c:v>
                </c:pt>
                <c:pt idx="510">
                  <c:v>0.66132264500000004</c:v>
                </c:pt>
                <c:pt idx="511">
                  <c:v>0.66933867700000005</c:v>
                </c:pt>
                <c:pt idx="512">
                  <c:v>0.64328657300000003</c:v>
                </c:pt>
                <c:pt idx="513">
                  <c:v>0.63326653300000002</c:v>
                </c:pt>
                <c:pt idx="514">
                  <c:v>0.65931863700000004</c:v>
                </c:pt>
                <c:pt idx="515">
                  <c:v>0.64328657300000003</c:v>
                </c:pt>
                <c:pt idx="516">
                  <c:v>0.65330661300000004</c:v>
                </c:pt>
                <c:pt idx="517">
                  <c:v>0.65931863700000004</c:v>
                </c:pt>
                <c:pt idx="518">
                  <c:v>0.62725450900000002</c:v>
                </c:pt>
                <c:pt idx="519">
                  <c:v>0.66332665300000004</c:v>
                </c:pt>
                <c:pt idx="520">
                  <c:v>0.67334669300000005</c:v>
                </c:pt>
                <c:pt idx="521">
                  <c:v>0.67334669300000005</c:v>
                </c:pt>
                <c:pt idx="522">
                  <c:v>0.64929859700000003</c:v>
                </c:pt>
                <c:pt idx="523">
                  <c:v>0.63326653300000002</c:v>
                </c:pt>
                <c:pt idx="524">
                  <c:v>0.66533066100000005</c:v>
                </c:pt>
                <c:pt idx="525">
                  <c:v>0.62925851700000002</c:v>
                </c:pt>
                <c:pt idx="526">
                  <c:v>0.64729458900000003</c:v>
                </c:pt>
                <c:pt idx="527">
                  <c:v>0.63927855700000003</c:v>
                </c:pt>
                <c:pt idx="528">
                  <c:v>0.67935871699999995</c:v>
                </c:pt>
                <c:pt idx="529">
                  <c:v>0.63326653300000002</c:v>
                </c:pt>
                <c:pt idx="530">
                  <c:v>0.65130260500000003</c:v>
                </c:pt>
                <c:pt idx="531">
                  <c:v>0.64328657300000003</c:v>
                </c:pt>
                <c:pt idx="532">
                  <c:v>0.64729458900000003</c:v>
                </c:pt>
                <c:pt idx="533">
                  <c:v>0.67134268500000005</c:v>
                </c:pt>
                <c:pt idx="534">
                  <c:v>0.64729458900000003</c:v>
                </c:pt>
                <c:pt idx="535">
                  <c:v>0.65531062100000004</c:v>
                </c:pt>
                <c:pt idx="536">
                  <c:v>0.67134268500000005</c:v>
                </c:pt>
                <c:pt idx="537">
                  <c:v>0.64128256500000003</c:v>
                </c:pt>
                <c:pt idx="538">
                  <c:v>0.65731462900000004</c:v>
                </c:pt>
                <c:pt idx="539">
                  <c:v>0.64529058100000003</c:v>
                </c:pt>
                <c:pt idx="540">
                  <c:v>0.66132264500000004</c:v>
                </c:pt>
                <c:pt idx="541">
                  <c:v>0.62925851700000002</c:v>
                </c:pt>
                <c:pt idx="542">
                  <c:v>0.65731462900000004</c:v>
                </c:pt>
                <c:pt idx="543">
                  <c:v>0.62725450900000002</c:v>
                </c:pt>
                <c:pt idx="544">
                  <c:v>0.66533066100000005</c:v>
                </c:pt>
                <c:pt idx="545">
                  <c:v>0.64929859700000003</c:v>
                </c:pt>
                <c:pt idx="546">
                  <c:v>0.62525050100000001</c:v>
                </c:pt>
                <c:pt idx="547">
                  <c:v>0.65931863700000004</c:v>
                </c:pt>
                <c:pt idx="548">
                  <c:v>0.64929859700000003</c:v>
                </c:pt>
                <c:pt idx="549">
                  <c:v>0.64729458900000003</c:v>
                </c:pt>
                <c:pt idx="550">
                  <c:v>0.63927855700000003</c:v>
                </c:pt>
                <c:pt idx="551">
                  <c:v>0.65330661300000004</c:v>
                </c:pt>
                <c:pt idx="552">
                  <c:v>0.66533066100000005</c:v>
                </c:pt>
                <c:pt idx="553">
                  <c:v>0.65531062100000004</c:v>
                </c:pt>
                <c:pt idx="554">
                  <c:v>0.64529058100000003</c:v>
                </c:pt>
                <c:pt idx="555">
                  <c:v>0.63326653300000002</c:v>
                </c:pt>
                <c:pt idx="556">
                  <c:v>0.63727454900000002</c:v>
                </c:pt>
                <c:pt idx="557">
                  <c:v>0.63727454900000002</c:v>
                </c:pt>
                <c:pt idx="558">
                  <c:v>0.66132264500000004</c:v>
                </c:pt>
                <c:pt idx="559">
                  <c:v>0.65731462900000004</c:v>
                </c:pt>
                <c:pt idx="560">
                  <c:v>0.63527054100000002</c:v>
                </c:pt>
                <c:pt idx="561">
                  <c:v>0.65330661300000004</c:v>
                </c:pt>
                <c:pt idx="562">
                  <c:v>0.66132264500000004</c:v>
                </c:pt>
                <c:pt idx="563">
                  <c:v>0.64328657300000003</c:v>
                </c:pt>
                <c:pt idx="564">
                  <c:v>0.63727454900000002</c:v>
                </c:pt>
                <c:pt idx="565">
                  <c:v>0.64529058100000003</c:v>
                </c:pt>
                <c:pt idx="566">
                  <c:v>0.64729458900000003</c:v>
                </c:pt>
                <c:pt idx="567">
                  <c:v>0.65531062100000004</c:v>
                </c:pt>
                <c:pt idx="568">
                  <c:v>0.66332665300000004</c:v>
                </c:pt>
                <c:pt idx="569">
                  <c:v>0.65330661300000004</c:v>
                </c:pt>
                <c:pt idx="570">
                  <c:v>0.62925851700000002</c:v>
                </c:pt>
                <c:pt idx="571">
                  <c:v>0.65531062100000004</c:v>
                </c:pt>
                <c:pt idx="572">
                  <c:v>0.65330661300000004</c:v>
                </c:pt>
                <c:pt idx="573">
                  <c:v>0.63927855700000003</c:v>
                </c:pt>
                <c:pt idx="574">
                  <c:v>0.64328657300000003</c:v>
                </c:pt>
                <c:pt idx="575">
                  <c:v>0.65931863700000004</c:v>
                </c:pt>
                <c:pt idx="576">
                  <c:v>0.63727454900000002</c:v>
                </c:pt>
                <c:pt idx="577">
                  <c:v>0.63727454900000002</c:v>
                </c:pt>
                <c:pt idx="578">
                  <c:v>0.63527054100000002</c:v>
                </c:pt>
                <c:pt idx="579">
                  <c:v>0.66132264500000004</c:v>
                </c:pt>
                <c:pt idx="580">
                  <c:v>0.64529058100000003</c:v>
                </c:pt>
                <c:pt idx="581">
                  <c:v>0.64128256500000003</c:v>
                </c:pt>
                <c:pt idx="582">
                  <c:v>0.63927855700000003</c:v>
                </c:pt>
                <c:pt idx="583">
                  <c:v>0.63527054100000002</c:v>
                </c:pt>
                <c:pt idx="584">
                  <c:v>0.64128256500000003</c:v>
                </c:pt>
                <c:pt idx="585">
                  <c:v>0.63727454900000002</c:v>
                </c:pt>
                <c:pt idx="586">
                  <c:v>0.64328657300000003</c:v>
                </c:pt>
                <c:pt idx="587">
                  <c:v>0.63527054100000002</c:v>
                </c:pt>
                <c:pt idx="588">
                  <c:v>0.65330661300000004</c:v>
                </c:pt>
                <c:pt idx="589">
                  <c:v>0.64529058100000003</c:v>
                </c:pt>
                <c:pt idx="590">
                  <c:v>0.64128256500000003</c:v>
                </c:pt>
                <c:pt idx="591">
                  <c:v>0.64328657300000003</c:v>
                </c:pt>
                <c:pt idx="592">
                  <c:v>0.64128256500000003</c:v>
                </c:pt>
                <c:pt idx="593">
                  <c:v>0.64328657300000003</c:v>
                </c:pt>
                <c:pt idx="594">
                  <c:v>0.64328657300000003</c:v>
                </c:pt>
                <c:pt idx="595">
                  <c:v>0.64529058100000003</c:v>
                </c:pt>
                <c:pt idx="596">
                  <c:v>0.64128256500000003</c:v>
                </c:pt>
                <c:pt idx="597">
                  <c:v>0.65931863700000004</c:v>
                </c:pt>
                <c:pt idx="598">
                  <c:v>0.64529058100000003</c:v>
                </c:pt>
                <c:pt idx="599">
                  <c:v>0.62925851700000002</c:v>
                </c:pt>
                <c:pt idx="600">
                  <c:v>0.65531062100000004</c:v>
                </c:pt>
                <c:pt idx="601">
                  <c:v>0.64929859700000003</c:v>
                </c:pt>
                <c:pt idx="602">
                  <c:v>0.62725450900000002</c:v>
                </c:pt>
                <c:pt idx="603">
                  <c:v>0.64529058100000003</c:v>
                </c:pt>
                <c:pt idx="604">
                  <c:v>0.62725450900000002</c:v>
                </c:pt>
                <c:pt idx="605">
                  <c:v>0.64929859700000003</c:v>
                </c:pt>
                <c:pt idx="606">
                  <c:v>0.65531062100000004</c:v>
                </c:pt>
                <c:pt idx="607">
                  <c:v>0.63126252500000002</c:v>
                </c:pt>
                <c:pt idx="608">
                  <c:v>0.66132264500000004</c:v>
                </c:pt>
                <c:pt idx="609">
                  <c:v>0.65330661300000004</c:v>
                </c:pt>
                <c:pt idx="610">
                  <c:v>0.63727454900000002</c:v>
                </c:pt>
                <c:pt idx="611">
                  <c:v>0.64128256500000003</c:v>
                </c:pt>
                <c:pt idx="612">
                  <c:v>0.64929859700000003</c:v>
                </c:pt>
                <c:pt idx="613">
                  <c:v>0.65731462900000004</c:v>
                </c:pt>
                <c:pt idx="614">
                  <c:v>0.63727454900000002</c:v>
                </c:pt>
                <c:pt idx="615">
                  <c:v>0.65531062100000004</c:v>
                </c:pt>
                <c:pt idx="616">
                  <c:v>0.64128256500000003</c:v>
                </c:pt>
                <c:pt idx="617">
                  <c:v>0.65531062100000004</c:v>
                </c:pt>
                <c:pt idx="618">
                  <c:v>0.65531062100000004</c:v>
                </c:pt>
                <c:pt idx="619">
                  <c:v>0.65731462900000004</c:v>
                </c:pt>
                <c:pt idx="620">
                  <c:v>0.64529058100000003</c:v>
                </c:pt>
                <c:pt idx="621">
                  <c:v>0.64529058100000003</c:v>
                </c:pt>
                <c:pt idx="622">
                  <c:v>0.66132264500000004</c:v>
                </c:pt>
                <c:pt idx="623">
                  <c:v>0.64529058100000003</c:v>
                </c:pt>
                <c:pt idx="624">
                  <c:v>0.64328657300000003</c:v>
                </c:pt>
                <c:pt idx="625">
                  <c:v>0.64128256500000003</c:v>
                </c:pt>
                <c:pt idx="626">
                  <c:v>0.64328657300000003</c:v>
                </c:pt>
                <c:pt idx="627">
                  <c:v>0.64529058100000003</c:v>
                </c:pt>
                <c:pt idx="628">
                  <c:v>0.63727454900000002</c:v>
                </c:pt>
                <c:pt idx="629">
                  <c:v>0.61923847700000001</c:v>
                </c:pt>
                <c:pt idx="630">
                  <c:v>0.63326653300000002</c:v>
                </c:pt>
                <c:pt idx="631">
                  <c:v>0.62925851700000002</c:v>
                </c:pt>
                <c:pt idx="632">
                  <c:v>0.63927855700000003</c:v>
                </c:pt>
                <c:pt idx="633">
                  <c:v>0.63326653300000002</c:v>
                </c:pt>
                <c:pt idx="634">
                  <c:v>0.63126252500000002</c:v>
                </c:pt>
                <c:pt idx="635">
                  <c:v>0.63727454900000002</c:v>
                </c:pt>
                <c:pt idx="636">
                  <c:v>0.63326653300000002</c:v>
                </c:pt>
                <c:pt idx="637">
                  <c:v>0.64328657300000003</c:v>
                </c:pt>
                <c:pt idx="638">
                  <c:v>0.62725450900000002</c:v>
                </c:pt>
                <c:pt idx="639">
                  <c:v>0.63126252500000002</c:v>
                </c:pt>
                <c:pt idx="640">
                  <c:v>0.62925851700000002</c:v>
                </c:pt>
                <c:pt idx="641">
                  <c:v>0.63326653300000002</c:v>
                </c:pt>
                <c:pt idx="642">
                  <c:v>0.61723446900000001</c:v>
                </c:pt>
                <c:pt idx="643">
                  <c:v>0.61723446900000001</c:v>
                </c:pt>
                <c:pt idx="644">
                  <c:v>0.62925851700000002</c:v>
                </c:pt>
                <c:pt idx="645">
                  <c:v>0.61723446900000001</c:v>
                </c:pt>
                <c:pt idx="646">
                  <c:v>0.62324649300000001</c:v>
                </c:pt>
                <c:pt idx="647">
                  <c:v>0.61923847700000001</c:v>
                </c:pt>
                <c:pt idx="648">
                  <c:v>0.63126252500000002</c:v>
                </c:pt>
                <c:pt idx="649">
                  <c:v>0.62925851700000002</c:v>
                </c:pt>
                <c:pt idx="650">
                  <c:v>0.62525050100000001</c:v>
                </c:pt>
                <c:pt idx="651">
                  <c:v>0.61923847700000001</c:v>
                </c:pt>
                <c:pt idx="652">
                  <c:v>0.61723446900000001</c:v>
                </c:pt>
                <c:pt idx="653">
                  <c:v>0.61723446900000001</c:v>
                </c:pt>
                <c:pt idx="654">
                  <c:v>0.64529058100000003</c:v>
                </c:pt>
                <c:pt idx="655">
                  <c:v>0.61923847700000001</c:v>
                </c:pt>
                <c:pt idx="656">
                  <c:v>0.61923847700000001</c:v>
                </c:pt>
                <c:pt idx="657">
                  <c:v>0.63326653300000002</c:v>
                </c:pt>
                <c:pt idx="658">
                  <c:v>0.61723446900000001</c:v>
                </c:pt>
                <c:pt idx="659">
                  <c:v>0.61923847700000001</c:v>
                </c:pt>
                <c:pt idx="660">
                  <c:v>0.62124248500000001</c:v>
                </c:pt>
                <c:pt idx="661">
                  <c:v>0.62925851700000002</c:v>
                </c:pt>
                <c:pt idx="662">
                  <c:v>0.61923847700000001</c:v>
                </c:pt>
                <c:pt idx="663">
                  <c:v>0.609218437</c:v>
                </c:pt>
                <c:pt idx="664">
                  <c:v>0.61523046100000001</c:v>
                </c:pt>
                <c:pt idx="665">
                  <c:v>0.63126252500000002</c:v>
                </c:pt>
                <c:pt idx="666">
                  <c:v>0.61523046100000001</c:v>
                </c:pt>
                <c:pt idx="667">
                  <c:v>0.62525050100000001</c:v>
                </c:pt>
                <c:pt idx="668">
                  <c:v>0.61723446900000001</c:v>
                </c:pt>
                <c:pt idx="669">
                  <c:v>0.61923847700000001</c:v>
                </c:pt>
                <c:pt idx="670">
                  <c:v>0.61923847700000001</c:v>
                </c:pt>
                <c:pt idx="671">
                  <c:v>0.611222445</c:v>
                </c:pt>
                <c:pt idx="672">
                  <c:v>0.61523046100000001</c:v>
                </c:pt>
                <c:pt idx="673">
                  <c:v>0.62324649300000001</c:v>
                </c:pt>
                <c:pt idx="674">
                  <c:v>0.62324649300000001</c:v>
                </c:pt>
                <c:pt idx="675">
                  <c:v>0.62124248500000001</c:v>
                </c:pt>
                <c:pt idx="676">
                  <c:v>0.62324649300000001</c:v>
                </c:pt>
                <c:pt idx="677">
                  <c:v>0.607214429</c:v>
                </c:pt>
                <c:pt idx="678">
                  <c:v>0.63326653300000002</c:v>
                </c:pt>
                <c:pt idx="679">
                  <c:v>0.61923847700000001</c:v>
                </c:pt>
                <c:pt idx="680">
                  <c:v>0.63126252500000002</c:v>
                </c:pt>
                <c:pt idx="681">
                  <c:v>0.611222445</c:v>
                </c:pt>
                <c:pt idx="682">
                  <c:v>0.61923847700000001</c:v>
                </c:pt>
                <c:pt idx="683">
                  <c:v>0.62324649300000001</c:v>
                </c:pt>
                <c:pt idx="684">
                  <c:v>0.61723446900000001</c:v>
                </c:pt>
                <c:pt idx="685">
                  <c:v>0.605210421</c:v>
                </c:pt>
                <c:pt idx="686">
                  <c:v>0.63527054100000002</c:v>
                </c:pt>
                <c:pt idx="687">
                  <c:v>0.62725450900000002</c:v>
                </c:pt>
                <c:pt idx="688">
                  <c:v>0.62725450900000002</c:v>
                </c:pt>
                <c:pt idx="689">
                  <c:v>0.62124248500000001</c:v>
                </c:pt>
                <c:pt idx="690">
                  <c:v>0.62324649300000001</c:v>
                </c:pt>
                <c:pt idx="691">
                  <c:v>0.62324649300000001</c:v>
                </c:pt>
                <c:pt idx="692">
                  <c:v>0.61723446900000001</c:v>
                </c:pt>
                <c:pt idx="693">
                  <c:v>0.613226453</c:v>
                </c:pt>
                <c:pt idx="694">
                  <c:v>0.61723446900000001</c:v>
                </c:pt>
                <c:pt idx="695">
                  <c:v>0.62525050100000001</c:v>
                </c:pt>
                <c:pt idx="696">
                  <c:v>0.62525050100000001</c:v>
                </c:pt>
                <c:pt idx="697">
                  <c:v>0.62124248500000001</c:v>
                </c:pt>
                <c:pt idx="698">
                  <c:v>0.62725450900000002</c:v>
                </c:pt>
                <c:pt idx="699">
                  <c:v>0.609218437</c:v>
                </c:pt>
                <c:pt idx="700">
                  <c:v>0.62725450900000002</c:v>
                </c:pt>
                <c:pt idx="701">
                  <c:v>0.62324649300000001</c:v>
                </c:pt>
                <c:pt idx="702">
                  <c:v>0.61523046100000001</c:v>
                </c:pt>
                <c:pt idx="703">
                  <c:v>0.61523046100000001</c:v>
                </c:pt>
                <c:pt idx="704">
                  <c:v>0.63326653300000002</c:v>
                </c:pt>
                <c:pt idx="705">
                  <c:v>0.62725450900000002</c:v>
                </c:pt>
                <c:pt idx="706">
                  <c:v>0.62124248500000001</c:v>
                </c:pt>
                <c:pt idx="707">
                  <c:v>0.63727454900000002</c:v>
                </c:pt>
                <c:pt idx="708">
                  <c:v>0.611222445</c:v>
                </c:pt>
                <c:pt idx="709">
                  <c:v>0.62124248500000001</c:v>
                </c:pt>
                <c:pt idx="710">
                  <c:v>0.609218437</c:v>
                </c:pt>
                <c:pt idx="711">
                  <c:v>0.62324649300000001</c:v>
                </c:pt>
                <c:pt idx="712">
                  <c:v>0.62925851700000002</c:v>
                </c:pt>
                <c:pt idx="713">
                  <c:v>0.62725450900000002</c:v>
                </c:pt>
                <c:pt idx="714">
                  <c:v>0.62725450900000002</c:v>
                </c:pt>
                <c:pt idx="715">
                  <c:v>0.63126252500000002</c:v>
                </c:pt>
                <c:pt idx="716">
                  <c:v>0.607214429</c:v>
                </c:pt>
                <c:pt idx="717">
                  <c:v>0.62324649300000001</c:v>
                </c:pt>
                <c:pt idx="718">
                  <c:v>0.62525050100000001</c:v>
                </c:pt>
                <c:pt idx="719">
                  <c:v>0.61723446900000001</c:v>
                </c:pt>
                <c:pt idx="720">
                  <c:v>0.605210421</c:v>
                </c:pt>
                <c:pt idx="721">
                  <c:v>0.62124248500000001</c:v>
                </c:pt>
                <c:pt idx="722">
                  <c:v>0.62324649300000001</c:v>
                </c:pt>
                <c:pt idx="723">
                  <c:v>0.63326653300000002</c:v>
                </c:pt>
                <c:pt idx="724">
                  <c:v>0.62324649300000001</c:v>
                </c:pt>
                <c:pt idx="725">
                  <c:v>0.613226453</c:v>
                </c:pt>
                <c:pt idx="726">
                  <c:v>0.61723446900000001</c:v>
                </c:pt>
                <c:pt idx="727">
                  <c:v>0.62925851700000002</c:v>
                </c:pt>
                <c:pt idx="728">
                  <c:v>0.62725450900000002</c:v>
                </c:pt>
                <c:pt idx="729">
                  <c:v>0.62124248500000001</c:v>
                </c:pt>
                <c:pt idx="730">
                  <c:v>0.603206413</c:v>
                </c:pt>
                <c:pt idx="731">
                  <c:v>0.62324649300000001</c:v>
                </c:pt>
                <c:pt idx="732">
                  <c:v>0.62725450900000002</c:v>
                </c:pt>
                <c:pt idx="733">
                  <c:v>0.61923847700000001</c:v>
                </c:pt>
                <c:pt idx="734">
                  <c:v>0.62525050100000001</c:v>
                </c:pt>
                <c:pt idx="735">
                  <c:v>0.62124248500000001</c:v>
                </c:pt>
                <c:pt idx="736">
                  <c:v>0.609218437</c:v>
                </c:pt>
                <c:pt idx="737">
                  <c:v>0.61723446900000001</c:v>
                </c:pt>
                <c:pt idx="738">
                  <c:v>0.63326653300000002</c:v>
                </c:pt>
                <c:pt idx="739">
                  <c:v>0.59719438899999999</c:v>
                </c:pt>
                <c:pt idx="740">
                  <c:v>0.62124248500000001</c:v>
                </c:pt>
                <c:pt idx="741">
                  <c:v>0.61723446900000001</c:v>
                </c:pt>
                <c:pt idx="742">
                  <c:v>0.62124248500000001</c:v>
                </c:pt>
                <c:pt idx="743">
                  <c:v>0.62324649300000001</c:v>
                </c:pt>
                <c:pt idx="744">
                  <c:v>0.601202405</c:v>
                </c:pt>
                <c:pt idx="745">
                  <c:v>0.61523046100000001</c:v>
                </c:pt>
                <c:pt idx="746">
                  <c:v>0.62525050100000001</c:v>
                </c:pt>
                <c:pt idx="747">
                  <c:v>0.59519038099999999</c:v>
                </c:pt>
                <c:pt idx="748">
                  <c:v>0.613226453</c:v>
                </c:pt>
                <c:pt idx="749">
                  <c:v>0.609218437</c:v>
                </c:pt>
                <c:pt idx="750">
                  <c:v>0.62925851700000002</c:v>
                </c:pt>
                <c:pt idx="751">
                  <c:v>0.61523046100000001</c:v>
                </c:pt>
                <c:pt idx="752">
                  <c:v>0.61923847700000001</c:v>
                </c:pt>
                <c:pt idx="753">
                  <c:v>0.61723446900000001</c:v>
                </c:pt>
                <c:pt idx="754">
                  <c:v>0.607214429</c:v>
                </c:pt>
                <c:pt idx="755">
                  <c:v>0.61923847700000001</c:v>
                </c:pt>
                <c:pt idx="756">
                  <c:v>0.59118236499999999</c:v>
                </c:pt>
                <c:pt idx="757">
                  <c:v>0.603206413</c:v>
                </c:pt>
                <c:pt idx="758">
                  <c:v>0.58717434899999998</c:v>
                </c:pt>
                <c:pt idx="759">
                  <c:v>0.605210421</c:v>
                </c:pt>
                <c:pt idx="760">
                  <c:v>0.59118236499999999</c:v>
                </c:pt>
                <c:pt idx="761">
                  <c:v>0.605210421</c:v>
                </c:pt>
                <c:pt idx="762">
                  <c:v>0.609218437</c:v>
                </c:pt>
                <c:pt idx="763">
                  <c:v>0.59919839699999999</c:v>
                </c:pt>
                <c:pt idx="764">
                  <c:v>0.607214429</c:v>
                </c:pt>
                <c:pt idx="765">
                  <c:v>0.61923847700000001</c:v>
                </c:pt>
                <c:pt idx="766">
                  <c:v>0.609218437</c:v>
                </c:pt>
                <c:pt idx="767">
                  <c:v>0.607214429</c:v>
                </c:pt>
                <c:pt idx="768">
                  <c:v>0.601202405</c:v>
                </c:pt>
                <c:pt idx="769">
                  <c:v>0.59719438899999999</c:v>
                </c:pt>
                <c:pt idx="770">
                  <c:v>0.603206413</c:v>
                </c:pt>
                <c:pt idx="771">
                  <c:v>0.609218437</c:v>
                </c:pt>
                <c:pt idx="772">
                  <c:v>0.59719438899999999</c:v>
                </c:pt>
                <c:pt idx="773">
                  <c:v>0.601202405</c:v>
                </c:pt>
                <c:pt idx="774">
                  <c:v>0.601202405</c:v>
                </c:pt>
                <c:pt idx="775">
                  <c:v>0.59719438899999999</c:v>
                </c:pt>
                <c:pt idx="776">
                  <c:v>0.59118236499999999</c:v>
                </c:pt>
                <c:pt idx="777">
                  <c:v>0.607214429</c:v>
                </c:pt>
                <c:pt idx="778">
                  <c:v>0.59919839699999999</c:v>
                </c:pt>
                <c:pt idx="779">
                  <c:v>0.59719438899999999</c:v>
                </c:pt>
                <c:pt idx="780">
                  <c:v>0.58717434899999998</c:v>
                </c:pt>
                <c:pt idx="781">
                  <c:v>0.605210421</c:v>
                </c:pt>
                <c:pt idx="782">
                  <c:v>0.61523046100000001</c:v>
                </c:pt>
                <c:pt idx="783">
                  <c:v>0.59318637299999999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F8-3E4D-9869-7421A5F431AE}"/>
            </c:ext>
          </c:extLst>
        </c:ser>
        <c:ser>
          <c:idx val="0"/>
          <c:order val="1"/>
          <c:tx>
            <c:strRef>
              <c:f>hui_part2_MNIST!$A$4</c:f>
              <c:strCache>
                <c:ptCount val="1"/>
                <c:pt idx="0">
                  <c:v>PCA_error_rate_train_1</c:v>
                </c:pt>
              </c:strCache>
            </c:strRef>
          </c:tx>
          <c:spPr>
            <a:ln w="19050">
              <a:noFill/>
            </a:ln>
          </c:spP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hui_part2_MNIST!$B$4:$ADE$4</c:f>
              <c:numCache>
                <c:formatCode>General</c:formatCode>
                <c:ptCount val="784"/>
                <c:pt idx="0">
                  <c:v>0.47773886900000001</c:v>
                </c:pt>
                <c:pt idx="1">
                  <c:v>0.69634817400000004</c:v>
                </c:pt>
                <c:pt idx="2">
                  <c:v>0.76988494200000002</c:v>
                </c:pt>
                <c:pt idx="3">
                  <c:v>0.81090545300000005</c:v>
                </c:pt>
                <c:pt idx="4">
                  <c:v>0.82591295600000003</c:v>
                </c:pt>
                <c:pt idx="5">
                  <c:v>0.83791895900000002</c:v>
                </c:pt>
                <c:pt idx="6">
                  <c:v>0.84292146099999998</c:v>
                </c:pt>
                <c:pt idx="7">
                  <c:v>0.84642321200000004</c:v>
                </c:pt>
                <c:pt idx="8">
                  <c:v>0.85492746399999997</c:v>
                </c:pt>
                <c:pt idx="9">
                  <c:v>0.85742871399999998</c:v>
                </c:pt>
                <c:pt idx="10">
                  <c:v>0.85642821400000002</c:v>
                </c:pt>
                <c:pt idx="11">
                  <c:v>0.85792896399999996</c:v>
                </c:pt>
                <c:pt idx="12">
                  <c:v>0.85992996499999996</c:v>
                </c:pt>
                <c:pt idx="13">
                  <c:v>0.86193096499999999</c:v>
                </c:pt>
                <c:pt idx="14">
                  <c:v>0.86743371700000005</c:v>
                </c:pt>
                <c:pt idx="15">
                  <c:v>0.86893446699999999</c:v>
                </c:pt>
                <c:pt idx="16">
                  <c:v>0.873436718</c:v>
                </c:pt>
                <c:pt idx="17">
                  <c:v>0.87893946999999994</c:v>
                </c:pt>
                <c:pt idx="18">
                  <c:v>0.87893946999999994</c:v>
                </c:pt>
                <c:pt idx="19">
                  <c:v>0.88044022</c:v>
                </c:pt>
                <c:pt idx="20">
                  <c:v>0.87993997000000002</c:v>
                </c:pt>
                <c:pt idx="21">
                  <c:v>0.87843921999999997</c:v>
                </c:pt>
                <c:pt idx="22">
                  <c:v>0.88044022</c:v>
                </c:pt>
                <c:pt idx="23">
                  <c:v>0.88344172099999996</c:v>
                </c:pt>
                <c:pt idx="24">
                  <c:v>0.87943972000000004</c:v>
                </c:pt>
                <c:pt idx="25">
                  <c:v>0.88394197100000005</c:v>
                </c:pt>
                <c:pt idx="26">
                  <c:v>0.88294147099999998</c:v>
                </c:pt>
                <c:pt idx="27">
                  <c:v>0.87793896900000001</c:v>
                </c:pt>
                <c:pt idx="28">
                  <c:v>0.87693846900000005</c:v>
                </c:pt>
                <c:pt idx="29">
                  <c:v>0.87593796899999998</c:v>
                </c:pt>
                <c:pt idx="30">
                  <c:v>0.87493746900000002</c:v>
                </c:pt>
                <c:pt idx="31">
                  <c:v>0.87593796899999998</c:v>
                </c:pt>
                <c:pt idx="32">
                  <c:v>0.875437719</c:v>
                </c:pt>
                <c:pt idx="33">
                  <c:v>0.87843921999999997</c:v>
                </c:pt>
                <c:pt idx="34">
                  <c:v>0.87793896900000001</c:v>
                </c:pt>
                <c:pt idx="35">
                  <c:v>0.87693846900000005</c:v>
                </c:pt>
                <c:pt idx="36">
                  <c:v>0.875437719</c:v>
                </c:pt>
                <c:pt idx="37">
                  <c:v>0.87993997000000002</c:v>
                </c:pt>
                <c:pt idx="38">
                  <c:v>0.87943972000000004</c:v>
                </c:pt>
                <c:pt idx="39">
                  <c:v>0.88294147099999998</c:v>
                </c:pt>
                <c:pt idx="40">
                  <c:v>0.87743871900000003</c:v>
                </c:pt>
                <c:pt idx="41">
                  <c:v>0.87993997000000002</c:v>
                </c:pt>
                <c:pt idx="42">
                  <c:v>0.88094046999999998</c:v>
                </c:pt>
                <c:pt idx="43">
                  <c:v>0.87993997000000002</c:v>
                </c:pt>
                <c:pt idx="44">
                  <c:v>0.87943972000000004</c:v>
                </c:pt>
                <c:pt idx="45">
                  <c:v>0.88394197100000005</c:v>
                </c:pt>
                <c:pt idx="46">
                  <c:v>0.88094046999999998</c:v>
                </c:pt>
                <c:pt idx="47">
                  <c:v>0.88344172099999996</c:v>
                </c:pt>
                <c:pt idx="48">
                  <c:v>0.88044022</c:v>
                </c:pt>
                <c:pt idx="49">
                  <c:v>0.882441221</c:v>
                </c:pt>
                <c:pt idx="50">
                  <c:v>0.88044022</c:v>
                </c:pt>
                <c:pt idx="51">
                  <c:v>0.87793896900000001</c:v>
                </c:pt>
                <c:pt idx="52">
                  <c:v>0.88194097000000005</c:v>
                </c:pt>
                <c:pt idx="53">
                  <c:v>0.87443721900000004</c:v>
                </c:pt>
                <c:pt idx="54">
                  <c:v>0.87593796899999998</c:v>
                </c:pt>
                <c:pt idx="55">
                  <c:v>0.87843921999999997</c:v>
                </c:pt>
                <c:pt idx="56">
                  <c:v>0.88094046999999998</c:v>
                </c:pt>
                <c:pt idx="57">
                  <c:v>0.87493746900000002</c:v>
                </c:pt>
                <c:pt idx="58">
                  <c:v>0.88294147099999998</c:v>
                </c:pt>
                <c:pt idx="59">
                  <c:v>0.88044022</c:v>
                </c:pt>
                <c:pt idx="60">
                  <c:v>0.88294147099999998</c:v>
                </c:pt>
                <c:pt idx="61">
                  <c:v>0.88044022</c:v>
                </c:pt>
                <c:pt idx="62">
                  <c:v>0.87743871900000003</c:v>
                </c:pt>
                <c:pt idx="63">
                  <c:v>0.87643821899999996</c:v>
                </c:pt>
                <c:pt idx="64">
                  <c:v>0.87843921999999997</c:v>
                </c:pt>
                <c:pt idx="65">
                  <c:v>0.875437719</c:v>
                </c:pt>
                <c:pt idx="66">
                  <c:v>0.87943972000000004</c:v>
                </c:pt>
                <c:pt idx="67">
                  <c:v>0.87643821899999996</c:v>
                </c:pt>
                <c:pt idx="68">
                  <c:v>0.88094046999999998</c:v>
                </c:pt>
                <c:pt idx="69">
                  <c:v>0.88344172099999996</c:v>
                </c:pt>
                <c:pt idx="70">
                  <c:v>0.87993997000000002</c:v>
                </c:pt>
                <c:pt idx="71">
                  <c:v>0.87643821899999996</c:v>
                </c:pt>
                <c:pt idx="72">
                  <c:v>0.87793896900000001</c:v>
                </c:pt>
                <c:pt idx="73">
                  <c:v>0.87293646800000002</c:v>
                </c:pt>
                <c:pt idx="74">
                  <c:v>0.88094046999999998</c:v>
                </c:pt>
                <c:pt idx="75">
                  <c:v>0.87693846900000005</c:v>
                </c:pt>
                <c:pt idx="76">
                  <c:v>0.87143571799999997</c:v>
                </c:pt>
                <c:pt idx="77">
                  <c:v>0.87593796899999998</c:v>
                </c:pt>
                <c:pt idx="78">
                  <c:v>0.882441221</c:v>
                </c:pt>
                <c:pt idx="79">
                  <c:v>0.875437719</c:v>
                </c:pt>
                <c:pt idx="80">
                  <c:v>0.88094046999999998</c:v>
                </c:pt>
                <c:pt idx="81">
                  <c:v>0.88294147099999998</c:v>
                </c:pt>
                <c:pt idx="82">
                  <c:v>0.87493746900000002</c:v>
                </c:pt>
                <c:pt idx="83">
                  <c:v>0.87943972000000004</c:v>
                </c:pt>
                <c:pt idx="84">
                  <c:v>0.87943972000000004</c:v>
                </c:pt>
                <c:pt idx="85">
                  <c:v>0.87293646800000002</c:v>
                </c:pt>
                <c:pt idx="86">
                  <c:v>0.88094046999999998</c:v>
                </c:pt>
                <c:pt idx="87">
                  <c:v>0.88294147099999998</c:v>
                </c:pt>
                <c:pt idx="88">
                  <c:v>0.87793896900000001</c:v>
                </c:pt>
                <c:pt idx="89">
                  <c:v>0.87793896900000001</c:v>
                </c:pt>
                <c:pt idx="90">
                  <c:v>0.87893946999999994</c:v>
                </c:pt>
                <c:pt idx="91">
                  <c:v>0.88044022</c:v>
                </c:pt>
                <c:pt idx="92">
                  <c:v>0.88894447200000004</c:v>
                </c:pt>
                <c:pt idx="93">
                  <c:v>0.88494247100000001</c:v>
                </c:pt>
                <c:pt idx="94">
                  <c:v>0.87743871900000003</c:v>
                </c:pt>
                <c:pt idx="95">
                  <c:v>0.87993997000000002</c:v>
                </c:pt>
                <c:pt idx="96">
                  <c:v>0.88194097000000005</c:v>
                </c:pt>
                <c:pt idx="97">
                  <c:v>0.87443721900000004</c:v>
                </c:pt>
                <c:pt idx="98">
                  <c:v>0.882441221</c:v>
                </c:pt>
                <c:pt idx="99">
                  <c:v>0.87993997000000002</c:v>
                </c:pt>
                <c:pt idx="100">
                  <c:v>0.875437719</c:v>
                </c:pt>
                <c:pt idx="101">
                  <c:v>0.882441221</c:v>
                </c:pt>
                <c:pt idx="102">
                  <c:v>0.88194097000000005</c:v>
                </c:pt>
                <c:pt idx="103">
                  <c:v>0.87993997000000002</c:v>
                </c:pt>
                <c:pt idx="104">
                  <c:v>0.87893946999999994</c:v>
                </c:pt>
                <c:pt idx="105">
                  <c:v>0.87843921999999997</c:v>
                </c:pt>
                <c:pt idx="106">
                  <c:v>0.87643821899999996</c:v>
                </c:pt>
                <c:pt idx="107">
                  <c:v>0.88594297099999997</c:v>
                </c:pt>
                <c:pt idx="108">
                  <c:v>0.88044022</c:v>
                </c:pt>
                <c:pt idx="109">
                  <c:v>0.87643821899999996</c:v>
                </c:pt>
                <c:pt idx="110">
                  <c:v>0.87993997000000002</c:v>
                </c:pt>
                <c:pt idx="111">
                  <c:v>0.882441221</c:v>
                </c:pt>
                <c:pt idx="112">
                  <c:v>0.88044022</c:v>
                </c:pt>
                <c:pt idx="113">
                  <c:v>0.87843921999999997</c:v>
                </c:pt>
                <c:pt idx="114">
                  <c:v>0.88094046999999998</c:v>
                </c:pt>
                <c:pt idx="115">
                  <c:v>0.88094046999999998</c:v>
                </c:pt>
                <c:pt idx="116">
                  <c:v>0.87843921999999997</c:v>
                </c:pt>
                <c:pt idx="117">
                  <c:v>0.87843921999999997</c:v>
                </c:pt>
                <c:pt idx="118">
                  <c:v>0.87443721900000004</c:v>
                </c:pt>
                <c:pt idx="119">
                  <c:v>0.87643821899999996</c:v>
                </c:pt>
                <c:pt idx="120">
                  <c:v>0.87843921999999997</c:v>
                </c:pt>
                <c:pt idx="121">
                  <c:v>0.87743871900000003</c:v>
                </c:pt>
                <c:pt idx="122">
                  <c:v>0.87843921999999997</c:v>
                </c:pt>
                <c:pt idx="123">
                  <c:v>0.87593796899999998</c:v>
                </c:pt>
                <c:pt idx="124">
                  <c:v>0.87593796899999998</c:v>
                </c:pt>
                <c:pt idx="125">
                  <c:v>0.87943972000000004</c:v>
                </c:pt>
                <c:pt idx="126">
                  <c:v>0.87893946999999994</c:v>
                </c:pt>
                <c:pt idx="127">
                  <c:v>0.87893946999999994</c:v>
                </c:pt>
                <c:pt idx="128">
                  <c:v>0.87943972000000004</c:v>
                </c:pt>
                <c:pt idx="129">
                  <c:v>0.87893946999999994</c:v>
                </c:pt>
                <c:pt idx="130">
                  <c:v>0.87593796899999998</c:v>
                </c:pt>
                <c:pt idx="131">
                  <c:v>0.87843921999999997</c:v>
                </c:pt>
                <c:pt idx="132">
                  <c:v>0.88494247100000001</c:v>
                </c:pt>
                <c:pt idx="133">
                  <c:v>0.87943972000000004</c:v>
                </c:pt>
                <c:pt idx="134">
                  <c:v>0.87843921999999997</c:v>
                </c:pt>
                <c:pt idx="135">
                  <c:v>0.87993997000000002</c:v>
                </c:pt>
                <c:pt idx="136">
                  <c:v>0.88294147099999998</c:v>
                </c:pt>
                <c:pt idx="137">
                  <c:v>0.88044022</c:v>
                </c:pt>
                <c:pt idx="138">
                  <c:v>0.87643821899999996</c:v>
                </c:pt>
                <c:pt idx="139">
                  <c:v>0.87793896900000001</c:v>
                </c:pt>
                <c:pt idx="140">
                  <c:v>0.88194097000000005</c:v>
                </c:pt>
                <c:pt idx="141">
                  <c:v>0.87943972000000004</c:v>
                </c:pt>
                <c:pt idx="142">
                  <c:v>0.87843921999999997</c:v>
                </c:pt>
                <c:pt idx="143">
                  <c:v>0.87993997000000002</c:v>
                </c:pt>
                <c:pt idx="144">
                  <c:v>0.88194097000000005</c:v>
                </c:pt>
                <c:pt idx="145">
                  <c:v>0.882441221</c:v>
                </c:pt>
                <c:pt idx="146">
                  <c:v>0.88194097000000005</c:v>
                </c:pt>
                <c:pt idx="147">
                  <c:v>0.87793896900000001</c:v>
                </c:pt>
                <c:pt idx="148">
                  <c:v>0.88194097000000005</c:v>
                </c:pt>
                <c:pt idx="149">
                  <c:v>0.88194097000000005</c:v>
                </c:pt>
                <c:pt idx="150">
                  <c:v>0.87793896900000001</c:v>
                </c:pt>
                <c:pt idx="151">
                  <c:v>0.87793896900000001</c:v>
                </c:pt>
                <c:pt idx="152">
                  <c:v>0.882441221</c:v>
                </c:pt>
                <c:pt idx="153">
                  <c:v>0.88144071999999996</c:v>
                </c:pt>
                <c:pt idx="154">
                  <c:v>0.87643821899999996</c:v>
                </c:pt>
                <c:pt idx="155">
                  <c:v>0.87843921999999997</c:v>
                </c:pt>
                <c:pt idx="156">
                  <c:v>0.88444222100000003</c:v>
                </c:pt>
                <c:pt idx="157">
                  <c:v>0.87793896900000001</c:v>
                </c:pt>
                <c:pt idx="158">
                  <c:v>0.87793896900000001</c:v>
                </c:pt>
                <c:pt idx="159">
                  <c:v>0.88044022</c:v>
                </c:pt>
                <c:pt idx="160">
                  <c:v>0.88094046999999998</c:v>
                </c:pt>
                <c:pt idx="161">
                  <c:v>0.88544272099999999</c:v>
                </c:pt>
                <c:pt idx="162">
                  <c:v>0.88344172099999996</c:v>
                </c:pt>
                <c:pt idx="163">
                  <c:v>0.88794397199999997</c:v>
                </c:pt>
                <c:pt idx="164">
                  <c:v>0.87893946999999994</c:v>
                </c:pt>
                <c:pt idx="165">
                  <c:v>0.87693846900000005</c:v>
                </c:pt>
                <c:pt idx="166">
                  <c:v>0.88044022</c:v>
                </c:pt>
                <c:pt idx="167">
                  <c:v>0.882441221</c:v>
                </c:pt>
                <c:pt idx="168">
                  <c:v>0.87743871900000003</c:v>
                </c:pt>
                <c:pt idx="169">
                  <c:v>0.87893946999999994</c:v>
                </c:pt>
                <c:pt idx="170">
                  <c:v>0.87843921999999997</c:v>
                </c:pt>
                <c:pt idx="171">
                  <c:v>0.88044022</c:v>
                </c:pt>
                <c:pt idx="172">
                  <c:v>0.88744372199999999</c:v>
                </c:pt>
                <c:pt idx="173">
                  <c:v>0.87593796899999998</c:v>
                </c:pt>
                <c:pt idx="174">
                  <c:v>0.88494247100000001</c:v>
                </c:pt>
                <c:pt idx="175">
                  <c:v>0.87943972000000004</c:v>
                </c:pt>
                <c:pt idx="176">
                  <c:v>0.88094046999999998</c:v>
                </c:pt>
                <c:pt idx="177">
                  <c:v>0.87743871900000003</c:v>
                </c:pt>
                <c:pt idx="178">
                  <c:v>0.882441221</c:v>
                </c:pt>
                <c:pt idx="179">
                  <c:v>0.88294147099999998</c:v>
                </c:pt>
                <c:pt idx="180">
                  <c:v>0.88044022</c:v>
                </c:pt>
                <c:pt idx="181">
                  <c:v>0.88294147099999998</c:v>
                </c:pt>
                <c:pt idx="182">
                  <c:v>0.88144071999999996</c:v>
                </c:pt>
                <c:pt idx="183">
                  <c:v>0.88144071999999996</c:v>
                </c:pt>
                <c:pt idx="184">
                  <c:v>0.88044022</c:v>
                </c:pt>
                <c:pt idx="185">
                  <c:v>0.88844422199999995</c:v>
                </c:pt>
                <c:pt idx="186">
                  <c:v>0.88394197100000005</c:v>
                </c:pt>
                <c:pt idx="187">
                  <c:v>0.88794397199999997</c:v>
                </c:pt>
                <c:pt idx="188">
                  <c:v>0.88194097000000005</c:v>
                </c:pt>
                <c:pt idx="189">
                  <c:v>0.88594297099999997</c:v>
                </c:pt>
                <c:pt idx="190">
                  <c:v>0.87893946999999994</c:v>
                </c:pt>
                <c:pt idx="191">
                  <c:v>0.88344172099999996</c:v>
                </c:pt>
                <c:pt idx="192">
                  <c:v>0.88144071999999996</c:v>
                </c:pt>
                <c:pt idx="193">
                  <c:v>0.88294147099999998</c:v>
                </c:pt>
                <c:pt idx="194">
                  <c:v>0.87793896900000001</c:v>
                </c:pt>
                <c:pt idx="195">
                  <c:v>0.88544272099999999</c:v>
                </c:pt>
                <c:pt idx="196">
                  <c:v>0.88494247100000001</c:v>
                </c:pt>
                <c:pt idx="197">
                  <c:v>0.88394197100000005</c:v>
                </c:pt>
                <c:pt idx="198">
                  <c:v>0.88494247100000001</c:v>
                </c:pt>
                <c:pt idx="199">
                  <c:v>0.88844422199999995</c:v>
                </c:pt>
                <c:pt idx="200">
                  <c:v>0.88544272099999999</c:v>
                </c:pt>
                <c:pt idx="201">
                  <c:v>0.88544272099999999</c:v>
                </c:pt>
                <c:pt idx="202">
                  <c:v>0.882441221</c:v>
                </c:pt>
                <c:pt idx="203">
                  <c:v>0.889944972</c:v>
                </c:pt>
                <c:pt idx="204">
                  <c:v>0.88394197100000005</c:v>
                </c:pt>
                <c:pt idx="205">
                  <c:v>0.87993997000000002</c:v>
                </c:pt>
                <c:pt idx="206">
                  <c:v>0.88494247100000001</c:v>
                </c:pt>
                <c:pt idx="207">
                  <c:v>0.88344172099999996</c:v>
                </c:pt>
                <c:pt idx="208">
                  <c:v>0.88544272099999999</c:v>
                </c:pt>
                <c:pt idx="209">
                  <c:v>0.88744372199999999</c:v>
                </c:pt>
                <c:pt idx="210">
                  <c:v>0.88544272099999999</c:v>
                </c:pt>
                <c:pt idx="211">
                  <c:v>0.88394197100000005</c:v>
                </c:pt>
                <c:pt idx="212">
                  <c:v>0.88394197100000005</c:v>
                </c:pt>
                <c:pt idx="213">
                  <c:v>0.88294147099999998</c:v>
                </c:pt>
                <c:pt idx="214">
                  <c:v>0.88794397199999997</c:v>
                </c:pt>
                <c:pt idx="215">
                  <c:v>0.88194097000000005</c:v>
                </c:pt>
                <c:pt idx="216">
                  <c:v>0.88344172099999996</c:v>
                </c:pt>
                <c:pt idx="217">
                  <c:v>0.88844422199999995</c:v>
                </c:pt>
                <c:pt idx="218">
                  <c:v>0.88644322200000003</c:v>
                </c:pt>
                <c:pt idx="219">
                  <c:v>0.88694347200000001</c:v>
                </c:pt>
                <c:pt idx="220">
                  <c:v>0.87993997000000002</c:v>
                </c:pt>
                <c:pt idx="221">
                  <c:v>0.88294147099999998</c:v>
                </c:pt>
                <c:pt idx="222">
                  <c:v>0.882441221</c:v>
                </c:pt>
                <c:pt idx="223">
                  <c:v>0.88594297099999997</c:v>
                </c:pt>
                <c:pt idx="224">
                  <c:v>0.88594297099999997</c:v>
                </c:pt>
                <c:pt idx="225">
                  <c:v>0.88944472200000002</c:v>
                </c:pt>
                <c:pt idx="226">
                  <c:v>0.88844422199999995</c:v>
                </c:pt>
                <c:pt idx="227">
                  <c:v>0.88594297099999997</c:v>
                </c:pt>
                <c:pt idx="228">
                  <c:v>0.88594297099999997</c:v>
                </c:pt>
                <c:pt idx="229">
                  <c:v>0.882441221</c:v>
                </c:pt>
                <c:pt idx="230">
                  <c:v>0.88794397199999997</c:v>
                </c:pt>
                <c:pt idx="231">
                  <c:v>0.882441221</c:v>
                </c:pt>
                <c:pt idx="232">
                  <c:v>0.88644322200000003</c:v>
                </c:pt>
                <c:pt idx="233">
                  <c:v>0.88444222100000003</c:v>
                </c:pt>
                <c:pt idx="234">
                  <c:v>0.88694347200000001</c:v>
                </c:pt>
                <c:pt idx="235">
                  <c:v>0.88494247100000001</c:v>
                </c:pt>
                <c:pt idx="236">
                  <c:v>0.88744372199999999</c:v>
                </c:pt>
                <c:pt idx="237">
                  <c:v>0.889944972</c:v>
                </c:pt>
                <c:pt idx="238">
                  <c:v>0.88844422199999995</c:v>
                </c:pt>
                <c:pt idx="239">
                  <c:v>0.88044022</c:v>
                </c:pt>
                <c:pt idx="240">
                  <c:v>0.88444222100000003</c:v>
                </c:pt>
                <c:pt idx="241">
                  <c:v>0.89044522299999995</c:v>
                </c:pt>
                <c:pt idx="242">
                  <c:v>0.88694347200000001</c:v>
                </c:pt>
                <c:pt idx="243">
                  <c:v>0.889944972</c:v>
                </c:pt>
                <c:pt idx="244">
                  <c:v>0.88544272099999999</c:v>
                </c:pt>
                <c:pt idx="245">
                  <c:v>0.891945973</c:v>
                </c:pt>
                <c:pt idx="246">
                  <c:v>0.88894447200000004</c:v>
                </c:pt>
                <c:pt idx="247">
                  <c:v>0.88494247100000001</c:v>
                </c:pt>
                <c:pt idx="248">
                  <c:v>0.88544272099999999</c:v>
                </c:pt>
                <c:pt idx="249">
                  <c:v>0.88794397199999997</c:v>
                </c:pt>
                <c:pt idx="250">
                  <c:v>0.88494247100000001</c:v>
                </c:pt>
                <c:pt idx="251">
                  <c:v>0.891945973</c:v>
                </c:pt>
                <c:pt idx="252">
                  <c:v>0.88644322200000003</c:v>
                </c:pt>
                <c:pt idx="253">
                  <c:v>0.88494247100000001</c:v>
                </c:pt>
                <c:pt idx="254">
                  <c:v>0.88844422199999995</c:v>
                </c:pt>
                <c:pt idx="255">
                  <c:v>0.89044522299999995</c:v>
                </c:pt>
                <c:pt idx="256">
                  <c:v>0.89094547300000004</c:v>
                </c:pt>
                <c:pt idx="257">
                  <c:v>0.88194097000000005</c:v>
                </c:pt>
                <c:pt idx="258">
                  <c:v>0.88744372199999999</c:v>
                </c:pt>
                <c:pt idx="259">
                  <c:v>0.889944972</c:v>
                </c:pt>
                <c:pt idx="260">
                  <c:v>0.88694347200000001</c:v>
                </c:pt>
                <c:pt idx="261">
                  <c:v>0.88794397199999997</c:v>
                </c:pt>
                <c:pt idx="262">
                  <c:v>0.889944972</c:v>
                </c:pt>
                <c:pt idx="263">
                  <c:v>0.88544272099999999</c:v>
                </c:pt>
                <c:pt idx="264">
                  <c:v>0.88894447200000004</c:v>
                </c:pt>
                <c:pt idx="265">
                  <c:v>0.88644322200000003</c:v>
                </c:pt>
                <c:pt idx="266">
                  <c:v>0.88544272099999999</c:v>
                </c:pt>
                <c:pt idx="267">
                  <c:v>0.88494247100000001</c:v>
                </c:pt>
                <c:pt idx="268">
                  <c:v>0.88644322200000003</c:v>
                </c:pt>
                <c:pt idx="269">
                  <c:v>0.88594297099999997</c:v>
                </c:pt>
                <c:pt idx="270">
                  <c:v>0.88944472200000002</c:v>
                </c:pt>
                <c:pt idx="271">
                  <c:v>0.89094547300000004</c:v>
                </c:pt>
                <c:pt idx="272">
                  <c:v>0.88844422199999995</c:v>
                </c:pt>
                <c:pt idx="273">
                  <c:v>0.88844422199999995</c:v>
                </c:pt>
                <c:pt idx="274">
                  <c:v>0.889944972</c:v>
                </c:pt>
                <c:pt idx="275">
                  <c:v>0.88444222100000003</c:v>
                </c:pt>
                <c:pt idx="276">
                  <c:v>0.88794397199999997</c:v>
                </c:pt>
                <c:pt idx="277">
                  <c:v>0.89294647299999996</c:v>
                </c:pt>
                <c:pt idx="278">
                  <c:v>0.88344172099999996</c:v>
                </c:pt>
                <c:pt idx="279">
                  <c:v>0.89094547300000004</c:v>
                </c:pt>
                <c:pt idx="280">
                  <c:v>0.88694347200000001</c:v>
                </c:pt>
                <c:pt idx="281">
                  <c:v>0.89394697300000003</c:v>
                </c:pt>
                <c:pt idx="282">
                  <c:v>0.88744372199999999</c:v>
                </c:pt>
                <c:pt idx="283">
                  <c:v>0.88744372199999999</c:v>
                </c:pt>
                <c:pt idx="284">
                  <c:v>0.88844422199999995</c:v>
                </c:pt>
                <c:pt idx="285">
                  <c:v>0.88844422199999995</c:v>
                </c:pt>
                <c:pt idx="286">
                  <c:v>0.89044522299999995</c:v>
                </c:pt>
                <c:pt idx="287">
                  <c:v>0.88294147099999998</c:v>
                </c:pt>
                <c:pt idx="288">
                  <c:v>0.88794397199999997</c:v>
                </c:pt>
                <c:pt idx="289">
                  <c:v>0.89044522299999995</c:v>
                </c:pt>
                <c:pt idx="290">
                  <c:v>0.889944972</c:v>
                </c:pt>
                <c:pt idx="291">
                  <c:v>0.88794397199999997</c:v>
                </c:pt>
                <c:pt idx="292">
                  <c:v>0.88394197100000005</c:v>
                </c:pt>
                <c:pt idx="293">
                  <c:v>0.89044522299999995</c:v>
                </c:pt>
                <c:pt idx="294">
                  <c:v>0.89494747399999997</c:v>
                </c:pt>
                <c:pt idx="295">
                  <c:v>0.88844422199999995</c:v>
                </c:pt>
                <c:pt idx="296">
                  <c:v>0.88444222100000003</c:v>
                </c:pt>
                <c:pt idx="297">
                  <c:v>0.88644322200000003</c:v>
                </c:pt>
                <c:pt idx="298">
                  <c:v>0.88744372199999999</c:v>
                </c:pt>
                <c:pt idx="299">
                  <c:v>0.89094547300000004</c:v>
                </c:pt>
                <c:pt idx="300">
                  <c:v>0.89094547300000004</c:v>
                </c:pt>
                <c:pt idx="301">
                  <c:v>0.88944472200000002</c:v>
                </c:pt>
                <c:pt idx="302">
                  <c:v>0.88694347200000001</c:v>
                </c:pt>
                <c:pt idx="303">
                  <c:v>0.88644322200000003</c:v>
                </c:pt>
                <c:pt idx="304">
                  <c:v>0.88944472200000002</c:v>
                </c:pt>
                <c:pt idx="305">
                  <c:v>0.89344672300000005</c:v>
                </c:pt>
                <c:pt idx="306">
                  <c:v>0.88594297099999997</c:v>
                </c:pt>
                <c:pt idx="307">
                  <c:v>0.89844922500000002</c:v>
                </c:pt>
                <c:pt idx="308">
                  <c:v>0.88744372199999999</c:v>
                </c:pt>
                <c:pt idx="309">
                  <c:v>0.88494247100000001</c:v>
                </c:pt>
                <c:pt idx="310">
                  <c:v>0.89144572300000002</c:v>
                </c:pt>
                <c:pt idx="311">
                  <c:v>0.88744372199999999</c:v>
                </c:pt>
                <c:pt idx="312">
                  <c:v>0.88894447200000004</c:v>
                </c:pt>
                <c:pt idx="313">
                  <c:v>0.88944472200000002</c:v>
                </c:pt>
                <c:pt idx="314">
                  <c:v>0.88494247100000001</c:v>
                </c:pt>
                <c:pt idx="315">
                  <c:v>0.88844422199999995</c:v>
                </c:pt>
                <c:pt idx="316">
                  <c:v>0.88844422199999995</c:v>
                </c:pt>
                <c:pt idx="317">
                  <c:v>0.88494247100000001</c:v>
                </c:pt>
                <c:pt idx="318">
                  <c:v>0.89094547300000004</c:v>
                </c:pt>
                <c:pt idx="319">
                  <c:v>0.88844422199999995</c:v>
                </c:pt>
                <c:pt idx="320">
                  <c:v>0.88644322200000003</c:v>
                </c:pt>
                <c:pt idx="321">
                  <c:v>0.889944972</c:v>
                </c:pt>
                <c:pt idx="322">
                  <c:v>0.88694347200000001</c:v>
                </c:pt>
                <c:pt idx="323">
                  <c:v>0.88944472200000002</c:v>
                </c:pt>
                <c:pt idx="324">
                  <c:v>0.88844422199999995</c:v>
                </c:pt>
                <c:pt idx="325">
                  <c:v>0.88894447200000004</c:v>
                </c:pt>
                <c:pt idx="326">
                  <c:v>0.88844422199999995</c:v>
                </c:pt>
                <c:pt idx="327">
                  <c:v>0.889944972</c:v>
                </c:pt>
                <c:pt idx="328">
                  <c:v>0.88894447200000004</c:v>
                </c:pt>
                <c:pt idx="329">
                  <c:v>0.88344172099999996</c:v>
                </c:pt>
                <c:pt idx="330">
                  <c:v>0.88794397199999997</c:v>
                </c:pt>
                <c:pt idx="331">
                  <c:v>0.89094547300000004</c:v>
                </c:pt>
                <c:pt idx="332">
                  <c:v>0.88494247100000001</c:v>
                </c:pt>
                <c:pt idx="333">
                  <c:v>0.89644822400000002</c:v>
                </c:pt>
                <c:pt idx="334">
                  <c:v>0.88644322200000003</c:v>
                </c:pt>
                <c:pt idx="335">
                  <c:v>0.88944472200000002</c:v>
                </c:pt>
                <c:pt idx="336">
                  <c:v>0.89094547300000004</c:v>
                </c:pt>
                <c:pt idx="337">
                  <c:v>0.88444222100000003</c:v>
                </c:pt>
                <c:pt idx="338">
                  <c:v>0.89044522299999995</c:v>
                </c:pt>
                <c:pt idx="339">
                  <c:v>0.88944472200000002</c:v>
                </c:pt>
                <c:pt idx="340">
                  <c:v>0.889944972</c:v>
                </c:pt>
                <c:pt idx="341">
                  <c:v>0.89044522299999995</c:v>
                </c:pt>
                <c:pt idx="342">
                  <c:v>0.88794397199999997</c:v>
                </c:pt>
                <c:pt idx="343">
                  <c:v>0.89094547300000004</c:v>
                </c:pt>
                <c:pt idx="344">
                  <c:v>0.88744372199999999</c:v>
                </c:pt>
                <c:pt idx="345">
                  <c:v>0.88844422199999995</c:v>
                </c:pt>
                <c:pt idx="346">
                  <c:v>0.88944472200000002</c:v>
                </c:pt>
                <c:pt idx="347">
                  <c:v>0.88794397199999997</c:v>
                </c:pt>
                <c:pt idx="348">
                  <c:v>0.88694347200000001</c:v>
                </c:pt>
                <c:pt idx="349">
                  <c:v>0.88694347200000001</c:v>
                </c:pt>
                <c:pt idx="350">
                  <c:v>0.88944472200000002</c:v>
                </c:pt>
                <c:pt idx="351">
                  <c:v>0.88494247100000001</c:v>
                </c:pt>
                <c:pt idx="352">
                  <c:v>0.88594297099999997</c:v>
                </c:pt>
                <c:pt idx="353">
                  <c:v>0.88844422199999995</c:v>
                </c:pt>
                <c:pt idx="354">
                  <c:v>0.891945973</c:v>
                </c:pt>
                <c:pt idx="355">
                  <c:v>0.88444222100000003</c:v>
                </c:pt>
                <c:pt idx="356">
                  <c:v>0.89394697300000003</c:v>
                </c:pt>
                <c:pt idx="357">
                  <c:v>0.88644322200000003</c:v>
                </c:pt>
                <c:pt idx="358">
                  <c:v>0.88444222100000003</c:v>
                </c:pt>
                <c:pt idx="359">
                  <c:v>0.891945973</c:v>
                </c:pt>
                <c:pt idx="360">
                  <c:v>0.88894447200000004</c:v>
                </c:pt>
                <c:pt idx="361">
                  <c:v>0.88794397199999997</c:v>
                </c:pt>
                <c:pt idx="362">
                  <c:v>0.88744372199999999</c:v>
                </c:pt>
                <c:pt idx="363">
                  <c:v>0.88594297099999997</c:v>
                </c:pt>
                <c:pt idx="364">
                  <c:v>0.88894447200000004</c:v>
                </c:pt>
                <c:pt idx="365">
                  <c:v>0.88594297099999997</c:v>
                </c:pt>
                <c:pt idx="366">
                  <c:v>0.88694347200000001</c:v>
                </c:pt>
                <c:pt idx="367">
                  <c:v>0.88694347200000001</c:v>
                </c:pt>
                <c:pt idx="368">
                  <c:v>0.88144071999999996</c:v>
                </c:pt>
                <c:pt idx="369">
                  <c:v>0.88944472200000002</c:v>
                </c:pt>
                <c:pt idx="370">
                  <c:v>0.88594297099999997</c:v>
                </c:pt>
                <c:pt idx="371">
                  <c:v>0.89094547300000004</c:v>
                </c:pt>
                <c:pt idx="372">
                  <c:v>0.88844422199999995</c:v>
                </c:pt>
                <c:pt idx="373">
                  <c:v>0.88544272099999999</c:v>
                </c:pt>
                <c:pt idx="374">
                  <c:v>0.88644322200000003</c:v>
                </c:pt>
                <c:pt idx="375">
                  <c:v>0.88894447200000004</c:v>
                </c:pt>
                <c:pt idx="376">
                  <c:v>0.88544272099999999</c:v>
                </c:pt>
                <c:pt idx="377">
                  <c:v>0.88894447200000004</c:v>
                </c:pt>
                <c:pt idx="378">
                  <c:v>0.89044522299999995</c:v>
                </c:pt>
                <c:pt idx="379">
                  <c:v>0.88794397199999997</c:v>
                </c:pt>
                <c:pt idx="380">
                  <c:v>0.89044522299999995</c:v>
                </c:pt>
                <c:pt idx="381">
                  <c:v>0.88744372199999999</c:v>
                </c:pt>
                <c:pt idx="382">
                  <c:v>0.88644322200000003</c:v>
                </c:pt>
                <c:pt idx="383">
                  <c:v>0.89294647299999996</c:v>
                </c:pt>
                <c:pt idx="384">
                  <c:v>0.889944972</c:v>
                </c:pt>
                <c:pt idx="385">
                  <c:v>0.88544272099999999</c:v>
                </c:pt>
                <c:pt idx="386">
                  <c:v>0.88844422199999995</c:v>
                </c:pt>
                <c:pt idx="387">
                  <c:v>0.88144071999999996</c:v>
                </c:pt>
                <c:pt idx="388">
                  <c:v>0.88594297099999997</c:v>
                </c:pt>
                <c:pt idx="389">
                  <c:v>0.88594297099999997</c:v>
                </c:pt>
                <c:pt idx="390">
                  <c:v>0.88394197100000005</c:v>
                </c:pt>
                <c:pt idx="391">
                  <c:v>0.88544272099999999</c:v>
                </c:pt>
                <c:pt idx="392">
                  <c:v>0.88794397199999997</c:v>
                </c:pt>
                <c:pt idx="393">
                  <c:v>0.88544272099999999</c:v>
                </c:pt>
                <c:pt idx="394">
                  <c:v>0.88494247100000001</c:v>
                </c:pt>
                <c:pt idx="395">
                  <c:v>0.89294647299999996</c:v>
                </c:pt>
                <c:pt idx="396">
                  <c:v>0.88644322200000003</c:v>
                </c:pt>
                <c:pt idx="397">
                  <c:v>0.88694347200000001</c:v>
                </c:pt>
                <c:pt idx="398">
                  <c:v>0.88694347200000001</c:v>
                </c:pt>
                <c:pt idx="399">
                  <c:v>0.88844422199999995</c:v>
                </c:pt>
                <c:pt idx="400">
                  <c:v>0.88594297099999997</c:v>
                </c:pt>
                <c:pt idx="401">
                  <c:v>0.88044022</c:v>
                </c:pt>
                <c:pt idx="402">
                  <c:v>0.88594297099999997</c:v>
                </c:pt>
                <c:pt idx="403">
                  <c:v>0.88394197100000005</c:v>
                </c:pt>
                <c:pt idx="404">
                  <c:v>0.88794397199999997</c:v>
                </c:pt>
                <c:pt idx="405">
                  <c:v>0.88844422199999995</c:v>
                </c:pt>
                <c:pt idx="406">
                  <c:v>0.88194097000000005</c:v>
                </c:pt>
                <c:pt idx="407">
                  <c:v>0.88494247100000001</c:v>
                </c:pt>
                <c:pt idx="408">
                  <c:v>0.882441221</c:v>
                </c:pt>
                <c:pt idx="409">
                  <c:v>0.891945973</c:v>
                </c:pt>
                <c:pt idx="410">
                  <c:v>0.88494247100000001</c:v>
                </c:pt>
                <c:pt idx="411">
                  <c:v>0.88694347200000001</c:v>
                </c:pt>
                <c:pt idx="412">
                  <c:v>0.88844422199999995</c:v>
                </c:pt>
                <c:pt idx="413">
                  <c:v>0.88894447200000004</c:v>
                </c:pt>
                <c:pt idx="414">
                  <c:v>0.88744372199999999</c:v>
                </c:pt>
                <c:pt idx="415">
                  <c:v>0.88694347200000001</c:v>
                </c:pt>
                <c:pt idx="416">
                  <c:v>0.891945973</c:v>
                </c:pt>
                <c:pt idx="417">
                  <c:v>0.88894447200000004</c:v>
                </c:pt>
                <c:pt idx="418">
                  <c:v>0.891945973</c:v>
                </c:pt>
                <c:pt idx="419">
                  <c:v>0.89094547300000004</c:v>
                </c:pt>
                <c:pt idx="420">
                  <c:v>0.88594297099999997</c:v>
                </c:pt>
                <c:pt idx="421">
                  <c:v>0.88744372199999999</c:v>
                </c:pt>
                <c:pt idx="422">
                  <c:v>0.88894447200000004</c:v>
                </c:pt>
                <c:pt idx="423">
                  <c:v>0.891945973</c:v>
                </c:pt>
                <c:pt idx="424">
                  <c:v>0.88394197100000005</c:v>
                </c:pt>
                <c:pt idx="425">
                  <c:v>0.88794397199999997</c:v>
                </c:pt>
                <c:pt idx="426">
                  <c:v>0.88844422199999995</c:v>
                </c:pt>
                <c:pt idx="427">
                  <c:v>0.88394197100000005</c:v>
                </c:pt>
                <c:pt idx="428">
                  <c:v>0.88694347200000001</c:v>
                </c:pt>
                <c:pt idx="429">
                  <c:v>0.88844422199999995</c:v>
                </c:pt>
                <c:pt idx="430">
                  <c:v>0.88694347200000001</c:v>
                </c:pt>
                <c:pt idx="431">
                  <c:v>0.88694347200000001</c:v>
                </c:pt>
                <c:pt idx="432">
                  <c:v>0.88694347200000001</c:v>
                </c:pt>
                <c:pt idx="433">
                  <c:v>0.88744372199999999</c:v>
                </c:pt>
                <c:pt idx="434">
                  <c:v>0.88694347200000001</c:v>
                </c:pt>
                <c:pt idx="435">
                  <c:v>0.88894447200000004</c:v>
                </c:pt>
                <c:pt idx="436">
                  <c:v>0.89094547300000004</c:v>
                </c:pt>
                <c:pt idx="437">
                  <c:v>0.88744372199999999</c:v>
                </c:pt>
                <c:pt idx="438">
                  <c:v>0.88794397199999997</c:v>
                </c:pt>
                <c:pt idx="439">
                  <c:v>0.88894447200000004</c:v>
                </c:pt>
                <c:pt idx="440">
                  <c:v>0.88694347200000001</c:v>
                </c:pt>
                <c:pt idx="441">
                  <c:v>0.88444222100000003</c:v>
                </c:pt>
                <c:pt idx="442">
                  <c:v>0.88094046999999998</c:v>
                </c:pt>
                <c:pt idx="443">
                  <c:v>0.88344172099999996</c:v>
                </c:pt>
                <c:pt idx="444">
                  <c:v>0.88594297099999997</c:v>
                </c:pt>
                <c:pt idx="445">
                  <c:v>0.889944972</c:v>
                </c:pt>
                <c:pt idx="446">
                  <c:v>0.88544272099999999</c:v>
                </c:pt>
                <c:pt idx="447">
                  <c:v>0.88644322200000003</c:v>
                </c:pt>
                <c:pt idx="448">
                  <c:v>0.88644322200000003</c:v>
                </c:pt>
                <c:pt idx="449">
                  <c:v>0.88594297099999997</c:v>
                </c:pt>
                <c:pt idx="450">
                  <c:v>0.88944472200000002</c:v>
                </c:pt>
                <c:pt idx="451">
                  <c:v>0.88944472200000002</c:v>
                </c:pt>
                <c:pt idx="452">
                  <c:v>0.889944972</c:v>
                </c:pt>
                <c:pt idx="453">
                  <c:v>0.889944972</c:v>
                </c:pt>
                <c:pt idx="454">
                  <c:v>0.88594297099999997</c:v>
                </c:pt>
                <c:pt idx="455">
                  <c:v>0.88744372199999999</c:v>
                </c:pt>
                <c:pt idx="456">
                  <c:v>0.88894447200000004</c:v>
                </c:pt>
                <c:pt idx="457">
                  <c:v>0.88494247100000001</c:v>
                </c:pt>
                <c:pt idx="458">
                  <c:v>0.88794397199999997</c:v>
                </c:pt>
                <c:pt idx="459">
                  <c:v>0.88594297099999997</c:v>
                </c:pt>
                <c:pt idx="460">
                  <c:v>0.88744372199999999</c:v>
                </c:pt>
                <c:pt idx="461">
                  <c:v>0.88894447200000004</c:v>
                </c:pt>
                <c:pt idx="462">
                  <c:v>0.88944472200000002</c:v>
                </c:pt>
                <c:pt idx="463">
                  <c:v>0.88644322200000003</c:v>
                </c:pt>
                <c:pt idx="464">
                  <c:v>0.88544272099999999</c:v>
                </c:pt>
                <c:pt idx="465">
                  <c:v>0.88844422199999995</c:v>
                </c:pt>
                <c:pt idx="466">
                  <c:v>0.88594297099999997</c:v>
                </c:pt>
                <c:pt idx="467">
                  <c:v>0.88344172099999996</c:v>
                </c:pt>
                <c:pt idx="468">
                  <c:v>0.88544272099999999</c:v>
                </c:pt>
                <c:pt idx="469">
                  <c:v>0.88644322200000003</c:v>
                </c:pt>
                <c:pt idx="470">
                  <c:v>0.88844422199999995</c:v>
                </c:pt>
                <c:pt idx="471">
                  <c:v>0.88944472200000002</c:v>
                </c:pt>
                <c:pt idx="472">
                  <c:v>0.88594297099999997</c:v>
                </c:pt>
                <c:pt idx="473">
                  <c:v>0.89144572300000002</c:v>
                </c:pt>
                <c:pt idx="474">
                  <c:v>0.889944972</c:v>
                </c:pt>
                <c:pt idx="475">
                  <c:v>0.88794397199999997</c:v>
                </c:pt>
                <c:pt idx="476">
                  <c:v>0.88544272099999999</c:v>
                </c:pt>
                <c:pt idx="477">
                  <c:v>0.89244622299999998</c:v>
                </c:pt>
                <c:pt idx="478">
                  <c:v>0.88394197100000005</c:v>
                </c:pt>
                <c:pt idx="479">
                  <c:v>0.88344172099999996</c:v>
                </c:pt>
                <c:pt idx="480">
                  <c:v>0.88394197100000005</c:v>
                </c:pt>
                <c:pt idx="481">
                  <c:v>0.88894447200000004</c:v>
                </c:pt>
                <c:pt idx="482">
                  <c:v>0.88344172099999996</c:v>
                </c:pt>
                <c:pt idx="483">
                  <c:v>0.88644322200000003</c:v>
                </c:pt>
                <c:pt idx="484">
                  <c:v>0.88544272099999999</c:v>
                </c:pt>
                <c:pt idx="485">
                  <c:v>0.88194097000000005</c:v>
                </c:pt>
                <c:pt idx="486">
                  <c:v>0.882441221</c:v>
                </c:pt>
                <c:pt idx="487">
                  <c:v>0.88844422199999995</c:v>
                </c:pt>
                <c:pt idx="488">
                  <c:v>0.88294147099999998</c:v>
                </c:pt>
                <c:pt idx="489">
                  <c:v>0.88744372199999999</c:v>
                </c:pt>
                <c:pt idx="490">
                  <c:v>0.88494247100000001</c:v>
                </c:pt>
                <c:pt idx="491">
                  <c:v>0.88644322200000003</c:v>
                </c:pt>
                <c:pt idx="492">
                  <c:v>0.89044522299999995</c:v>
                </c:pt>
                <c:pt idx="493">
                  <c:v>0.88494247100000001</c:v>
                </c:pt>
                <c:pt idx="494">
                  <c:v>0.88794397199999997</c:v>
                </c:pt>
                <c:pt idx="495">
                  <c:v>0.88844422199999995</c:v>
                </c:pt>
                <c:pt idx="496">
                  <c:v>0.88894447200000004</c:v>
                </c:pt>
                <c:pt idx="497">
                  <c:v>0.88844422199999995</c:v>
                </c:pt>
                <c:pt idx="498">
                  <c:v>0.89044522299999995</c:v>
                </c:pt>
                <c:pt idx="499">
                  <c:v>0.88794397199999997</c:v>
                </c:pt>
                <c:pt idx="500">
                  <c:v>0.88844422199999995</c:v>
                </c:pt>
                <c:pt idx="501">
                  <c:v>0.88444222100000003</c:v>
                </c:pt>
                <c:pt idx="502">
                  <c:v>0.88344172099999996</c:v>
                </c:pt>
                <c:pt idx="503">
                  <c:v>0.88544272099999999</c:v>
                </c:pt>
                <c:pt idx="504">
                  <c:v>0.88794397199999997</c:v>
                </c:pt>
                <c:pt idx="505">
                  <c:v>0.88794397199999997</c:v>
                </c:pt>
                <c:pt idx="506">
                  <c:v>0.88494247100000001</c:v>
                </c:pt>
                <c:pt idx="507">
                  <c:v>0.88344172099999996</c:v>
                </c:pt>
                <c:pt idx="508">
                  <c:v>0.889944972</c:v>
                </c:pt>
                <c:pt idx="509">
                  <c:v>0.88894447200000004</c:v>
                </c:pt>
                <c:pt idx="510">
                  <c:v>0.88594297099999997</c:v>
                </c:pt>
                <c:pt idx="511">
                  <c:v>0.88944472200000002</c:v>
                </c:pt>
                <c:pt idx="512">
                  <c:v>0.88344172099999996</c:v>
                </c:pt>
                <c:pt idx="513">
                  <c:v>0.88894447200000004</c:v>
                </c:pt>
                <c:pt idx="514">
                  <c:v>0.88694347200000001</c:v>
                </c:pt>
                <c:pt idx="515">
                  <c:v>0.88494247100000001</c:v>
                </c:pt>
                <c:pt idx="516">
                  <c:v>0.889944972</c:v>
                </c:pt>
                <c:pt idx="517">
                  <c:v>0.89044522299999995</c:v>
                </c:pt>
                <c:pt idx="518">
                  <c:v>0.88944472200000002</c:v>
                </c:pt>
                <c:pt idx="519">
                  <c:v>0.88794397199999997</c:v>
                </c:pt>
                <c:pt idx="520">
                  <c:v>0.88644322200000003</c:v>
                </c:pt>
                <c:pt idx="521">
                  <c:v>0.88794397199999997</c:v>
                </c:pt>
                <c:pt idx="522">
                  <c:v>0.88844422199999995</c:v>
                </c:pt>
                <c:pt idx="523">
                  <c:v>0.88544272099999999</c:v>
                </c:pt>
                <c:pt idx="524">
                  <c:v>0.88894447200000004</c:v>
                </c:pt>
                <c:pt idx="525">
                  <c:v>0.88544272099999999</c:v>
                </c:pt>
                <c:pt idx="526">
                  <c:v>0.89294647299999996</c:v>
                </c:pt>
                <c:pt idx="527">
                  <c:v>0.891945973</c:v>
                </c:pt>
                <c:pt idx="528">
                  <c:v>0.88394197100000005</c:v>
                </c:pt>
                <c:pt idx="529">
                  <c:v>0.88644322200000003</c:v>
                </c:pt>
                <c:pt idx="530">
                  <c:v>0.88544272099999999</c:v>
                </c:pt>
                <c:pt idx="531">
                  <c:v>0.88444222100000003</c:v>
                </c:pt>
                <c:pt idx="532">
                  <c:v>0.88394197100000005</c:v>
                </c:pt>
                <c:pt idx="533">
                  <c:v>0.88894447200000004</c:v>
                </c:pt>
                <c:pt idx="534">
                  <c:v>0.88594297099999997</c:v>
                </c:pt>
                <c:pt idx="535">
                  <c:v>0.88444222100000003</c:v>
                </c:pt>
                <c:pt idx="536">
                  <c:v>0.89144572300000002</c:v>
                </c:pt>
                <c:pt idx="537">
                  <c:v>0.88644322200000003</c:v>
                </c:pt>
                <c:pt idx="538">
                  <c:v>0.88494247100000001</c:v>
                </c:pt>
                <c:pt idx="539">
                  <c:v>0.88844422199999995</c:v>
                </c:pt>
                <c:pt idx="540">
                  <c:v>0.88594297099999997</c:v>
                </c:pt>
                <c:pt idx="541">
                  <c:v>0.88644322200000003</c:v>
                </c:pt>
                <c:pt idx="542">
                  <c:v>0.89044522299999995</c:v>
                </c:pt>
                <c:pt idx="543">
                  <c:v>0.88794397199999997</c:v>
                </c:pt>
                <c:pt idx="544">
                  <c:v>0.88694347200000001</c:v>
                </c:pt>
                <c:pt idx="545">
                  <c:v>0.88544272099999999</c:v>
                </c:pt>
                <c:pt idx="546">
                  <c:v>0.88794397199999997</c:v>
                </c:pt>
                <c:pt idx="547">
                  <c:v>0.889944972</c:v>
                </c:pt>
                <c:pt idx="548">
                  <c:v>0.89244622299999998</c:v>
                </c:pt>
                <c:pt idx="549">
                  <c:v>0.88644322200000003</c:v>
                </c:pt>
                <c:pt idx="550">
                  <c:v>0.88894447200000004</c:v>
                </c:pt>
                <c:pt idx="551">
                  <c:v>0.88444222100000003</c:v>
                </c:pt>
                <c:pt idx="552">
                  <c:v>0.88944472200000002</c:v>
                </c:pt>
                <c:pt idx="553">
                  <c:v>0.88294147099999998</c:v>
                </c:pt>
                <c:pt idx="554">
                  <c:v>0.889944972</c:v>
                </c:pt>
                <c:pt idx="555">
                  <c:v>0.88644322200000003</c:v>
                </c:pt>
                <c:pt idx="556">
                  <c:v>0.88694347200000001</c:v>
                </c:pt>
                <c:pt idx="557">
                  <c:v>0.88694347200000001</c:v>
                </c:pt>
                <c:pt idx="558">
                  <c:v>0.88494247100000001</c:v>
                </c:pt>
                <c:pt idx="559">
                  <c:v>0.89344672300000005</c:v>
                </c:pt>
                <c:pt idx="560">
                  <c:v>0.889944972</c:v>
                </c:pt>
                <c:pt idx="561">
                  <c:v>0.88394197100000005</c:v>
                </c:pt>
                <c:pt idx="562">
                  <c:v>0.88744372199999999</c:v>
                </c:pt>
                <c:pt idx="563">
                  <c:v>0.889944972</c:v>
                </c:pt>
                <c:pt idx="564">
                  <c:v>0.88644322200000003</c:v>
                </c:pt>
                <c:pt idx="565">
                  <c:v>0.88894447200000004</c:v>
                </c:pt>
                <c:pt idx="566">
                  <c:v>0.88494247100000001</c:v>
                </c:pt>
                <c:pt idx="567">
                  <c:v>0.89244622299999998</c:v>
                </c:pt>
                <c:pt idx="568">
                  <c:v>0.88394197100000005</c:v>
                </c:pt>
                <c:pt idx="569">
                  <c:v>0.88494247100000001</c:v>
                </c:pt>
                <c:pt idx="570">
                  <c:v>0.88794397199999997</c:v>
                </c:pt>
                <c:pt idx="571">
                  <c:v>0.88744372199999999</c:v>
                </c:pt>
                <c:pt idx="572">
                  <c:v>0.88844422199999995</c:v>
                </c:pt>
                <c:pt idx="573">
                  <c:v>0.88544272099999999</c:v>
                </c:pt>
                <c:pt idx="574">
                  <c:v>0.88794397199999997</c:v>
                </c:pt>
                <c:pt idx="575">
                  <c:v>0.88694347200000001</c:v>
                </c:pt>
                <c:pt idx="576">
                  <c:v>0.88894447200000004</c:v>
                </c:pt>
                <c:pt idx="577">
                  <c:v>0.88894447200000004</c:v>
                </c:pt>
                <c:pt idx="578">
                  <c:v>0.88544272099999999</c:v>
                </c:pt>
                <c:pt idx="579">
                  <c:v>0.88494247100000001</c:v>
                </c:pt>
                <c:pt idx="580">
                  <c:v>0.88894447200000004</c:v>
                </c:pt>
                <c:pt idx="581">
                  <c:v>0.89044522299999995</c:v>
                </c:pt>
                <c:pt idx="582">
                  <c:v>0.88394197100000005</c:v>
                </c:pt>
                <c:pt idx="583">
                  <c:v>0.89044522299999995</c:v>
                </c:pt>
                <c:pt idx="584">
                  <c:v>0.89144572300000002</c:v>
                </c:pt>
                <c:pt idx="585">
                  <c:v>0.88494247100000001</c:v>
                </c:pt>
                <c:pt idx="586">
                  <c:v>0.88744372199999999</c:v>
                </c:pt>
                <c:pt idx="587">
                  <c:v>0.88644322200000003</c:v>
                </c:pt>
                <c:pt idx="588">
                  <c:v>0.88644322200000003</c:v>
                </c:pt>
                <c:pt idx="589">
                  <c:v>0.89044522299999995</c:v>
                </c:pt>
                <c:pt idx="590">
                  <c:v>0.889944972</c:v>
                </c:pt>
                <c:pt idx="591">
                  <c:v>0.889944972</c:v>
                </c:pt>
                <c:pt idx="592">
                  <c:v>0.88344172099999996</c:v>
                </c:pt>
                <c:pt idx="593">
                  <c:v>0.89044522299999995</c:v>
                </c:pt>
                <c:pt idx="594">
                  <c:v>0.88644322200000003</c:v>
                </c:pt>
                <c:pt idx="595">
                  <c:v>0.88694347200000001</c:v>
                </c:pt>
                <c:pt idx="596">
                  <c:v>0.89144572300000002</c:v>
                </c:pt>
                <c:pt idx="597">
                  <c:v>0.88844422199999995</c:v>
                </c:pt>
                <c:pt idx="598">
                  <c:v>0.88944472200000002</c:v>
                </c:pt>
                <c:pt idx="599">
                  <c:v>0.88694347200000001</c:v>
                </c:pt>
                <c:pt idx="600">
                  <c:v>0.88894447200000004</c:v>
                </c:pt>
                <c:pt idx="601">
                  <c:v>0.88894447200000004</c:v>
                </c:pt>
                <c:pt idx="602">
                  <c:v>0.88894447200000004</c:v>
                </c:pt>
                <c:pt idx="603">
                  <c:v>0.88844422199999995</c:v>
                </c:pt>
                <c:pt idx="604">
                  <c:v>0.88544272099999999</c:v>
                </c:pt>
                <c:pt idx="605">
                  <c:v>0.88744372199999999</c:v>
                </c:pt>
                <c:pt idx="606">
                  <c:v>0.88544272099999999</c:v>
                </c:pt>
                <c:pt idx="607">
                  <c:v>0.88494247100000001</c:v>
                </c:pt>
                <c:pt idx="608">
                  <c:v>0.88744372199999999</c:v>
                </c:pt>
                <c:pt idx="609">
                  <c:v>0.88744372199999999</c:v>
                </c:pt>
                <c:pt idx="610">
                  <c:v>0.88694347200000001</c:v>
                </c:pt>
                <c:pt idx="611">
                  <c:v>0.88844422199999995</c:v>
                </c:pt>
                <c:pt idx="612">
                  <c:v>0.88894447200000004</c:v>
                </c:pt>
                <c:pt idx="613">
                  <c:v>0.88644322200000003</c:v>
                </c:pt>
                <c:pt idx="614">
                  <c:v>0.88644322200000003</c:v>
                </c:pt>
                <c:pt idx="615">
                  <c:v>0.88794397199999997</c:v>
                </c:pt>
                <c:pt idx="616">
                  <c:v>0.889944972</c:v>
                </c:pt>
                <c:pt idx="617">
                  <c:v>0.88844422199999995</c:v>
                </c:pt>
                <c:pt idx="618">
                  <c:v>0.88494247100000001</c:v>
                </c:pt>
                <c:pt idx="619">
                  <c:v>0.88594297099999997</c:v>
                </c:pt>
                <c:pt idx="620">
                  <c:v>0.89394697300000003</c:v>
                </c:pt>
                <c:pt idx="621">
                  <c:v>0.88894447200000004</c:v>
                </c:pt>
                <c:pt idx="622">
                  <c:v>0.88644322200000003</c:v>
                </c:pt>
                <c:pt idx="623">
                  <c:v>0.889944972</c:v>
                </c:pt>
                <c:pt idx="624">
                  <c:v>0.88594297099999997</c:v>
                </c:pt>
                <c:pt idx="625">
                  <c:v>0.88494247100000001</c:v>
                </c:pt>
                <c:pt idx="626">
                  <c:v>0.88844422199999995</c:v>
                </c:pt>
                <c:pt idx="627">
                  <c:v>0.88944472200000002</c:v>
                </c:pt>
                <c:pt idx="628">
                  <c:v>0.88794397199999997</c:v>
                </c:pt>
                <c:pt idx="629">
                  <c:v>0.88794397199999997</c:v>
                </c:pt>
                <c:pt idx="630">
                  <c:v>0.88794397199999997</c:v>
                </c:pt>
                <c:pt idx="631">
                  <c:v>0.88644322200000003</c:v>
                </c:pt>
                <c:pt idx="632">
                  <c:v>0.88794397199999997</c:v>
                </c:pt>
                <c:pt idx="633">
                  <c:v>0.88644322200000003</c:v>
                </c:pt>
                <c:pt idx="634">
                  <c:v>0.88794397199999997</c:v>
                </c:pt>
                <c:pt idx="635">
                  <c:v>0.88944472200000002</c:v>
                </c:pt>
                <c:pt idx="636">
                  <c:v>0.88794397199999997</c:v>
                </c:pt>
                <c:pt idx="637">
                  <c:v>0.88794397199999997</c:v>
                </c:pt>
                <c:pt idx="638">
                  <c:v>0.88794397199999997</c:v>
                </c:pt>
                <c:pt idx="639">
                  <c:v>0.88944472200000002</c:v>
                </c:pt>
                <c:pt idx="640">
                  <c:v>0.88944472200000002</c:v>
                </c:pt>
                <c:pt idx="641">
                  <c:v>0.88944472200000002</c:v>
                </c:pt>
                <c:pt idx="642">
                  <c:v>0.88944472200000002</c:v>
                </c:pt>
                <c:pt idx="643">
                  <c:v>0.88944472200000002</c:v>
                </c:pt>
                <c:pt idx="644">
                  <c:v>0.88944472200000002</c:v>
                </c:pt>
                <c:pt idx="645">
                  <c:v>0.88944472200000002</c:v>
                </c:pt>
                <c:pt idx="646">
                  <c:v>0.88944472200000002</c:v>
                </c:pt>
                <c:pt idx="647">
                  <c:v>0.88944472200000002</c:v>
                </c:pt>
                <c:pt idx="648">
                  <c:v>0.88844422199999995</c:v>
                </c:pt>
                <c:pt idx="649">
                  <c:v>0.889944972</c:v>
                </c:pt>
                <c:pt idx="650">
                  <c:v>0.889944972</c:v>
                </c:pt>
                <c:pt idx="651">
                  <c:v>0.88844422199999995</c:v>
                </c:pt>
                <c:pt idx="652">
                  <c:v>0.889944972</c:v>
                </c:pt>
                <c:pt idx="653">
                  <c:v>0.88844422199999995</c:v>
                </c:pt>
                <c:pt idx="654">
                  <c:v>0.88844422199999995</c:v>
                </c:pt>
                <c:pt idx="655">
                  <c:v>0.88844422199999995</c:v>
                </c:pt>
                <c:pt idx="656">
                  <c:v>0.889944972</c:v>
                </c:pt>
                <c:pt idx="657">
                  <c:v>0.889944972</c:v>
                </c:pt>
                <c:pt idx="658">
                  <c:v>0.889944972</c:v>
                </c:pt>
                <c:pt idx="659">
                  <c:v>0.889944972</c:v>
                </c:pt>
                <c:pt idx="660">
                  <c:v>0.88844422199999995</c:v>
                </c:pt>
                <c:pt idx="661">
                  <c:v>0.88844422199999995</c:v>
                </c:pt>
                <c:pt idx="662">
                  <c:v>0.88694347200000001</c:v>
                </c:pt>
                <c:pt idx="663">
                  <c:v>0.88694347200000001</c:v>
                </c:pt>
                <c:pt idx="664">
                  <c:v>0.88844422199999995</c:v>
                </c:pt>
                <c:pt idx="665">
                  <c:v>0.88844422199999995</c:v>
                </c:pt>
                <c:pt idx="666">
                  <c:v>0.88694347200000001</c:v>
                </c:pt>
                <c:pt idx="667">
                  <c:v>0.88694347200000001</c:v>
                </c:pt>
                <c:pt idx="668">
                  <c:v>0.88844422199999995</c:v>
                </c:pt>
                <c:pt idx="669">
                  <c:v>0.88694347200000001</c:v>
                </c:pt>
                <c:pt idx="670">
                  <c:v>0.88694347200000001</c:v>
                </c:pt>
                <c:pt idx="671">
                  <c:v>0.88694347200000001</c:v>
                </c:pt>
                <c:pt idx="672">
                  <c:v>0.88694347200000001</c:v>
                </c:pt>
                <c:pt idx="673">
                  <c:v>0.88694347200000001</c:v>
                </c:pt>
                <c:pt idx="674">
                  <c:v>0.88844422199999995</c:v>
                </c:pt>
                <c:pt idx="675">
                  <c:v>0.88844422199999995</c:v>
                </c:pt>
                <c:pt idx="676">
                  <c:v>0.88694347200000001</c:v>
                </c:pt>
                <c:pt idx="677">
                  <c:v>0.88694347200000001</c:v>
                </c:pt>
                <c:pt idx="678">
                  <c:v>0.88744372199999999</c:v>
                </c:pt>
                <c:pt idx="679">
                  <c:v>0.88744372199999999</c:v>
                </c:pt>
                <c:pt idx="680">
                  <c:v>0.88744372199999999</c:v>
                </c:pt>
                <c:pt idx="681">
                  <c:v>0.88744372199999999</c:v>
                </c:pt>
                <c:pt idx="682">
                  <c:v>0.88894447200000004</c:v>
                </c:pt>
                <c:pt idx="683">
                  <c:v>0.88894447200000004</c:v>
                </c:pt>
                <c:pt idx="684">
                  <c:v>0.88744372199999999</c:v>
                </c:pt>
                <c:pt idx="685">
                  <c:v>0.88744372199999999</c:v>
                </c:pt>
                <c:pt idx="686">
                  <c:v>0.88894447200000004</c:v>
                </c:pt>
                <c:pt idx="687">
                  <c:v>0.88894447200000004</c:v>
                </c:pt>
                <c:pt idx="688">
                  <c:v>0.88744372199999999</c:v>
                </c:pt>
                <c:pt idx="689">
                  <c:v>0.88894447200000004</c:v>
                </c:pt>
                <c:pt idx="690">
                  <c:v>0.88894447200000004</c:v>
                </c:pt>
                <c:pt idx="691">
                  <c:v>0.88744372199999999</c:v>
                </c:pt>
                <c:pt idx="692">
                  <c:v>0.88744372199999999</c:v>
                </c:pt>
                <c:pt idx="693">
                  <c:v>0.88894447200000004</c:v>
                </c:pt>
                <c:pt idx="694">
                  <c:v>0.88894447200000004</c:v>
                </c:pt>
                <c:pt idx="695">
                  <c:v>0.88894447200000004</c:v>
                </c:pt>
                <c:pt idx="696">
                  <c:v>0.88744372199999999</c:v>
                </c:pt>
                <c:pt idx="697">
                  <c:v>0.88894447200000004</c:v>
                </c:pt>
                <c:pt idx="698">
                  <c:v>0.88894447200000004</c:v>
                </c:pt>
                <c:pt idx="699">
                  <c:v>0.88744372199999999</c:v>
                </c:pt>
                <c:pt idx="700">
                  <c:v>0.88894447200000004</c:v>
                </c:pt>
                <c:pt idx="701">
                  <c:v>0.88744372199999999</c:v>
                </c:pt>
                <c:pt idx="702">
                  <c:v>0.88744372199999999</c:v>
                </c:pt>
                <c:pt idx="703">
                  <c:v>0.88894447200000004</c:v>
                </c:pt>
                <c:pt idx="704">
                  <c:v>0.88894447200000004</c:v>
                </c:pt>
                <c:pt idx="705">
                  <c:v>0.88744372199999999</c:v>
                </c:pt>
                <c:pt idx="706">
                  <c:v>0.88744372199999999</c:v>
                </c:pt>
                <c:pt idx="707">
                  <c:v>0.88894447200000004</c:v>
                </c:pt>
                <c:pt idx="708">
                  <c:v>0.88894447200000004</c:v>
                </c:pt>
                <c:pt idx="709">
                  <c:v>0.88894447200000004</c:v>
                </c:pt>
                <c:pt idx="710">
                  <c:v>0.88894447200000004</c:v>
                </c:pt>
                <c:pt idx="711">
                  <c:v>0.88744372199999999</c:v>
                </c:pt>
                <c:pt idx="712">
                  <c:v>0.88894447200000004</c:v>
                </c:pt>
                <c:pt idx="713">
                  <c:v>0.88744372199999999</c:v>
                </c:pt>
                <c:pt idx="714">
                  <c:v>0.88744372199999999</c:v>
                </c:pt>
                <c:pt idx="715">
                  <c:v>0.88894447200000004</c:v>
                </c:pt>
                <c:pt idx="716">
                  <c:v>0.88744372199999999</c:v>
                </c:pt>
                <c:pt idx="717">
                  <c:v>0.88744372199999999</c:v>
                </c:pt>
                <c:pt idx="718">
                  <c:v>0.88894447200000004</c:v>
                </c:pt>
                <c:pt idx="719">
                  <c:v>0.88744372199999999</c:v>
                </c:pt>
                <c:pt idx="720">
                  <c:v>0.88894447200000004</c:v>
                </c:pt>
                <c:pt idx="721">
                  <c:v>0.88894447200000004</c:v>
                </c:pt>
                <c:pt idx="722">
                  <c:v>0.88744372199999999</c:v>
                </c:pt>
                <c:pt idx="723">
                  <c:v>0.88744372199999999</c:v>
                </c:pt>
                <c:pt idx="724">
                  <c:v>0.88744372199999999</c:v>
                </c:pt>
                <c:pt idx="725">
                  <c:v>0.88894447200000004</c:v>
                </c:pt>
                <c:pt idx="726">
                  <c:v>0.88894447200000004</c:v>
                </c:pt>
                <c:pt idx="727">
                  <c:v>0.88894447200000004</c:v>
                </c:pt>
                <c:pt idx="728">
                  <c:v>0.88744372199999999</c:v>
                </c:pt>
                <c:pt idx="729">
                  <c:v>0.88894447200000004</c:v>
                </c:pt>
                <c:pt idx="730">
                  <c:v>0.88744372199999999</c:v>
                </c:pt>
                <c:pt idx="731">
                  <c:v>0.88744372199999999</c:v>
                </c:pt>
                <c:pt idx="732">
                  <c:v>0.88744372199999999</c:v>
                </c:pt>
                <c:pt idx="733">
                  <c:v>0.88744372199999999</c:v>
                </c:pt>
                <c:pt idx="734">
                  <c:v>0.88594297099999997</c:v>
                </c:pt>
                <c:pt idx="735">
                  <c:v>0.88744372199999999</c:v>
                </c:pt>
                <c:pt idx="736">
                  <c:v>0.88594297099999997</c:v>
                </c:pt>
                <c:pt idx="737">
                  <c:v>0.88744372199999999</c:v>
                </c:pt>
                <c:pt idx="738">
                  <c:v>0.88744372199999999</c:v>
                </c:pt>
                <c:pt idx="739">
                  <c:v>0.88594297099999997</c:v>
                </c:pt>
                <c:pt idx="740">
                  <c:v>0.88894447200000004</c:v>
                </c:pt>
                <c:pt idx="741">
                  <c:v>0.88744372199999999</c:v>
                </c:pt>
                <c:pt idx="742">
                  <c:v>0.88744372199999999</c:v>
                </c:pt>
                <c:pt idx="743">
                  <c:v>0.88744372199999999</c:v>
                </c:pt>
                <c:pt idx="744">
                  <c:v>0.88744372199999999</c:v>
                </c:pt>
                <c:pt idx="745">
                  <c:v>0.88744372199999999</c:v>
                </c:pt>
                <c:pt idx="746">
                  <c:v>0.88894447200000004</c:v>
                </c:pt>
                <c:pt idx="747">
                  <c:v>0.88594297099999997</c:v>
                </c:pt>
                <c:pt idx="748">
                  <c:v>0.88594297099999997</c:v>
                </c:pt>
                <c:pt idx="749">
                  <c:v>0.88744372199999999</c:v>
                </c:pt>
                <c:pt idx="750">
                  <c:v>0.88594297099999997</c:v>
                </c:pt>
                <c:pt idx="751">
                  <c:v>0.88744372199999999</c:v>
                </c:pt>
                <c:pt idx="752">
                  <c:v>0.88744372199999999</c:v>
                </c:pt>
                <c:pt idx="753">
                  <c:v>0.88894447200000004</c:v>
                </c:pt>
                <c:pt idx="754">
                  <c:v>0.88744372199999999</c:v>
                </c:pt>
                <c:pt idx="755">
                  <c:v>0.88894447200000004</c:v>
                </c:pt>
                <c:pt idx="756">
                  <c:v>0.89044522299999995</c:v>
                </c:pt>
                <c:pt idx="757">
                  <c:v>0.89044522299999995</c:v>
                </c:pt>
                <c:pt idx="758">
                  <c:v>0.88894447200000004</c:v>
                </c:pt>
                <c:pt idx="759">
                  <c:v>0.88844422199999995</c:v>
                </c:pt>
                <c:pt idx="760">
                  <c:v>0.88844422199999995</c:v>
                </c:pt>
                <c:pt idx="761">
                  <c:v>0.88694347200000001</c:v>
                </c:pt>
                <c:pt idx="762">
                  <c:v>0.88694347200000001</c:v>
                </c:pt>
                <c:pt idx="763">
                  <c:v>0.88844422199999995</c:v>
                </c:pt>
                <c:pt idx="764">
                  <c:v>0.889944972</c:v>
                </c:pt>
                <c:pt idx="765">
                  <c:v>0.88694347200000001</c:v>
                </c:pt>
                <c:pt idx="766">
                  <c:v>0.889944972</c:v>
                </c:pt>
                <c:pt idx="767">
                  <c:v>0.889944972</c:v>
                </c:pt>
                <c:pt idx="768">
                  <c:v>0.88844422199999995</c:v>
                </c:pt>
                <c:pt idx="769">
                  <c:v>0.88844422199999995</c:v>
                </c:pt>
                <c:pt idx="770">
                  <c:v>0.88694347200000001</c:v>
                </c:pt>
                <c:pt idx="771">
                  <c:v>0.88694347200000001</c:v>
                </c:pt>
                <c:pt idx="772">
                  <c:v>0.88944472200000002</c:v>
                </c:pt>
                <c:pt idx="773">
                  <c:v>0.88944472200000002</c:v>
                </c:pt>
                <c:pt idx="774">
                  <c:v>0.88944472200000002</c:v>
                </c:pt>
                <c:pt idx="775">
                  <c:v>0.88794397199999997</c:v>
                </c:pt>
                <c:pt idx="776">
                  <c:v>0.88794397199999997</c:v>
                </c:pt>
                <c:pt idx="777">
                  <c:v>0.88944472200000002</c:v>
                </c:pt>
                <c:pt idx="778">
                  <c:v>0.88794397199999997</c:v>
                </c:pt>
                <c:pt idx="779">
                  <c:v>0.88944472200000002</c:v>
                </c:pt>
                <c:pt idx="780">
                  <c:v>0.88944472200000002</c:v>
                </c:pt>
                <c:pt idx="781">
                  <c:v>0.88794397199999997</c:v>
                </c:pt>
                <c:pt idx="782">
                  <c:v>0.89094547300000004</c:v>
                </c:pt>
                <c:pt idx="783">
                  <c:v>0.88794397199999997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F8-3E4D-9869-7421A5F43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2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</c:plotArea>
    <c:legend>
      <c:legendPos val="b"/>
      <c:layout>
        <c:manualLayout>
          <c:xMode val="edge"/>
          <c:yMode val="edge"/>
          <c:x val="0.54401706036745412"/>
          <c:y val="0.72183836395450562"/>
          <c:w val="0.4091881014873141"/>
          <c:h val="0.16705052493438322"/>
        </c:manualLayout>
      </c:layout>
      <c:overlay val="1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hui_part2_ESR!$A$7</c:f>
              <c:strCache>
                <c:ptCount val="1"/>
                <c:pt idx="0">
                  <c:v>ICA_error_rate_test_2</c:v>
                </c:pt>
              </c:strCache>
            </c:strRef>
          </c:tx>
          <c:spPr>
            <a:ln w="25400">
              <a:noFill/>
            </a:ln>
          </c:spP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hui_part2_ESR!$B$7:$ADE$7</c:f>
              <c:numCache>
                <c:formatCode>General</c:formatCode>
                <c:ptCount val="784"/>
                <c:pt idx="0">
                  <c:v>0.34833333300000002</c:v>
                </c:pt>
                <c:pt idx="1">
                  <c:v>0.37666666700000001</c:v>
                </c:pt>
                <c:pt idx="2">
                  <c:v>0.39333333300000001</c:v>
                </c:pt>
                <c:pt idx="3">
                  <c:v>0.39166666700000002</c:v>
                </c:pt>
                <c:pt idx="4">
                  <c:v>0.4</c:v>
                </c:pt>
                <c:pt idx="5">
                  <c:v>0.41</c:v>
                </c:pt>
                <c:pt idx="6">
                  <c:v>0.40333333300000002</c:v>
                </c:pt>
                <c:pt idx="7">
                  <c:v>0.41249999999999998</c:v>
                </c:pt>
                <c:pt idx="8">
                  <c:v>0.43333333299999999</c:v>
                </c:pt>
                <c:pt idx="9">
                  <c:v>0.44750000000000001</c:v>
                </c:pt>
                <c:pt idx="10">
                  <c:v>0.450833333</c:v>
                </c:pt>
                <c:pt idx="11">
                  <c:v>0.44916666700000002</c:v>
                </c:pt>
                <c:pt idx="12">
                  <c:v>0.44666666700000002</c:v>
                </c:pt>
                <c:pt idx="13">
                  <c:v>0.453333333</c:v>
                </c:pt>
                <c:pt idx="14">
                  <c:v>0.43916666700000001</c:v>
                </c:pt>
                <c:pt idx="15">
                  <c:v>0.46916666699999998</c:v>
                </c:pt>
                <c:pt idx="16">
                  <c:v>0.45500000000000002</c:v>
                </c:pt>
                <c:pt idx="17">
                  <c:v>0.48249999999999998</c:v>
                </c:pt>
                <c:pt idx="18">
                  <c:v>0.49</c:v>
                </c:pt>
                <c:pt idx="19">
                  <c:v>0.48083333299999997</c:v>
                </c:pt>
                <c:pt idx="20">
                  <c:v>0.47416666699999999</c:v>
                </c:pt>
                <c:pt idx="21">
                  <c:v>0.51416666700000002</c:v>
                </c:pt>
                <c:pt idx="22">
                  <c:v>0.47333333300000002</c:v>
                </c:pt>
                <c:pt idx="23">
                  <c:v>0.49833333299999999</c:v>
                </c:pt>
                <c:pt idx="24">
                  <c:v>0.50833333300000005</c:v>
                </c:pt>
                <c:pt idx="25">
                  <c:v>0.505833333</c:v>
                </c:pt>
                <c:pt idx="26">
                  <c:v>0.489166667</c:v>
                </c:pt>
                <c:pt idx="27">
                  <c:v>0.49666666700000001</c:v>
                </c:pt>
                <c:pt idx="28">
                  <c:v>0.52249999999999996</c:v>
                </c:pt>
                <c:pt idx="29">
                  <c:v>0.48083333299999997</c:v>
                </c:pt>
                <c:pt idx="30">
                  <c:v>0.50249999999999995</c:v>
                </c:pt>
                <c:pt idx="31">
                  <c:v>0.49833333299999999</c:v>
                </c:pt>
                <c:pt idx="32">
                  <c:v>0.51916666700000003</c:v>
                </c:pt>
                <c:pt idx="33">
                  <c:v>0.50166666699999996</c:v>
                </c:pt>
                <c:pt idx="34">
                  <c:v>0.50083333299999999</c:v>
                </c:pt>
                <c:pt idx="35">
                  <c:v>0.49</c:v>
                </c:pt>
                <c:pt idx="36">
                  <c:v>0.48833333299999998</c:v>
                </c:pt>
                <c:pt idx="37">
                  <c:v>0.50083333299999999</c:v>
                </c:pt>
                <c:pt idx="38">
                  <c:v>0.489166667</c:v>
                </c:pt>
                <c:pt idx="39">
                  <c:v>0.47833333300000003</c:v>
                </c:pt>
                <c:pt idx="40">
                  <c:v>0.50083333299999999</c:v>
                </c:pt>
                <c:pt idx="41">
                  <c:v>0.51333333299999995</c:v>
                </c:pt>
                <c:pt idx="42">
                  <c:v>0.489166667</c:v>
                </c:pt>
                <c:pt idx="43">
                  <c:v>0.50749999999999995</c:v>
                </c:pt>
                <c:pt idx="44">
                  <c:v>0.50749999999999995</c:v>
                </c:pt>
                <c:pt idx="45">
                  <c:v>0.495</c:v>
                </c:pt>
                <c:pt idx="46">
                  <c:v>0.49916666700000001</c:v>
                </c:pt>
                <c:pt idx="47">
                  <c:v>0.46</c:v>
                </c:pt>
                <c:pt idx="48">
                  <c:v>0.50249999999999995</c:v>
                </c:pt>
                <c:pt idx="49">
                  <c:v>0.50916666700000002</c:v>
                </c:pt>
                <c:pt idx="50">
                  <c:v>0.505</c:v>
                </c:pt>
                <c:pt idx="51">
                  <c:v>0.505</c:v>
                </c:pt>
                <c:pt idx="52">
                  <c:v>0.49916666700000001</c:v>
                </c:pt>
                <c:pt idx="53">
                  <c:v>0.45666666700000003</c:v>
                </c:pt>
                <c:pt idx="54">
                  <c:v>0.47916666699999999</c:v>
                </c:pt>
                <c:pt idx="55">
                  <c:v>0.47583333300000002</c:v>
                </c:pt>
                <c:pt idx="56">
                  <c:v>0.49583333299999999</c:v>
                </c:pt>
                <c:pt idx="57">
                  <c:v>0.49666666700000001</c:v>
                </c:pt>
                <c:pt idx="58">
                  <c:v>0.48333333299999998</c:v>
                </c:pt>
                <c:pt idx="59">
                  <c:v>0.486666667</c:v>
                </c:pt>
                <c:pt idx="60">
                  <c:v>0.47166666699999998</c:v>
                </c:pt>
                <c:pt idx="61">
                  <c:v>0.47916666699999999</c:v>
                </c:pt>
                <c:pt idx="62">
                  <c:v>0.49333333299999999</c:v>
                </c:pt>
                <c:pt idx="63">
                  <c:v>0.45666666700000003</c:v>
                </c:pt>
                <c:pt idx="64">
                  <c:v>0.49083333299999998</c:v>
                </c:pt>
                <c:pt idx="65">
                  <c:v>0.46750000000000003</c:v>
                </c:pt>
                <c:pt idx="66">
                  <c:v>0.51666666699999997</c:v>
                </c:pt>
                <c:pt idx="67">
                  <c:v>0.48583333299999998</c:v>
                </c:pt>
                <c:pt idx="68">
                  <c:v>0.50416666700000001</c:v>
                </c:pt>
                <c:pt idx="69">
                  <c:v>0.49083333299999998</c:v>
                </c:pt>
                <c:pt idx="70">
                  <c:v>0.453333333</c:v>
                </c:pt>
                <c:pt idx="71">
                  <c:v>0.4975</c:v>
                </c:pt>
                <c:pt idx="72">
                  <c:v>0.47166666699999998</c:v>
                </c:pt>
                <c:pt idx="73">
                  <c:v>0.47499999999999998</c:v>
                </c:pt>
                <c:pt idx="74">
                  <c:v>0.47333333300000002</c:v>
                </c:pt>
                <c:pt idx="75">
                  <c:v>0.46583333300000002</c:v>
                </c:pt>
                <c:pt idx="76">
                  <c:v>0.45583333300000001</c:v>
                </c:pt>
                <c:pt idx="77">
                  <c:v>0.46916666699999998</c:v>
                </c:pt>
                <c:pt idx="78">
                  <c:v>0.489166667</c:v>
                </c:pt>
                <c:pt idx="79">
                  <c:v>0.48166666699999999</c:v>
                </c:pt>
                <c:pt idx="80">
                  <c:v>0.48833333299999998</c:v>
                </c:pt>
                <c:pt idx="81">
                  <c:v>0.48833333299999998</c:v>
                </c:pt>
                <c:pt idx="82">
                  <c:v>0.50249999999999995</c:v>
                </c:pt>
                <c:pt idx="83">
                  <c:v>0.52083333300000001</c:v>
                </c:pt>
                <c:pt idx="84">
                  <c:v>0.52333333299999996</c:v>
                </c:pt>
                <c:pt idx="85">
                  <c:v>0.54416666700000005</c:v>
                </c:pt>
                <c:pt idx="86">
                  <c:v>0.54166666699999999</c:v>
                </c:pt>
                <c:pt idx="87">
                  <c:v>0.57166666700000002</c:v>
                </c:pt>
                <c:pt idx="88">
                  <c:v>0.53666666699999999</c:v>
                </c:pt>
                <c:pt idx="89">
                  <c:v>0.53749999999999998</c:v>
                </c:pt>
                <c:pt idx="90">
                  <c:v>0.53833333299999997</c:v>
                </c:pt>
                <c:pt idx="91">
                  <c:v>0.5575</c:v>
                </c:pt>
                <c:pt idx="92">
                  <c:v>0.56083333300000004</c:v>
                </c:pt>
                <c:pt idx="93">
                  <c:v>0.54</c:v>
                </c:pt>
                <c:pt idx="94">
                  <c:v>0.53</c:v>
                </c:pt>
                <c:pt idx="95">
                  <c:v>0.54500000000000004</c:v>
                </c:pt>
                <c:pt idx="96">
                  <c:v>0.53083333300000002</c:v>
                </c:pt>
                <c:pt idx="97">
                  <c:v>0.52249999999999996</c:v>
                </c:pt>
                <c:pt idx="98">
                  <c:v>0.55333333299999998</c:v>
                </c:pt>
                <c:pt idx="99">
                  <c:v>0.54749999999999999</c:v>
                </c:pt>
                <c:pt idx="100">
                  <c:v>0.56916666699999996</c:v>
                </c:pt>
                <c:pt idx="101">
                  <c:v>0.56333333299999999</c:v>
                </c:pt>
                <c:pt idx="102">
                  <c:v>0.5675</c:v>
                </c:pt>
                <c:pt idx="103">
                  <c:v>0.54416666700000005</c:v>
                </c:pt>
                <c:pt idx="104">
                  <c:v>0.54583333300000003</c:v>
                </c:pt>
                <c:pt idx="105">
                  <c:v>0.51916666700000003</c:v>
                </c:pt>
                <c:pt idx="106">
                  <c:v>0.48333333299999998</c:v>
                </c:pt>
                <c:pt idx="107">
                  <c:v>0.53</c:v>
                </c:pt>
                <c:pt idx="108">
                  <c:v>0.55333333299999998</c:v>
                </c:pt>
                <c:pt idx="109">
                  <c:v>0.52249999999999996</c:v>
                </c:pt>
                <c:pt idx="110">
                  <c:v>0.55249999999999999</c:v>
                </c:pt>
                <c:pt idx="111">
                  <c:v>0.54916666700000005</c:v>
                </c:pt>
                <c:pt idx="112">
                  <c:v>0.546666667</c:v>
                </c:pt>
                <c:pt idx="113">
                  <c:v>0.52</c:v>
                </c:pt>
                <c:pt idx="114">
                  <c:v>0.52916666700000003</c:v>
                </c:pt>
                <c:pt idx="115">
                  <c:v>0.53666666699999999</c:v>
                </c:pt>
                <c:pt idx="116">
                  <c:v>0.55000000000000004</c:v>
                </c:pt>
                <c:pt idx="117">
                  <c:v>0.5575</c:v>
                </c:pt>
                <c:pt idx="118">
                  <c:v>0.53583333300000002</c:v>
                </c:pt>
                <c:pt idx="119">
                  <c:v>0.52500000000000002</c:v>
                </c:pt>
                <c:pt idx="120">
                  <c:v>0.54166666699999999</c:v>
                </c:pt>
                <c:pt idx="121">
                  <c:v>0.54249999999999998</c:v>
                </c:pt>
                <c:pt idx="122">
                  <c:v>0.52833333299999996</c:v>
                </c:pt>
                <c:pt idx="123">
                  <c:v>0.53</c:v>
                </c:pt>
                <c:pt idx="124">
                  <c:v>0.53749999999999998</c:v>
                </c:pt>
                <c:pt idx="125">
                  <c:v>0.54166666699999999</c:v>
                </c:pt>
                <c:pt idx="126">
                  <c:v>0.54083333300000003</c:v>
                </c:pt>
                <c:pt idx="127">
                  <c:v>0.55416666699999995</c:v>
                </c:pt>
                <c:pt idx="128">
                  <c:v>0.546666667</c:v>
                </c:pt>
                <c:pt idx="129">
                  <c:v>0.55333333299999998</c:v>
                </c:pt>
                <c:pt idx="130">
                  <c:v>0.55000000000000004</c:v>
                </c:pt>
                <c:pt idx="131">
                  <c:v>0.53</c:v>
                </c:pt>
                <c:pt idx="132">
                  <c:v>0.54333333299999997</c:v>
                </c:pt>
                <c:pt idx="133">
                  <c:v>0.52666666699999998</c:v>
                </c:pt>
                <c:pt idx="134">
                  <c:v>0.53249999999999997</c:v>
                </c:pt>
                <c:pt idx="135">
                  <c:v>0.54</c:v>
                </c:pt>
                <c:pt idx="136">
                  <c:v>0.52249999999999996</c:v>
                </c:pt>
                <c:pt idx="137">
                  <c:v>0.510833333</c:v>
                </c:pt>
                <c:pt idx="138">
                  <c:v>0.52916666700000003</c:v>
                </c:pt>
                <c:pt idx="139">
                  <c:v>0.53749999999999998</c:v>
                </c:pt>
                <c:pt idx="140">
                  <c:v>0.546666667</c:v>
                </c:pt>
                <c:pt idx="141">
                  <c:v>0.51666666699999997</c:v>
                </c:pt>
                <c:pt idx="142">
                  <c:v>0.510833333</c:v>
                </c:pt>
                <c:pt idx="143">
                  <c:v>0.52833333299999996</c:v>
                </c:pt>
                <c:pt idx="144">
                  <c:v>0.54500000000000004</c:v>
                </c:pt>
                <c:pt idx="145">
                  <c:v>0.52166666699999997</c:v>
                </c:pt>
                <c:pt idx="146">
                  <c:v>0.53</c:v>
                </c:pt>
                <c:pt idx="147">
                  <c:v>0.52333333299999996</c:v>
                </c:pt>
                <c:pt idx="148">
                  <c:v>0.53333333299999997</c:v>
                </c:pt>
                <c:pt idx="149">
                  <c:v>0.51916666700000003</c:v>
                </c:pt>
                <c:pt idx="150">
                  <c:v>0.53833333299999997</c:v>
                </c:pt>
                <c:pt idx="151">
                  <c:v>0.53083333300000002</c:v>
                </c:pt>
                <c:pt idx="152">
                  <c:v>0.53833333299999997</c:v>
                </c:pt>
                <c:pt idx="153">
                  <c:v>0.51916666700000003</c:v>
                </c:pt>
                <c:pt idx="154">
                  <c:v>0.54416666700000005</c:v>
                </c:pt>
                <c:pt idx="155">
                  <c:v>0.53583333300000002</c:v>
                </c:pt>
                <c:pt idx="156">
                  <c:v>0.54</c:v>
                </c:pt>
                <c:pt idx="157">
                  <c:v>0.53833333299999997</c:v>
                </c:pt>
                <c:pt idx="158">
                  <c:v>0.54249999999999998</c:v>
                </c:pt>
                <c:pt idx="159">
                  <c:v>0.52166666699999997</c:v>
                </c:pt>
                <c:pt idx="160">
                  <c:v>0.53083333300000002</c:v>
                </c:pt>
                <c:pt idx="161">
                  <c:v>0.52500000000000002</c:v>
                </c:pt>
                <c:pt idx="162">
                  <c:v>0.52500000000000002</c:v>
                </c:pt>
                <c:pt idx="163">
                  <c:v>0.52333333299999996</c:v>
                </c:pt>
                <c:pt idx="164">
                  <c:v>0.52333333299999996</c:v>
                </c:pt>
                <c:pt idx="165">
                  <c:v>0.53166666699999998</c:v>
                </c:pt>
                <c:pt idx="166">
                  <c:v>0.51166666699999996</c:v>
                </c:pt>
                <c:pt idx="167">
                  <c:v>0.54833333299999998</c:v>
                </c:pt>
                <c:pt idx="168">
                  <c:v>0.53916666700000004</c:v>
                </c:pt>
                <c:pt idx="169">
                  <c:v>0.505</c:v>
                </c:pt>
                <c:pt idx="170">
                  <c:v>0.510833333</c:v>
                </c:pt>
                <c:pt idx="171">
                  <c:v>0.494166667</c:v>
                </c:pt>
                <c:pt idx="172">
                  <c:v>0.52583333300000001</c:v>
                </c:pt>
                <c:pt idx="173">
                  <c:v>0.49916666700000001</c:v>
                </c:pt>
                <c:pt idx="174">
                  <c:v>0.52416666700000003</c:v>
                </c:pt>
                <c:pt idx="175">
                  <c:v>0.50749999999999995</c:v>
                </c:pt>
                <c:pt idx="176">
                  <c:v>0.52416666700000003</c:v>
                </c:pt>
                <c:pt idx="177">
                  <c:v>0.52666666699999998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C7-AA4B-9866-1F9228DEA74B}"/>
            </c:ext>
          </c:extLst>
        </c:ser>
        <c:ser>
          <c:idx val="0"/>
          <c:order val="1"/>
          <c:tx>
            <c:strRef>
              <c:f>hui_part2_ESR!$A$6</c:f>
              <c:strCache>
                <c:ptCount val="1"/>
                <c:pt idx="0">
                  <c:v>ICA_error_rate_train_2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hui_part2_ESR!$B$6:$ADE$6</c:f>
              <c:numCache>
                <c:formatCode>General</c:formatCode>
                <c:ptCount val="784"/>
                <c:pt idx="0">
                  <c:v>0.435208333</c:v>
                </c:pt>
                <c:pt idx="1">
                  <c:v>0.46708333299999999</c:v>
                </c:pt>
                <c:pt idx="2">
                  <c:v>0.49958333300000002</c:v>
                </c:pt>
                <c:pt idx="3">
                  <c:v>0.50395833300000004</c:v>
                </c:pt>
                <c:pt idx="4">
                  <c:v>0.51791666700000005</c:v>
                </c:pt>
                <c:pt idx="5">
                  <c:v>0.515833333</c:v>
                </c:pt>
                <c:pt idx="6">
                  <c:v>0.53354166700000005</c:v>
                </c:pt>
                <c:pt idx="7">
                  <c:v>0.53249999999999997</c:v>
                </c:pt>
                <c:pt idx="8">
                  <c:v>0.54083333300000003</c:v>
                </c:pt>
                <c:pt idx="9">
                  <c:v>0.54916666700000005</c:v>
                </c:pt>
                <c:pt idx="10">
                  <c:v>0.54541666700000002</c:v>
                </c:pt>
                <c:pt idx="11">
                  <c:v>0.55374999999999996</c:v>
                </c:pt>
                <c:pt idx="12">
                  <c:v>0.54958333299999995</c:v>
                </c:pt>
                <c:pt idx="13">
                  <c:v>0.55958333299999996</c:v>
                </c:pt>
                <c:pt idx="14">
                  <c:v>0.56625000000000003</c:v>
                </c:pt>
                <c:pt idx="15">
                  <c:v>0.57562500000000005</c:v>
                </c:pt>
                <c:pt idx="16">
                  <c:v>0.58520833299999997</c:v>
                </c:pt>
                <c:pt idx="17">
                  <c:v>0.59291666700000001</c:v>
                </c:pt>
                <c:pt idx="18">
                  <c:v>0.59750000000000003</c:v>
                </c:pt>
                <c:pt idx="19">
                  <c:v>0.60291666700000002</c:v>
                </c:pt>
                <c:pt idx="20">
                  <c:v>0.60499999999999998</c:v>
                </c:pt>
                <c:pt idx="21">
                  <c:v>0.61833333300000004</c:v>
                </c:pt>
                <c:pt idx="22">
                  <c:v>0.60687500000000005</c:v>
                </c:pt>
                <c:pt idx="23">
                  <c:v>0.61541666699999997</c:v>
                </c:pt>
                <c:pt idx="24">
                  <c:v>0.609166667</c:v>
                </c:pt>
                <c:pt idx="25">
                  <c:v>0.61979166699999999</c:v>
                </c:pt>
                <c:pt idx="26">
                  <c:v>0.61479166699999999</c:v>
                </c:pt>
                <c:pt idx="27">
                  <c:v>0.61750000000000005</c:v>
                </c:pt>
                <c:pt idx="28">
                  <c:v>0.62312500000000004</c:v>
                </c:pt>
                <c:pt idx="29">
                  <c:v>0.62041666699999998</c:v>
                </c:pt>
                <c:pt idx="30">
                  <c:v>0.62166666699999995</c:v>
                </c:pt>
                <c:pt idx="31">
                  <c:v>0.62645833299999998</c:v>
                </c:pt>
                <c:pt idx="32">
                  <c:v>0.63500000000000001</c:v>
                </c:pt>
                <c:pt idx="33">
                  <c:v>0.61791666700000003</c:v>
                </c:pt>
                <c:pt idx="34">
                  <c:v>0.62687499999999996</c:v>
                </c:pt>
                <c:pt idx="35">
                  <c:v>0.62083333299999999</c:v>
                </c:pt>
                <c:pt idx="36">
                  <c:v>0.61645833299999997</c:v>
                </c:pt>
                <c:pt idx="37">
                  <c:v>0.62354166700000002</c:v>
                </c:pt>
                <c:pt idx="38">
                  <c:v>0.63437500000000002</c:v>
                </c:pt>
                <c:pt idx="39">
                  <c:v>0.61979166699999999</c:v>
                </c:pt>
                <c:pt idx="40">
                  <c:v>0.62708333299999997</c:v>
                </c:pt>
                <c:pt idx="41">
                  <c:v>0.62770833299999995</c:v>
                </c:pt>
                <c:pt idx="42">
                  <c:v>0.62458333300000002</c:v>
                </c:pt>
                <c:pt idx="43">
                  <c:v>0.63104166699999997</c:v>
                </c:pt>
                <c:pt idx="44">
                  <c:v>0.62833333300000005</c:v>
                </c:pt>
                <c:pt idx="45">
                  <c:v>0.63375000000000004</c:v>
                </c:pt>
                <c:pt idx="46">
                  <c:v>0.63708333299999997</c:v>
                </c:pt>
                <c:pt idx="47">
                  <c:v>0.62687499999999996</c:v>
                </c:pt>
                <c:pt idx="48">
                  <c:v>0.62187499999999996</c:v>
                </c:pt>
                <c:pt idx="49">
                  <c:v>0.62687499999999996</c:v>
                </c:pt>
                <c:pt idx="50">
                  <c:v>0.62895833300000004</c:v>
                </c:pt>
                <c:pt idx="51">
                  <c:v>0.62124999999999997</c:v>
                </c:pt>
                <c:pt idx="52">
                  <c:v>0.62229166700000005</c:v>
                </c:pt>
                <c:pt idx="53">
                  <c:v>0.630833333</c:v>
                </c:pt>
                <c:pt idx="54">
                  <c:v>0.62875000000000003</c:v>
                </c:pt>
                <c:pt idx="55">
                  <c:v>0.62916666700000001</c:v>
                </c:pt>
                <c:pt idx="56">
                  <c:v>0.629791667</c:v>
                </c:pt>
                <c:pt idx="57">
                  <c:v>0.62229166700000005</c:v>
                </c:pt>
                <c:pt idx="58">
                  <c:v>0.620208333</c:v>
                </c:pt>
                <c:pt idx="59">
                  <c:v>0.625</c:v>
                </c:pt>
                <c:pt idx="60">
                  <c:v>0.62208333299999996</c:v>
                </c:pt>
                <c:pt idx="61">
                  <c:v>0.62729166700000005</c:v>
                </c:pt>
                <c:pt idx="62">
                  <c:v>0.62687499999999996</c:v>
                </c:pt>
                <c:pt idx="63">
                  <c:v>0.61395833300000002</c:v>
                </c:pt>
                <c:pt idx="64">
                  <c:v>0.62895833300000004</c:v>
                </c:pt>
                <c:pt idx="65">
                  <c:v>0.61979166699999999</c:v>
                </c:pt>
                <c:pt idx="66">
                  <c:v>0.62124999999999997</c:v>
                </c:pt>
                <c:pt idx="67">
                  <c:v>0.625208333</c:v>
                </c:pt>
                <c:pt idx="68">
                  <c:v>0.63041666699999999</c:v>
                </c:pt>
                <c:pt idx="69">
                  <c:v>0.62395833300000003</c:v>
                </c:pt>
                <c:pt idx="70">
                  <c:v>0.62895833300000004</c:v>
                </c:pt>
                <c:pt idx="71">
                  <c:v>0.62937500000000002</c:v>
                </c:pt>
                <c:pt idx="72">
                  <c:v>0.62145833299999997</c:v>
                </c:pt>
                <c:pt idx="73">
                  <c:v>0.63041666699999999</c:v>
                </c:pt>
                <c:pt idx="74">
                  <c:v>0.62749999999999995</c:v>
                </c:pt>
                <c:pt idx="75">
                  <c:v>0.62624999999999997</c:v>
                </c:pt>
                <c:pt idx="76">
                  <c:v>0.609583333</c:v>
                </c:pt>
                <c:pt idx="77">
                  <c:v>0.61750000000000005</c:v>
                </c:pt>
                <c:pt idx="78">
                  <c:v>0.614375</c:v>
                </c:pt>
                <c:pt idx="79">
                  <c:v>0.62062499999999998</c:v>
                </c:pt>
                <c:pt idx="80">
                  <c:v>0.62395833300000003</c:v>
                </c:pt>
                <c:pt idx="81">
                  <c:v>0.61854166700000002</c:v>
                </c:pt>
                <c:pt idx="82">
                  <c:v>0.63500000000000001</c:v>
                </c:pt>
                <c:pt idx="83">
                  <c:v>0.66833333299999997</c:v>
                </c:pt>
                <c:pt idx="84">
                  <c:v>0.66229166699999997</c:v>
                </c:pt>
                <c:pt idx="85">
                  <c:v>0.67562500000000003</c:v>
                </c:pt>
                <c:pt idx="86">
                  <c:v>0.67229166699999998</c:v>
                </c:pt>
                <c:pt idx="87">
                  <c:v>0.681666667</c:v>
                </c:pt>
                <c:pt idx="88">
                  <c:v>0.67229166699999998</c:v>
                </c:pt>
                <c:pt idx="89">
                  <c:v>0.67749999999999999</c:v>
                </c:pt>
                <c:pt idx="90">
                  <c:v>0.676875</c:v>
                </c:pt>
                <c:pt idx="91">
                  <c:v>0.67416666700000005</c:v>
                </c:pt>
                <c:pt idx="92">
                  <c:v>0.67874999999999996</c:v>
                </c:pt>
                <c:pt idx="93">
                  <c:v>0.67333333299999998</c:v>
                </c:pt>
                <c:pt idx="94">
                  <c:v>0.67541666700000003</c:v>
                </c:pt>
                <c:pt idx="95">
                  <c:v>0.68354166699999996</c:v>
                </c:pt>
                <c:pt idx="96">
                  <c:v>0.67625000000000002</c:v>
                </c:pt>
                <c:pt idx="97">
                  <c:v>0.676875</c:v>
                </c:pt>
                <c:pt idx="98">
                  <c:v>0.68541666700000003</c:v>
                </c:pt>
                <c:pt idx="99">
                  <c:v>0.66812499999999997</c:v>
                </c:pt>
                <c:pt idx="100">
                  <c:v>0.67541666700000003</c:v>
                </c:pt>
                <c:pt idx="101">
                  <c:v>0.67833333299999998</c:v>
                </c:pt>
                <c:pt idx="102">
                  <c:v>0.68312499999999998</c:v>
                </c:pt>
                <c:pt idx="103">
                  <c:v>0.68145833300000003</c:v>
                </c:pt>
                <c:pt idx="104">
                  <c:v>0.67541666700000003</c:v>
                </c:pt>
                <c:pt idx="105">
                  <c:v>0.66749999999999998</c:v>
                </c:pt>
                <c:pt idx="106">
                  <c:v>0.66625000000000001</c:v>
                </c:pt>
                <c:pt idx="107">
                  <c:v>0.67395833299999997</c:v>
                </c:pt>
                <c:pt idx="108">
                  <c:v>0.68479166700000005</c:v>
                </c:pt>
                <c:pt idx="109">
                  <c:v>0.67041666700000002</c:v>
                </c:pt>
                <c:pt idx="110">
                  <c:v>0.67625000000000002</c:v>
                </c:pt>
                <c:pt idx="111">
                  <c:v>0.67354166699999996</c:v>
                </c:pt>
                <c:pt idx="112">
                  <c:v>0.67229166699999998</c:v>
                </c:pt>
                <c:pt idx="113">
                  <c:v>0.66458333300000005</c:v>
                </c:pt>
                <c:pt idx="114">
                  <c:v>0.67458333299999995</c:v>
                </c:pt>
                <c:pt idx="115">
                  <c:v>0.666041667</c:v>
                </c:pt>
                <c:pt idx="116">
                  <c:v>0.68020833300000005</c:v>
                </c:pt>
                <c:pt idx="117">
                  <c:v>0.67333333299999998</c:v>
                </c:pt>
                <c:pt idx="118">
                  <c:v>0.677708333</c:v>
                </c:pt>
                <c:pt idx="119">
                  <c:v>0.671666667</c:v>
                </c:pt>
                <c:pt idx="120">
                  <c:v>0.66791666699999996</c:v>
                </c:pt>
                <c:pt idx="121">
                  <c:v>0.67125000000000001</c:v>
                </c:pt>
                <c:pt idx="122">
                  <c:v>0.67</c:v>
                </c:pt>
                <c:pt idx="123">
                  <c:v>0.67229166699999998</c:v>
                </c:pt>
                <c:pt idx="124">
                  <c:v>0.67312499999999997</c:v>
                </c:pt>
                <c:pt idx="125">
                  <c:v>0.66874999999999996</c:v>
                </c:pt>
                <c:pt idx="126">
                  <c:v>0.6875</c:v>
                </c:pt>
                <c:pt idx="127">
                  <c:v>0.67583333300000004</c:v>
                </c:pt>
                <c:pt idx="128">
                  <c:v>0.67020833300000004</c:v>
                </c:pt>
                <c:pt idx="129">
                  <c:v>0.67333333299999998</c:v>
                </c:pt>
                <c:pt idx="130">
                  <c:v>0.66500000000000004</c:v>
                </c:pt>
                <c:pt idx="131">
                  <c:v>0.67729166699999999</c:v>
                </c:pt>
                <c:pt idx="132">
                  <c:v>0.68208333300000001</c:v>
                </c:pt>
                <c:pt idx="133">
                  <c:v>0.68208333300000001</c:v>
                </c:pt>
                <c:pt idx="134">
                  <c:v>0.67520833300000005</c:v>
                </c:pt>
                <c:pt idx="135">
                  <c:v>0.67416666700000005</c:v>
                </c:pt>
                <c:pt idx="136">
                  <c:v>0.66541666700000002</c:v>
                </c:pt>
                <c:pt idx="137">
                  <c:v>0.66583333300000003</c:v>
                </c:pt>
                <c:pt idx="138">
                  <c:v>0.67416666700000005</c:v>
                </c:pt>
                <c:pt idx="139">
                  <c:v>0.67125000000000001</c:v>
                </c:pt>
                <c:pt idx="140">
                  <c:v>0.67749999999999999</c:v>
                </c:pt>
                <c:pt idx="141">
                  <c:v>0.67374999999999996</c:v>
                </c:pt>
                <c:pt idx="142">
                  <c:v>0.66479166700000003</c:v>
                </c:pt>
                <c:pt idx="143">
                  <c:v>0.67541666700000003</c:v>
                </c:pt>
                <c:pt idx="144">
                  <c:v>0.667083333</c:v>
                </c:pt>
                <c:pt idx="145">
                  <c:v>0.66833333299999997</c:v>
                </c:pt>
                <c:pt idx="146">
                  <c:v>0.66</c:v>
                </c:pt>
                <c:pt idx="147">
                  <c:v>0.66979166700000003</c:v>
                </c:pt>
                <c:pt idx="148">
                  <c:v>0.67083333300000003</c:v>
                </c:pt>
                <c:pt idx="149">
                  <c:v>0.66833333299999997</c:v>
                </c:pt>
                <c:pt idx="150">
                  <c:v>0.67062500000000003</c:v>
                </c:pt>
                <c:pt idx="151">
                  <c:v>0.67354166699999996</c:v>
                </c:pt>
                <c:pt idx="152">
                  <c:v>0.67583333300000004</c:v>
                </c:pt>
                <c:pt idx="153">
                  <c:v>0.66249999999999998</c:v>
                </c:pt>
                <c:pt idx="154">
                  <c:v>0.67270833299999999</c:v>
                </c:pt>
                <c:pt idx="155">
                  <c:v>0.66374999999999995</c:v>
                </c:pt>
                <c:pt idx="156">
                  <c:v>0.66083333300000002</c:v>
                </c:pt>
                <c:pt idx="157">
                  <c:v>0.66249999999999998</c:v>
                </c:pt>
                <c:pt idx="158">
                  <c:v>0.66583333300000003</c:v>
                </c:pt>
                <c:pt idx="159">
                  <c:v>0.66395833299999996</c:v>
                </c:pt>
                <c:pt idx="160">
                  <c:v>0.66937500000000005</c:v>
                </c:pt>
                <c:pt idx="161">
                  <c:v>0.67104166700000001</c:v>
                </c:pt>
                <c:pt idx="162">
                  <c:v>0.66562500000000002</c:v>
                </c:pt>
                <c:pt idx="163">
                  <c:v>0.65</c:v>
                </c:pt>
                <c:pt idx="164">
                  <c:v>0.667083333</c:v>
                </c:pt>
                <c:pt idx="165">
                  <c:v>0.65854166700000005</c:v>
                </c:pt>
                <c:pt idx="166">
                  <c:v>0.66666666699999999</c:v>
                </c:pt>
                <c:pt idx="167">
                  <c:v>0.66562500000000002</c:v>
                </c:pt>
                <c:pt idx="168">
                  <c:v>0.66833333299999997</c:v>
                </c:pt>
                <c:pt idx="169">
                  <c:v>0.65916666700000004</c:v>
                </c:pt>
                <c:pt idx="170">
                  <c:v>0.66</c:v>
                </c:pt>
                <c:pt idx="171">
                  <c:v>0.66</c:v>
                </c:pt>
                <c:pt idx="172">
                  <c:v>0.64604166699999999</c:v>
                </c:pt>
                <c:pt idx="173">
                  <c:v>0.64937500000000004</c:v>
                </c:pt>
                <c:pt idx="174">
                  <c:v>0.65770833299999998</c:v>
                </c:pt>
                <c:pt idx="175">
                  <c:v>0.661041667</c:v>
                </c:pt>
                <c:pt idx="176">
                  <c:v>0.66458333300000005</c:v>
                </c:pt>
                <c:pt idx="177">
                  <c:v>0.65937500000000004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5C7-AA4B-9866-1F9228DEA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1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</c:plotArea>
    <c:legend>
      <c:legendPos val="b"/>
      <c:layout>
        <c:manualLayout>
          <c:xMode val="edge"/>
          <c:yMode val="edge"/>
          <c:x val="0.54401706036745412"/>
          <c:y val="0.72183836395450562"/>
          <c:w val="0.4091881014873141"/>
          <c:h val="0.16705052493438322"/>
        </c:manualLayout>
      </c:layout>
      <c:overlay val="1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hui_part2_ESR!$A$10</c:f>
              <c:strCache>
                <c:ptCount val="1"/>
                <c:pt idx="0">
                  <c:v>GRP_error_rate_test_2</c:v>
                </c:pt>
              </c:strCache>
            </c:strRef>
          </c:tx>
          <c:spPr>
            <a:ln w="19050">
              <a:noFill/>
            </a:ln>
          </c:spP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hui_part2_ESR!$B$10:$ADE$10</c:f>
              <c:numCache>
                <c:formatCode>General</c:formatCode>
                <c:ptCount val="784"/>
                <c:pt idx="0">
                  <c:v>0.323333333</c:v>
                </c:pt>
                <c:pt idx="1">
                  <c:v>0.35833333299999998</c:v>
                </c:pt>
                <c:pt idx="2">
                  <c:v>0.38166666700000001</c:v>
                </c:pt>
                <c:pt idx="3">
                  <c:v>0.388333333</c:v>
                </c:pt>
                <c:pt idx="4">
                  <c:v>0.39500000000000002</c:v>
                </c:pt>
                <c:pt idx="5">
                  <c:v>0.39750000000000002</c:v>
                </c:pt>
                <c:pt idx="6">
                  <c:v>0.40416666699999998</c:v>
                </c:pt>
                <c:pt idx="7">
                  <c:v>0.39500000000000002</c:v>
                </c:pt>
                <c:pt idx="8">
                  <c:v>0.41416666699999999</c:v>
                </c:pt>
                <c:pt idx="9">
                  <c:v>0.41499999999999998</c:v>
                </c:pt>
                <c:pt idx="10">
                  <c:v>0.40250000000000002</c:v>
                </c:pt>
                <c:pt idx="11">
                  <c:v>0.40749999999999997</c:v>
                </c:pt>
                <c:pt idx="12">
                  <c:v>0.40333333300000002</c:v>
                </c:pt>
                <c:pt idx="13">
                  <c:v>0.38750000000000001</c:v>
                </c:pt>
                <c:pt idx="14">
                  <c:v>0.40749999999999997</c:v>
                </c:pt>
                <c:pt idx="15">
                  <c:v>0.40666666699999998</c:v>
                </c:pt>
                <c:pt idx="16">
                  <c:v>0.40749999999999997</c:v>
                </c:pt>
                <c:pt idx="17">
                  <c:v>0.41749999999999998</c:v>
                </c:pt>
                <c:pt idx="18">
                  <c:v>0.41916666699999999</c:v>
                </c:pt>
                <c:pt idx="19">
                  <c:v>0.421666667</c:v>
                </c:pt>
                <c:pt idx="20">
                  <c:v>0.41916666699999999</c:v>
                </c:pt>
                <c:pt idx="21">
                  <c:v>0.41833333299999997</c:v>
                </c:pt>
                <c:pt idx="22">
                  <c:v>0.41583333300000003</c:v>
                </c:pt>
                <c:pt idx="23">
                  <c:v>0.40833333300000002</c:v>
                </c:pt>
                <c:pt idx="24">
                  <c:v>0.41583333300000003</c:v>
                </c:pt>
                <c:pt idx="25">
                  <c:v>0.41583333300000003</c:v>
                </c:pt>
                <c:pt idx="26">
                  <c:v>0.41749999999999998</c:v>
                </c:pt>
                <c:pt idx="27">
                  <c:v>0.41416666699999999</c:v>
                </c:pt>
                <c:pt idx="28">
                  <c:v>0.41916666699999999</c:v>
                </c:pt>
                <c:pt idx="29">
                  <c:v>0.42083333299999998</c:v>
                </c:pt>
                <c:pt idx="30">
                  <c:v>0.41083333300000002</c:v>
                </c:pt>
                <c:pt idx="31">
                  <c:v>0.41499999999999998</c:v>
                </c:pt>
                <c:pt idx="32">
                  <c:v>0.42249999999999999</c:v>
                </c:pt>
                <c:pt idx="33">
                  <c:v>0.43666666700000001</c:v>
                </c:pt>
                <c:pt idx="34">
                  <c:v>0.42749999999999999</c:v>
                </c:pt>
                <c:pt idx="35">
                  <c:v>0.435</c:v>
                </c:pt>
                <c:pt idx="36">
                  <c:v>0.4375</c:v>
                </c:pt>
                <c:pt idx="37">
                  <c:v>0.4375</c:v>
                </c:pt>
                <c:pt idx="38">
                  <c:v>0.424166667</c:v>
                </c:pt>
                <c:pt idx="39">
                  <c:v>0.4375</c:v>
                </c:pt>
                <c:pt idx="40">
                  <c:v>0.43333333299999999</c:v>
                </c:pt>
                <c:pt idx="41">
                  <c:v>0.43333333299999999</c:v>
                </c:pt>
                <c:pt idx="42">
                  <c:v>0.43333333299999999</c:v>
                </c:pt>
                <c:pt idx="43">
                  <c:v>0.44083333299999999</c:v>
                </c:pt>
                <c:pt idx="44">
                  <c:v>0.44</c:v>
                </c:pt>
                <c:pt idx="45">
                  <c:v>0.443333333</c:v>
                </c:pt>
                <c:pt idx="46">
                  <c:v>0.426666667</c:v>
                </c:pt>
                <c:pt idx="47">
                  <c:v>0.43333333299999999</c:v>
                </c:pt>
                <c:pt idx="48">
                  <c:v>0.429166667</c:v>
                </c:pt>
                <c:pt idx="49">
                  <c:v>0.41916666699999999</c:v>
                </c:pt>
                <c:pt idx="50">
                  <c:v>0.42083333299999998</c:v>
                </c:pt>
                <c:pt idx="51">
                  <c:v>0.42249999999999999</c:v>
                </c:pt>
                <c:pt idx="52">
                  <c:v>0.42499999999999999</c:v>
                </c:pt>
                <c:pt idx="53">
                  <c:v>0.421666667</c:v>
                </c:pt>
                <c:pt idx="54">
                  <c:v>0.42499999999999999</c:v>
                </c:pt>
                <c:pt idx="55">
                  <c:v>0.42583333299999998</c:v>
                </c:pt>
                <c:pt idx="56">
                  <c:v>0.42583333299999998</c:v>
                </c:pt>
                <c:pt idx="57">
                  <c:v>0.42583333299999998</c:v>
                </c:pt>
                <c:pt idx="58">
                  <c:v>0.424166667</c:v>
                </c:pt>
                <c:pt idx="59">
                  <c:v>0.426666667</c:v>
                </c:pt>
                <c:pt idx="60">
                  <c:v>0.43916666700000001</c:v>
                </c:pt>
                <c:pt idx="61">
                  <c:v>0.43333333299999999</c:v>
                </c:pt>
                <c:pt idx="62">
                  <c:v>0.435</c:v>
                </c:pt>
                <c:pt idx="63">
                  <c:v>0.429166667</c:v>
                </c:pt>
                <c:pt idx="64">
                  <c:v>0.4375</c:v>
                </c:pt>
                <c:pt idx="65">
                  <c:v>0.43916666700000001</c:v>
                </c:pt>
                <c:pt idx="66">
                  <c:v>0.44083333299999999</c:v>
                </c:pt>
                <c:pt idx="67">
                  <c:v>0.45250000000000001</c:v>
                </c:pt>
                <c:pt idx="68">
                  <c:v>0.44916666700000002</c:v>
                </c:pt>
                <c:pt idx="69">
                  <c:v>0.44916666700000002</c:v>
                </c:pt>
                <c:pt idx="70">
                  <c:v>0.44750000000000001</c:v>
                </c:pt>
                <c:pt idx="71">
                  <c:v>0.445833333</c:v>
                </c:pt>
                <c:pt idx="72">
                  <c:v>0.445833333</c:v>
                </c:pt>
                <c:pt idx="73">
                  <c:v>0.44916666700000002</c:v>
                </c:pt>
                <c:pt idx="74">
                  <c:v>0.44916666700000002</c:v>
                </c:pt>
                <c:pt idx="75">
                  <c:v>0.44916666700000002</c:v>
                </c:pt>
                <c:pt idx="76">
                  <c:v>0.44916666700000002</c:v>
                </c:pt>
                <c:pt idx="77">
                  <c:v>0.44916666700000002</c:v>
                </c:pt>
                <c:pt idx="78">
                  <c:v>0.46750000000000003</c:v>
                </c:pt>
                <c:pt idx="79">
                  <c:v>0.46750000000000003</c:v>
                </c:pt>
                <c:pt idx="80">
                  <c:v>0.46833333300000002</c:v>
                </c:pt>
                <c:pt idx="81">
                  <c:v>0.46833333300000002</c:v>
                </c:pt>
                <c:pt idx="82">
                  <c:v>0.46833333300000002</c:v>
                </c:pt>
                <c:pt idx="83">
                  <c:v>0.445833333</c:v>
                </c:pt>
                <c:pt idx="84">
                  <c:v>0.44</c:v>
                </c:pt>
                <c:pt idx="85">
                  <c:v>0.4375</c:v>
                </c:pt>
                <c:pt idx="86">
                  <c:v>0.4425</c:v>
                </c:pt>
                <c:pt idx="87">
                  <c:v>0.4425</c:v>
                </c:pt>
                <c:pt idx="88">
                  <c:v>0.44916666700000002</c:v>
                </c:pt>
                <c:pt idx="89">
                  <c:v>0.45500000000000002</c:v>
                </c:pt>
                <c:pt idx="90">
                  <c:v>0.45250000000000001</c:v>
                </c:pt>
                <c:pt idx="91">
                  <c:v>0.43416666700000001</c:v>
                </c:pt>
                <c:pt idx="92">
                  <c:v>0.43416666700000001</c:v>
                </c:pt>
                <c:pt idx="93">
                  <c:v>0.429166667</c:v>
                </c:pt>
                <c:pt idx="94">
                  <c:v>0.44916666700000002</c:v>
                </c:pt>
                <c:pt idx="95">
                  <c:v>0.43833333299999999</c:v>
                </c:pt>
                <c:pt idx="96">
                  <c:v>0.43833333299999999</c:v>
                </c:pt>
                <c:pt idx="97">
                  <c:v>0.43833333299999999</c:v>
                </c:pt>
                <c:pt idx="98">
                  <c:v>0.43833333299999999</c:v>
                </c:pt>
                <c:pt idx="99">
                  <c:v>0.43833333299999999</c:v>
                </c:pt>
                <c:pt idx="100">
                  <c:v>0.43</c:v>
                </c:pt>
                <c:pt idx="101">
                  <c:v>0.43</c:v>
                </c:pt>
                <c:pt idx="102">
                  <c:v>0.43083333299999999</c:v>
                </c:pt>
                <c:pt idx="103">
                  <c:v>0.435</c:v>
                </c:pt>
                <c:pt idx="104">
                  <c:v>0.44083333299999999</c:v>
                </c:pt>
                <c:pt idx="105">
                  <c:v>0.44166666700000001</c:v>
                </c:pt>
                <c:pt idx="106">
                  <c:v>0.44666666700000002</c:v>
                </c:pt>
                <c:pt idx="107">
                  <c:v>0.44666666700000002</c:v>
                </c:pt>
                <c:pt idx="108">
                  <c:v>0.44666666700000002</c:v>
                </c:pt>
                <c:pt idx="109">
                  <c:v>0.43666666700000001</c:v>
                </c:pt>
                <c:pt idx="110">
                  <c:v>0.43916666700000001</c:v>
                </c:pt>
                <c:pt idx="111">
                  <c:v>0.43916666700000001</c:v>
                </c:pt>
                <c:pt idx="112">
                  <c:v>0.43916666700000001</c:v>
                </c:pt>
                <c:pt idx="113">
                  <c:v>0.43916666700000001</c:v>
                </c:pt>
                <c:pt idx="114">
                  <c:v>0.43916666700000001</c:v>
                </c:pt>
                <c:pt idx="115">
                  <c:v>0.43916666700000001</c:v>
                </c:pt>
                <c:pt idx="116">
                  <c:v>0.43916666700000001</c:v>
                </c:pt>
                <c:pt idx="117">
                  <c:v>0.43916666700000001</c:v>
                </c:pt>
                <c:pt idx="118">
                  <c:v>0.43916666700000001</c:v>
                </c:pt>
                <c:pt idx="119">
                  <c:v>0.43916666700000001</c:v>
                </c:pt>
                <c:pt idx="120">
                  <c:v>0.43916666700000001</c:v>
                </c:pt>
                <c:pt idx="121">
                  <c:v>0.45416666700000002</c:v>
                </c:pt>
                <c:pt idx="122">
                  <c:v>0.45416666700000002</c:v>
                </c:pt>
                <c:pt idx="123">
                  <c:v>0.45416666700000002</c:v>
                </c:pt>
                <c:pt idx="124">
                  <c:v>0.45416666700000002</c:v>
                </c:pt>
                <c:pt idx="125">
                  <c:v>0.45416666700000002</c:v>
                </c:pt>
                <c:pt idx="126">
                  <c:v>0.45416666700000002</c:v>
                </c:pt>
                <c:pt idx="127">
                  <c:v>0.45416666700000002</c:v>
                </c:pt>
                <c:pt idx="128">
                  <c:v>0.45416666700000002</c:v>
                </c:pt>
                <c:pt idx="129">
                  <c:v>0.45416666700000002</c:v>
                </c:pt>
                <c:pt idx="130">
                  <c:v>0.45416666700000002</c:v>
                </c:pt>
                <c:pt idx="131">
                  <c:v>0.45416666700000002</c:v>
                </c:pt>
                <c:pt idx="132">
                  <c:v>0.44666666700000002</c:v>
                </c:pt>
                <c:pt idx="133">
                  <c:v>0.44666666700000002</c:v>
                </c:pt>
                <c:pt idx="134">
                  <c:v>0.44666666700000002</c:v>
                </c:pt>
                <c:pt idx="135">
                  <c:v>0.44666666700000002</c:v>
                </c:pt>
                <c:pt idx="136">
                  <c:v>0.41416666699999999</c:v>
                </c:pt>
                <c:pt idx="137">
                  <c:v>0.41416666699999999</c:v>
                </c:pt>
                <c:pt idx="138">
                  <c:v>0.41583333300000003</c:v>
                </c:pt>
                <c:pt idx="139">
                  <c:v>0.42083333299999998</c:v>
                </c:pt>
                <c:pt idx="140">
                  <c:v>0.42083333299999998</c:v>
                </c:pt>
                <c:pt idx="141">
                  <c:v>0.43333333299999999</c:v>
                </c:pt>
                <c:pt idx="142">
                  <c:v>0.43416666700000001</c:v>
                </c:pt>
                <c:pt idx="143">
                  <c:v>0.43416666700000001</c:v>
                </c:pt>
                <c:pt idx="144">
                  <c:v>0.43416666700000001</c:v>
                </c:pt>
                <c:pt idx="145">
                  <c:v>0.43416666700000001</c:v>
                </c:pt>
                <c:pt idx="146">
                  <c:v>0.43083333299999999</c:v>
                </c:pt>
                <c:pt idx="147">
                  <c:v>0.43083333299999999</c:v>
                </c:pt>
                <c:pt idx="148">
                  <c:v>0.42749999999999999</c:v>
                </c:pt>
                <c:pt idx="149">
                  <c:v>0.42749999999999999</c:v>
                </c:pt>
                <c:pt idx="150">
                  <c:v>0.42749999999999999</c:v>
                </c:pt>
                <c:pt idx="151">
                  <c:v>0.43</c:v>
                </c:pt>
                <c:pt idx="152">
                  <c:v>0.43</c:v>
                </c:pt>
                <c:pt idx="153">
                  <c:v>0.43333333299999999</c:v>
                </c:pt>
                <c:pt idx="154">
                  <c:v>0.43833333299999999</c:v>
                </c:pt>
                <c:pt idx="155">
                  <c:v>0.43833333299999999</c:v>
                </c:pt>
                <c:pt idx="156">
                  <c:v>0.43833333299999999</c:v>
                </c:pt>
                <c:pt idx="157">
                  <c:v>0.43833333299999999</c:v>
                </c:pt>
                <c:pt idx="158">
                  <c:v>0.429166667</c:v>
                </c:pt>
                <c:pt idx="159">
                  <c:v>0.429166667</c:v>
                </c:pt>
                <c:pt idx="160">
                  <c:v>0.429166667</c:v>
                </c:pt>
                <c:pt idx="161">
                  <c:v>0.429166667</c:v>
                </c:pt>
                <c:pt idx="162">
                  <c:v>0.429166667</c:v>
                </c:pt>
                <c:pt idx="163">
                  <c:v>0.429166667</c:v>
                </c:pt>
                <c:pt idx="164">
                  <c:v>0.429166667</c:v>
                </c:pt>
                <c:pt idx="165">
                  <c:v>0.429166667</c:v>
                </c:pt>
                <c:pt idx="166">
                  <c:v>0.429166667</c:v>
                </c:pt>
                <c:pt idx="167">
                  <c:v>0.429166667</c:v>
                </c:pt>
                <c:pt idx="168">
                  <c:v>0.43</c:v>
                </c:pt>
                <c:pt idx="169">
                  <c:v>0.43</c:v>
                </c:pt>
                <c:pt idx="170">
                  <c:v>0.42499999999999999</c:v>
                </c:pt>
                <c:pt idx="171">
                  <c:v>0.42499999999999999</c:v>
                </c:pt>
                <c:pt idx="172">
                  <c:v>0.42499999999999999</c:v>
                </c:pt>
                <c:pt idx="173">
                  <c:v>0.424166667</c:v>
                </c:pt>
                <c:pt idx="174">
                  <c:v>0.41749999999999998</c:v>
                </c:pt>
                <c:pt idx="175">
                  <c:v>0.41749999999999998</c:v>
                </c:pt>
                <c:pt idx="176">
                  <c:v>0.41749999999999998</c:v>
                </c:pt>
                <c:pt idx="177">
                  <c:v>0.41749999999999998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1B-A940-9991-78F596440C14}"/>
            </c:ext>
          </c:extLst>
        </c:ser>
        <c:ser>
          <c:idx val="0"/>
          <c:order val="1"/>
          <c:tx>
            <c:strRef>
              <c:f>hui_part2_ESR!$A$9</c:f>
              <c:strCache>
                <c:ptCount val="1"/>
                <c:pt idx="0">
                  <c:v>GRP_error_rate_train_2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hui_part2_ESR!$B$9:$ADE$9</c:f>
              <c:numCache>
                <c:formatCode>General</c:formatCode>
                <c:ptCount val="784"/>
                <c:pt idx="0">
                  <c:v>0.42395833300000002</c:v>
                </c:pt>
                <c:pt idx="1">
                  <c:v>0.47479166699999997</c:v>
                </c:pt>
                <c:pt idx="2">
                  <c:v>0.49625000000000002</c:v>
                </c:pt>
                <c:pt idx="3">
                  <c:v>0.50375000000000003</c:v>
                </c:pt>
                <c:pt idx="4">
                  <c:v>0.51208333299999997</c:v>
                </c:pt>
                <c:pt idx="5">
                  <c:v>0.51895833300000005</c:v>
                </c:pt>
                <c:pt idx="6">
                  <c:v>0.52687499999999998</c:v>
                </c:pt>
                <c:pt idx="7">
                  <c:v>0.53083333300000002</c:v>
                </c:pt>
                <c:pt idx="8">
                  <c:v>0.53749999999999998</c:v>
                </c:pt>
                <c:pt idx="9">
                  <c:v>0.541041667</c:v>
                </c:pt>
                <c:pt idx="10">
                  <c:v>0.541875</c:v>
                </c:pt>
                <c:pt idx="11">
                  <c:v>0.54333333299999997</c:v>
                </c:pt>
                <c:pt idx="12">
                  <c:v>0.54583333300000003</c:v>
                </c:pt>
                <c:pt idx="13">
                  <c:v>0.54625000000000001</c:v>
                </c:pt>
                <c:pt idx="14">
                  <c:v>0.54583333300000003</c:v>
                </c:pt>
                <c:pt idx="15">
                  <c:v>0.55645833300000003</c:v>
                </c:pt>
                <c:pt idx="16">
                  <c:v>0.55708333300000001</c:v>
                </c:pt>
                <c:pt idx="17">
                  <c:v>0.55333333299999998</c:v>
                </c:pt>
                <c:pt idx="18">
                  <c:v>0.55645833300000003</c:v>
                </c:pt>
                <c:pt idx="19">
                  <c:v>0.55541666700000003</c:v>
                </c:pt>
                <c:pt idx="20">
                  <c:v>0.55687500000000001</c:v>
                </c:pt>
                <c:pt idx="21">
                  <c:v>0.55979166700000005</c:v>
                </c:pt>
                <c:pt idx="22">
                  <c:v>0.562708333</c:v>
                </c:pt>
                <c:pt idx="23">
                  <c:v>0.56520833299999995</c:v>
                </c:pt>
                <c:pt idx="24">
                  <c:v>0.56312499999999999</c:v>
                </c:pt>
                <c:pt idx="25">
                  <c:v>0.56312499999999999</c:v>
                </c:pt>
                <c:pt idx="26">
                  <c:v>0.56333333299999999</c:v>
                </c:pt>
                <c:pt idx="27">
                  <c:v>0.56458333299999997</c:v>
                </c:pt>
                <c:pt idx="28">
                  <c:v>0.56437499999999996</c:v>
                </c:pt>
                <c:pt idx="29">
                  <c:v>0.56499999999999995</c:v>
                </c:pt>
                <c:pt idx="30">
                  <c:v>0.56854166699999997</c:v>
                </c:pt>
                <c:pt idx="31">
                  <c:v>0.56562500000000004</c:v>
                </c:pt>
                <c:pt idx="32">
                  <c:v>0.56687500000000002</c:v>
                </c:pt>
                <c:pt idx="33">
                  <c:v>0.57083333300000005</c:v>
                </c:pt>
                <c:pt idx="34">
                  <c:v>0.57020833299999996</c:v>
                </c:pt>
                <c:pt idx="35">
                  <c:v>0.56895833299999998</c:v>
                </c:pt>
                <c:pt idx="36">
                  <c:v>0.57250000000000001</c:v>
                </c:pt>
                <c:pt idx="37">
                  <c:v>0.57250000000000001</c:v>
                </c:pt>
                <c:pt idx="38">
                  <c:v>0.57729166700000001</c:v>
                </c:pt>
                <c:pt idx="39">
                  <c:v>0.57395833299999999</c:v>
                </c:pt>
                <c:pt idx="40">
                  <c:v>0.56958333299999997</c:v>
                </c:pt>
                <c:pt idx="41">
                  <c:v>0.57437499999999997</c:v>
                </c:pt>
                <c:pt idx="42">
                  <c:v>0.57437499999999997</c:v>
                </c:pt>
                <c:pt idx="43">
                  <c:v>0.573125</c:v>
                </c:pt>
                <c:pt idx="44">
                  <c:v>0.57374999999999998</c:v>
                </c:pt>
                <c:pt idx="45">
                  <c:v>0.57458333299999997</c:v>
                </c:pt>
                <c:pt idx="46">
                  <c:v>0.57958333299999998</c:v>
                </c:pt>
                <c:pt idx="47">
                  <c:v>0.57874999999999999</c:v>
                </c:pt>
                <c:pt idx="48">
                  <c:v>0.57874999999999999</c:v>
                </c:pt>
                <c:pt idx="49">
                  <c:v>0.57354166699999998</c:v>
                </c:pt>
                <c:pt idx="50">
                  <c:v>0.57437499999999997</c:v>
                </c:pt>
                <c:pt idx="51">
                  <c:v>0.57374999999999998</c:v>
                </c:pt>
                <c:pt idx="52">
                  <c:v>0.57708333300000003</c:v>
                </c:pt>
                <c:pt idx="53">
                  <c:v>0.578125</c:v>
                </c:pt>
                <c:pt idx="54">
                  <c:v>0.57750000000000001</c:v>
                </c:pt>
                <c:pt idx="55">
                  <c:v>0.57854166699999998</c:v>
                </c:pt>
                <c:pt idx="56">
                  <c:v>0.57854166699999998</c:v>
                </c:pt>
                <c:pt idx="57">
                  <c:v>0.57854166699999998</c:v>
                </c:pt>
                <c:pt idx="58">
                  <c:v>0.57916666699999997</c:v>
                </c:pt>
                <c:pt idx="59">
                  <c:v>0.58041666700000005</c:v>
                </c:pt>
                <c:pt idx="60">
                  <c:v>0.58374999999999999</c:v>
                </c:pt>
                <c:pt idx="61">
                  <c:v>0.58729166700000002</c:v>
                </c:pt>
                <c:pt idx="62">
                  <c:v>0.58625000000000005</c:v>
                </c:pt>
                <c:pt idx="63">
                  <c:v>0.58729166700000002</c:v>
                </c:pt>
                <c:pt idx="64">
                  <c:v>0.58354166699999999</c:v>
                </c:pt>
                <c:pt idx="65">
                  <c:v>0.58374999999999999</c:v>
                </c:pt>
                <c:pt idx="66">
                  <c:v>0.58208333300000004</c:v>
                </c:pt>
                <c:pt idx="67">
                  <c:v>0.58583333299999996</c:v>
                </c:pt>
                <c:pt idx="68">
                  <c:v>0.58333333300000001</c:v>
                </c:pt>
                <c:pt idx="69">
                  <c:v>0.58333333300000001</c:v>
                </c:pt>
                <c:pt idx="70">
                  <c:v>0.58374999999999999</c:v>
                </c:pt>
                <c:pt idx="71">
                  <c:v>0.58374999999999999</c:v>
                </c:pt>
                <c:pt idx="72">
                  <c:v>0.58374999999999999</c:v>
                </c:pt>
                <c:pt idx="73">
                  <c:v>0.583958333</c:v>
                </c:pt>
                <c:pt idx="74">
                  <c:v>0.583958333</c:v>
                </c:pt>
                <c:pt idx="75">
                  <c:v>0.583958333</c:v>
                </c:pt>
                <c:pt idx="76">
                  <c:v>0.583958333</c:v>
                </c:pt>
                <c:pt idx="77">
                  <c:v>0.583958333</c:v>
                </c:pt>
                <c:pt idx="78">
                  <c:v>0.587916667</c:v>
                </c:pt>
                <c:pt idx="79">
                  <c:v>0.587916667</c:v>
                </c:pt>
                <c:pt idx="80">
                  <c:v>0.587916667</c:v>
                </c:pt>
                <c:pt idx="81">
                  <c:v>0.587916667</c:v>
                </c:pt>
                <c:pt idx="82">
                  <c:v>0.587916667</c:v>
                </c:pt>
                <c:pt idx="83">
                  <c:v>0.58437499999999998</c:v>
                </c:pt>
                <c:pt idx="84">
                  <c:v>0.58437499999999998</c:v>
                </c:pt>
                <c:pt idx="85">
                  <c:v>0.58437499999999998</c:v>
                </c:pt>
                <c:pt idx="86">
                  <c:v>0.58416666699999997</c:v>
                </c:pt>
                <c:pt idx="87">
                  <c:v>0.58416666699999997</c:v>
                </c:pt>
                <c:pt idx="88">
                  <c:v>0.58437499999999998</c:v>
                </c:pt>
                <c:pt idx="89">
                  <c:v>0.58729166700000002</c:v>
                </c:pt>
                <c:pt idx="90">
                  <c:v>0.58729166700000002</c:v>
                </c:pt>
                <c:pt idx="91">
                  <c:v>0.59187500000000004</c:v>
                </c:pt>
                <c:pt idx="92">
                  <c:v>0.59187500000000004</c:v>
                </c:pt>
                <c:pt idx="93">
                  <c:v>0.59166666700000003</c:v>
                </c:pt>
                <c:pt idx="94">
                  <c:v>0.598541667</c:v>
                </c:pt>
                <c:pt idx="95">
                  <c:v>0.58958333299999999</c:v>
                </c:pt>
                <c:pt idx="96">
                  <c:v>0.58958333299999999</c:v>
                </c:pt>
                <c:pt idx="97">
                  <c:v>0.58958333299999999</c:v>
                </c:pt>
                <c:pt idx="98">
                  <c:v>0.58958333299999999</c:v>
                </c:pt>
                <c:pt idx="99">
                  <c:v>0.58958333299999999</c:v>
                </c:pt>
                <c:pt idx="100">
                  <c:v>0.58666666700000003</c:v>
                </c:pt>
                <c:pt idx="101">
                  <c:v>0.58666666700000003</c:v>
                </c:pt>
                <c:pt idx="102">
                  <c:v>0.58833333300000001</c:v>
                </c:pt>
                <c:pt idx="103">
                  <c:v>0.58916666699999998</c:v>
                </c:pt>
                <c:pt idx="104">
                  <c:v>0.59083333299999996</c:v>
                </c:pt>
                <c:pt idx="105">
                  <c:v>0.59145833299999995</c:v>
                </c:pt>
                <c:pt idx="106">
                  <c:v>0.59166666700000003</c:v>
                </c:pt>
                <c:pt idx="107">
                  <c:v>0.59166666700000003</c:v>
                </c:pt>
                <c:pt idx="108">
                  <c:v>0.59166666700000003</c:v>
                </c:pt>
                <c:pt idx="109">
                  <c:v>0.59645833299999995</c:v>
                </c:pt>
                <c:pt idx="110">
                  <c:v>0.59583333299999997</c:v>
                </c:pt>
                <c:pt idx="111">
                  <c:v>0.59479166699999997</c:v>
                </c:pt>
                <c:pt idx="112">
                  <c:v>0.59479166699999997</c:v>
                </c:pt>
                <c:pt idx="113">
                  <c:v>0.59479166699999997</c:v>
                </c:pt>
                <c:pt idx="114">
                  <c:v>0.59479166699999997</c:v>
                </c:pt>
                <c:pt idx="115">
                  <c:v>0.59479166699999997</c:v>
                </c:pt>
                <c:pt idx="116">
                  <c:v>0.59479166699999997</c:v>
                </c:pt>
                <c:pt idx="117">
                  <c:v>0.59479166699999997</c:v>
                </c:pt>
                <c:pt idx="118">
                  <c:v>0.59479166699999997</c:v>
                </c:pt>
                <c:pt idx="119">
                  <c:v>0.59479166699999997</c:v>
                </c:pt>
                <c:pt idx="120">
                  <c:v>0.59479166699999997</c:v>
                </c:pt>
                <c:pt idx="121">
                  <c:v>0.59145833299999995</c:v>
                </c:pt>
                <c:pt idx="122">
                  <c:v>0.59145833299999995</c:v>
                </c:pt>
                <c:pt idx="123">
                  <c:v>0.59145833299999995</c:v>
                </c:pt>
                <c:pt idx="124">
                  <c:v>0.59145833299999995</c:v>
                </c:pt>
                <c:pt idx="125">
                  <c:v>0.59145833299999995</c:v>
                </c:pt>
                <c:pt idx="126">
                  <c:v>0.59145833299999995</c:v>
                </c:pt>
                <c:pt idx="127">
                  <c:v>0.59145833299999995</c:v>
                </c:pt>
                <c:pt idx="128">
                  <c:v>0.59145833299999995</c:v>
                </c:pt>
                <c:pt idx="129">
                  <c:v>0.59145833299999995</c:v>
                </c:pt>
                <c:pt idx="130">
                  <c:v>0.59145833299999995</c:v>
                </c:pt>
                <c:pt idx="131">
                  <c:v>0.59145833299999995</c:v>
                </c:pt>
                <c:pt idx="132">
                  <c:v>0.59312500000000001</c:v>
                </c:pt>
                <c:pt idx="133">
                  <c:v>0.59312500000000001</c:v>
                </c:pt>
                <c:pt idx="134">
                  <c:v>0.59312500000000001</c:v>
                </c:pt>
                <c:pt idx="135">
                  <c:v>0.593541667</c:v>
                </c:pt>
                <c:pt idx="136">
                  <c:v>0.58583333299999996</c:v>
                </c:pt>
                <c:pt idx="137">
                  <c:v>0.58583333299999996</c:v>
                </c:pt>
                <c:pt idx="138">
                  <c:v>0.58666666700000003</c:v>
                </c:pt>
                <c:pt idx="139">
                  <c:v>0.58729166700000002</c:v>
                </c:pt>
                <c:pt idx="140">
                  <c:v>0.58729166700000002</c:v>
                </c:pt>
                <c:pt idx="141">
                  <c:v>0.59645833299999995</c:v>
                </c:pt>
                <c:pt idx="142">
                  <c:v>0.59645833299999995</c:v>
                </c:pt>
                <c:pt idx="143">
                  <c:v>0.59645833299999995</c:v>
                </c:pt>
                <c:pt idx="144">
                  <c:v>0.59645833299999995</c:v>
                </c:pt>
                <c:pt idx="145">
                  <c:v>0.59645833299999995</c:v>
                </c:pt>
                <c:pt idx="146">
                  <c:v>0.59541666699999996</c:v>
                </c:pt>
                <c:pt idx="147">
                  <c:v>0.59541666699999996</c:v>
                </c:pt>
                <c:pt idx="148">
                  <c:v>0.59541666699999996</c:v>
                </c:pt>
                <c:pt idx="149">
                  <c:v>0.59541666699999996</c:v>
                </c:pt>
                <c:pt idx="150">
                  <c:v>0.59541666699999996</c:v>
                </c:pt>
                <c:pt idx="151">
                  <c:v>0.59833333300000002</c:v>
                </c:pt>
                <c:pt idx="152">
                  <c:v>0.59833333300000002</c:v>
                </c:pt>
                <c:pt idx="153">
                  <c:v>0.59979166699999997</c:v>
                </c:pt>
                <c:pt idx="154">
                  <c:v>0.598541667</c:v>
                </c:pt>
                <c:pt idx="155">
                  <c:v>0.59895833300000001</c:v>
                </c:pt>
                <c:pt idx="156">
                  <c:v>0.59895833300000001</c:v>
                </c:pt>
                <c:pt idx="157">
                  <c:v>0.59895833300000001</c:v>
                </c:pt>
                <c:pt idx="158">
                  <c:v>0.59916666699999999</c:v>
                </c:pt>
                <c:pt idx="159">
                  <c:v>0.60041666699999996</c:v>
                </c:pt>
                <c:pt idx="160">
                  <c:v>0.60041666699999996</c:v>
                </c:pt>
                <c:pt idx="161">
                  <c:v>0.60041666699999996</c:v>
                </c:pt>
                <c:pt idx="162">
                  <c:v>0.60041666699999996</c:v>
                </c:pt>
                <c:pt idx="163">
                  <c:v>0.60041666699999996</c:v>
                </c:pt>
                <c:pt idx="164">
                  <c:v>0.60041666699999996</c:v>
                </c:pt>
                <c:pt idx="165">
                  <c:v>0.60041666699999996</c:v>
                </c:pt>
                <c:pt idx="166">
                  <c:v>0.60041666699999996</c:v>
                </c:pt>
                <c:pt idx="167">
                  <c:v>0.60041666699999996</c:v>
                </c:pt>
                <c:pt idx="168">
                  <c:v>0.59895833300000001</c:v>
                </c:pt>
                <c:pt idx="169">
                  <c:v>0.59895833300000001</c:v>
                </c:pt>
                <c:pt idx="170">
                  <c:v>0.59895833300000001</c:v>
                </c:pt>
                <c:pt idx="171">
                  <c:v>0.59895833300000001</c:v>
                </c:pt>
                <c:pt idx="172">
                  <c:v>0.59895833300000001</c:v>
                </c:pt>
                <c:pt idx="173">
                  <c:v>0.59895833300000001</c:v>
                </c:pt>
                <c:pt idx="174">
                  <c:v>0.59770833300000004</c:v>
                </c:pt>
                <c:pt idx="175">
                  <c:v>0.59770833300000004</c:v>
                </c:pt>
                <c:pt idx="176">
                  <c:v>0.59770833300000004</c:v>
                </c:pt>
                <c:pt idx="177">
                  <c:v>0.59770833300000004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1B-A940-9991-78F596440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1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ax val="0.8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66844466316710416"/>
          <c:y val="0.71720873432487597"/>
          <c:w val="0.32044422572178477"/>
          <c:h val="0.16743438320209975"/>
        </c:manualLayout>
      </c:layout>
      <c:overlay val="1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hui_part2_ESR!$A$5</c:f>
              <c:strCache>
                <c:ptCount val="1"/>
                <c:pt idx="0">
                  <c:v>PCA_error_rate_test_2</c:v>
                </c:pt>
              </c:strCache>
            </c:strRef>
          </c:tx>
          <c:spPr>
            <a:ln w="19050">
              <a:noFill/>
            </a:ln>
          </c:spP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hui_part2_ESR!$B$5:$ADE$5</c:f>
              <c:numCache>
                <c:formatCode>General</c:formatCode>
                <c:ptCount val="784"/>
                <c:pt idx="0">
                  <c:v>0.33750000000000002</c:v>
                </c:pt>
                <c:pt idx="1">
                  <c:v>0.388333333</c:v>
                </c:pt>
                <c:pt idx="2">
                  <c:v>0.385833333</c:v>
                </c:pt>
                <c:pt idx="3">
                  <c:v>0.41166666699999999</c:v>
                </c:pt>
                <c:pt idx="4">
                  <c:v>0.40333333300000002</c:v>
                </c:pt>
                <c:pt idx="5">
                  <c:v>0.43</c:v>
                </c:pt>
                <c:pt idx="6">
                  <c:v>0.40250000000000002</c:v>
                </c:pt>
                <c:pt idx="7">
                  <c:v>0.39666666699999997</c:v>
                </c:pt>
                <c:pt idx="8">
                  <c:v>0.40333333300000002</c:v>
                </c:pt>
                <c:pt idx="9">
                  <c:v>0.42249999999999999</c:v>
                </c:pt>
                <c:pt idx="10">
                  <c:v>0.4325</c:v>
                </c:pt>
                <c:pt idx="11">
                  <c:v>0.431666667</c:v>
                </c:pt>
                <c:pt idx="12">
                  <c:v>0.46416666699999998</c:v>
                </c:pt>
                <c:pt idx="13">
                  <c:v>0.43083333299999999</c:v>
                </c:pt>
                <c:pt idx="14">
                  <c:v>0.4375</c:v>
                </c:pt>
                <c:pt idx="15">
                  <c:v>0.43916666700000001</c:v>
                </c:pt>
                <c:pt idx="16">
                  <c:v>0.47083333300000002</c:v>
                </c:pt>
                <c:pt idx="17">
                  <c:v>0.47</c:v>
                </c:pt>
                <c:pt idx="18">
                  <c:v>0.46666666699999998</c:v>
                </c:pt>
                <c:pt idx="19">
                  <c:v>0.48833333299999998</c:v>
                </c:pt>
                <c:pt idx="20">
                  <c:v>0.47</c:v>
                </c:pt>
                <c:pt idx="21">
                  <c:v>0.494166667</c:v>
                </c:pt>
                <c:pt idx="22">
                  <c:v>0.491666667</c:v>
                </c:pt>
                <c:pt idx="23">
                  <c:v>0.4975</c:v>
                </c:pt>
                <c:pt idx="24">
                  <c:v>0.47499999999999998</c:v>
                </c:pt>
                <c:pt idx="25">
                  <c:v>0.491666667</c:v>
                </c:pt>
                <c:pt idx="26">
                  <c:v>0.47833333300000003</c:v>
                </c:pt>
                <c:pt idx="27">
                  <c:v>0.505</c:v>
                </c:pt>
                <c:pt idx="28">
                  <c:v>0.47499999999999998</c:v>
                </c:pt>
                <c:pt idx="29">
                  <c:v>0.48083333299999997</c:v>
                </c:pt>
                <c:pt idx="30">
                  <c:v>0.46500000000000002</c:v>
                </c:pt>
                <c:pt idx="31">
                  <c:v>0.489166667</c:v>
                </c:pt>
                <c:pt idx="32">
                  <c:v>0.47249999999999998</c:v>
                </c:pt>
                <c:pt idx="33">
                  <c:v>0.48</c:v>
                </c:pt>
                <c:pt idx="34">
                  <c:v>0.49333333299999999</c:v>
                </c:pt>
                <c:pt idx="35">
                  <c:v>0.484166667</c:v>
                </c:pt>
                <c:pt idx="36">
                  <c:v>0.48</c:v>
                </c:pt>
                <c:pt idx="37">
                  <c:v>0.47</c:v>
                </c:pt>
                <c:pt idx="38">
                  <c:v>0.46583333300000002</c:v>
                </c:pt>
                <c:pt idx="39">
                  <c:v>0.494166667</c:v>
                </c:pt>
                <c:pt idx="40">
                  <c:v>0.48249999999999998</c:v>
                </c:pt>
                <c:pt idx="41">
                  <c:v>0.505</c:v>
                </c:pt>
                <c:pt idx="42">
                  <c:v>0.48833333299999998</c:v>
                </c:pt>
                <c:pt idx="43">
                  <c:v>0.5</c:v>
                </c:pt>
                <c:pt idx="44">
                  <c:v>0.50666666699999996</c:v>
                </c:pt>
                <c:pt idx="45">
                  <c:v>0.491666667</c:v>
                </c:pt>
                <c:pt idx="46">
                  <c:v>0.50749999999999995</c:v>
                </c:pt>
                <c:pt idx="47">
                  <c:v>0.4975</c:v>
                </c:pt>
                <c:pt idx="48">
                  <c:v>0.49666666700000001</c:v>
                </c:pt>
                <c:pt idx="49">
                  <c:v>0.50416666700000001</c:v>
                </c:pt>
                <c:pt idx="50">
                  <c:v>0.51416666700000002</c:v>
                </c:pt>
                <c:pt idx="51">
                  <c:v>0.50083333299999999</c:v>
                </c:pt>
                <c:pt idx="52">
                  <c:v>0.50166666699999996</c:v>
                </c:pt>
                <c:pt idx="53">
                  <c:v>0.50833333300000005</c:v>
                </c:pt>
                <c:pt idx="54">
                  <c:v>0.515833333</c:v>
                </c:pt>
                <c:pt idx="55">
                  <c:v>0.49583333299999999</c:v>
                </c:pt>
                <c:pt idx="56">
                  <c:v>0.50249999999999995</c:v>
                </c:pt>
                <c:pt idx="57">
                  <c:v>0.505833333</c:v>
                </c:pt>
                <c:pt idx="58">
                  <c:v>0.49833333299999999</c:v>
                </c:pt>
                <c:pt idx="59">
                  <c:v>0.51166666699999996</c:v>
                </c:pt>
                <c:pt idx="60">
                  <c:v>0.51166666699999996</c:v>
                </c:pt>
                <c:pt idx="61">
                  <c:v>0.510833333</c:v>
                </c:pt>
                <c:pt idx="62">
                  <c:v>0.510833333</c:v>
                </c:pt>
                <c:pt idx="63">
                  <c:v>0.510833333</c:v>
                </c:pt>
                <c:pt idx="64">
                  <c:v>0.50833333300000005</c:v>
                </c:pt>
                <c:pt idx="65">
                  <c:v>0.50833333300000005</c:v>
                </c:pt>
                <c:pt idx="66">
                  <c:v>0.50749999999999995</c:v>
                </c:pt>
                <c:pt idx="67">
                  <c:v>0.50666666699999996</c:v>
                </c:pt>
                <c:pt idx="68">
                  <c:v>0.50666666699999996</c:v>
                </c:pt>
                <c:pt idx="69">
                  <c:v>0.50249999999999995</c:v>
                </c:pt>
                <c:pt idx="70">
                  <c:v>0.50249999999999995</c:v>
                </c:pt>
                <c:pt idx="71">
                  <c:v>0.50166666699999996</c:v>
                </c:pt>
                <c:pt idx="72">
                  <c:v>0.4975</c:v>
                </c:pt>
                <c:pt idx="73">
                  <c:v>0.49916666700000001</c:v>
                </c:pt>
                <c:pt idx="74">
                  <c:v>0.4975</c:v>
                </c:pt>
                <c:pt idx="75">
                  <c:v>0.50166666699999996</c:v>
                </c:pt>
                <c:pt idx="76">
                  <c:v>0.5</c:v>
                </c:pt>
                <c:pt idx="77">
                  <c:v>0.50833333300000005</c:v>
                </c:pt>
                <c:pt idx="78">
                  <c:v>0.50333333300000005</c:v>
                </c:pt>
                <c:pt idx="79">
                  <c:v>0.50083333299999999</c:v>
                </c:pt>
                <c:pt idx="80">
                  <c:v>0.50249999999999995</c:v>
                </c:pt>
                <c:pt idx="81">
                  <c:v>0.4975</c:v>
                </c:pt>
                <c:pt idx="82">
                  <c:v>0.51666666699999997</c:v>
                </c:pt>
                <c:pt idx="83">
                  <c:v>0.55916666699999995</c:v>
                </c:pt>
                <c:pt idx="84">
                  <c:v>0.54916666700000005</c:v>
                </c:pt>
                <c:pt idx="85">
                  <c:v>0.56916666699999996</c:v>
                </c:pt>
                <c:pt idx="86">
                  <c:v>0.54749999999999999</c:v>
                </c:pt>
                <c:pt idx="87">
                  <c:v>0.54166666699999999</c:v>
                </c:pt>
                <c:pt idx="88">
                  <c:v>0.52583333300000001</c:v>
                </c:pt>
                <c:pt idx="89">
                  <c:v>0.55500000000000005</c:v>
                </c:pt>
                <c:pt idx="90">
                  <c:v>0.53249999999999997</c:v>
                </c:pt>
                <c:pt idx="91">
                  <c:v>0.53666666699999999</c:v>
                </c:pt>
                <c:pt idx="92">
                  <c:v>0.54833333299999998</c:v>
                </c:pt>
                <c:pt idx="93">
                  <c:v>0.55083333300000004</c:v>
                </c:pt>
                <c:pt idx="94">
                  <c:v>0.52833333299999996</c:v>
                </c:pt>
                <c:pt idx="95">
                  <c:v>0.551666667</c:v>
                </c:pt>
                <c:pt idx="96">
                  <c:v>0.551666667</c:v>
                </c:pt>
                <c:pt idx="97">
                  <c:v>0.53833333299999997</c:v>
                </c:pt>
                <c:pt idx="98">
                  <c:v>0.54749999999999999</c:v>
                </c:pt>
                <c:pt idx="99">
                  <c:v>0.54833333299999998</c:v>
                </c:pt>
                <c:pt idx="100">
                  <c:v>0.55583333300000004</c:v>
                </c:pt>
                <c:pt idx="101">
                  <c:v>0.54583333300000003</c:v>
                </c:pt>
                <c:pt idx="102">
                  <c:v>0.54500000000000004</c:v>
                </c:pt>
                <c:pt idx="103">
                  <c:v>0.54916666700000005</c:v>
                </c:pt>
                <c:pt idx="104">
                  <c:v>0.52583333300000001</c:v>
                </c:pt>
                <c:pt idx="105">
                  <c:v>0.52666666699999998</c:v>
                </c:pt>
                <c:pt idx="106">
                  <c:v>0.52749999999999997</c:v>
                </c:pt>
                <c:pt idx="107">
                  <c:v>0.54749999999999999</c:v>
                </c:pt>
                <c:pt idx="108">
                  <c:v>0.54083333300000003</c:v>
                </c:pt>
                <c:pt idx="109">
                  <c:v>0.53666666699999999</c:v>
                </c:pt>
                <c:pt idx="110">
                  <c:v>0.54249999999999998</c:v>
                </c:pt>
                <c:pt idx="111">
                  <c:v>0.54500000000000004</c:v>
                </c:pt>
                <c:pt idx="112">
                  <c:v>0.54</c:v>
                </c:pt>
                <c:pt idx="113">
                  <c:v>0.53</c:v>
                </c:pt>
                <c:pt idx="114">
                  <c:v>0.54749999999999999</c:v>
                </c:pt>
                <c:pt idx="115">
                  <c:v>0.53749999999999998</c:v>
                </c:pt>
                <c:pt idx="116">
                  <c:v>0.54500000000000004</c:v>
                </c:pt>
                <c:pt idx="117">
                  <c:v>0.56166666700000001</c:v>
                </c:pt>
                <c:pt idx="118">
                  <c:v>0.55000000000000004</c:v>
                </c:pt>
                <c:pt idx="119">
                  <c:v>0.55083333300000004</c:v>
                </c:pt>
                <c:pt idx="120">
                  <c:v>0.53416666700000004</c:v>
                </c:pt>
                <c:pt idx="121">
                  <c:v>0.54416666700000005</c:v>
                </c:pt>
                <c:pt idx="122">
                  <c:v>0.54</c:v>
                </c:pt>
                <c:pt idx="123">
                  <c:v>0.546666667</c:v>
                </c:pt>
                <c:pt idx="124">
                  <c:v>0.54249999999999998</c:v>
                </c:pt>
                <c:pt idx="125">
                  <c:v>0.54333333299999997</c:v>
                </c:pt>
                <c:pt idx="126">
                  <c:v>0.54500000000000004</c:v>
                </c:pt>
                <c:pt idx="127">
                  <c:v>0.53</c:v>
                </c:pt>
                <c:pt idx="128">
                  <c:v>0.54500000000000004</c:v>
                </c:pt>
                <c:pt idx="129">
                  <c:v>0.53666666699999999</c:v>
                </c:pt>
                <c:pt idx="130">
                  <c:v>0.52083333300000001</c:v>
                </c:pt>
                <c:pt idx="131">
                  <c:v>0.54</c:v>
                </c:pt>
                <c:pt idx="132">
                  <c:v>0.54166666699999999</c:v>
                </c:pt>
                <c:pt idx="133">
                  <c:v>0.53500000000000003</c:v>
                </c:pt>
                <c:pt idx="134">
                  <c:v>0.53583333300000002</c:v>
                </c:pt>
                <c:pt idx="135">
                  <c:v>0.53333333299999997</c:v>
                </c:pt>
                <c:pt idx="136">
                  <c:v>0.54249999999999998</c:v>
                </c:pt>
                <c:pt idx="137">
                  <c:v>0.53</c:v>
                </c:pt>
                <c:pt idx="138">
                  <c:v>0.54416666700000005</c:v>
                </c:pt>
                <c:pt idx="139">
                  <c:v>0.54500000000000004</c:v>
                </c:pt>
                <c:pt idx="140">
                  <c:v>0.55916666699999995</c:v>
                </c:pt>
                <c:pt idx="141">
                  <c:v>0.53666666699999999</c:v>
                </c:pt>
                <c:pt idx="142">
                  <c:v>0.54583333300000003</c:v>
                </c:pt>
                <c:pt idx="143">
                  <c:v>0.54583333300000003</c:v>
                </c:pt>
                <c:pt idx="144">
                  <c:v>0.54583333300000003</c:v>
                </c:pt>
                <c:pt idx="145">
                  <c:v>0.54583333300000003</c:v>
                </c:pt>
                <c:pt idx="146">
                  <c:v>0.54249999999999998</c:v>
                </c:pt>
                <c:pt idx="147">
                  <c:v>0.54249999999999998</c:v>
                </c:pt>
                <c:pt idx="148">
                  <c:v>0.54249999999999998</c:v>
                </c:pt>
                <c:pt idx="149">
                  <c:v>0.54249999999999998</c:v>
                </c:pt>
                <c:pt idx="150">
                  <c:v>0.54249999999999998</c:v>
                </c:pt>
                <c:pt idx="151">
                  <c:v>0.54249999999999998</c:v>
                </c:pt>
                <c:pt idx="152">
                  <c:v>0.54249999999999998</c:v>
                </c:pt>
                <c:pt idx="153">
                  <c:v>0.54500000000000004</c:v>
                </c:pt>
                <c:pt idx="154">
                  <c:v>0.54333333299999997</c:v>
                </c:pt>
                <c:pt idx="155">
                  <c:v>0.54333333299999997</c:v>
                </c:pt>
                <c:pt idx="156">
                  <c:v>0.54333333299999997</c:v>
                </c:pt>
                <c:pt idx="157">
                  <c:v>0.54500000000000004</c:v>
                </c:pt>
                <c:pt idx="158">
                  <c:v>0.54583333300000003</c:v>
                </c:pt>
                <c:pt idx="159">
                  <c:v>0.54416666700000005</c:v>
                </c:pt>
                <c:pt idx="160">
                  <c:v>0.54583333300000003</c:v>
                </c:pt>
                <c:pt idx="161">
                  <c:v>0.54416666700000005</c:v>
                </c:pt>
                <c:pt idx="162">
                  <c:v>0.54416666700000005</c:v>
                </c:pt>
                <c:pt idx="163">
                  <c:v>0.54583333300000003</c:v>
                </c:pt>
                <c:pt idx="164">
                  <c:v>0.54416666700000005</c:v>
                </c:pt>
                <c:pt idx="165">
                  <c:v>0.54416666700000005</c:v>
                </c:pt>
                <c:pt idx="166">
                  <c:v>0.54416666700000005</c:v>
                </c:pt>
                <c:pt idx="167">
                  <c:v>0.54416666700000005</c:v>
                </c:pt>
                <c:pt idx="168">
                  <c:v>0.54583333300000003</c:v>
                </c:pt>
                <c:pt idx="169">
                  <c:v>0.54583333300000003</c:v>
                </c:pt>
                <c:pt idx="170">
                  <c:v>0.55249999999999999</c:v>
                </c:pt>
                <c:pt idx="171">
                  <c:v>0.55249999999999999</c:v>
                </c:pt>
                <c:pt idx="172">
                  <c:v>0.55083333300000004</c:v>
                </c:pt>
                <c:pt idx="173">
                  <c:v>0.55083333300000004</c:v>
                </c:pt>
                <c:pt idx="174">
                  <c:v>0.55083333300000004</c:v>
                </c:pt>
                <c:pt idx="175">
                  <c:v>0.55083333300000004</c:v>
                </c:pt>
                <c:pt idx="176">
                  <c:v>0.55083333300000004</c:v>
                </c:pt>
                <c:pt idx="177">
                  <c:v>0.55083333300000004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D1-A24D-85FC-B560A0B04A2E}"/>
            </c:ext>
          </c:extLst>
        </c:ser>
        <c:ser>
          <c:idx val="0"/>
          <c:order val="1"/>
          <c:tx>
            <c:strRef>
              <c:f>hui_part2_ESR!$A$4</c:f>
              <c:strCache>
                <c:ptCount val="1"/>
                <c:pt idx="0">
                  <c:v>PCA_error_rate_train_2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4"/>
            <c:bubble3D val="0"/>
            <c:spPr>
              <a:ln w="19050">
                <a:solidFill>
                  <a:schemeClr val="tx1">
                    <a:lumMod val="25000"/>
                    <a:lumOff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2-EAD1-A24D-85FC-B560A0B04A2E}"/>
              </c:ext>
            </c:extLst>
          </c:dPt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hui_part2_ESR!$B$4:$ADE$4</c:f>
              <c:numCache>
                <c:formatCode>General</c:formatCode>
                <c:ptCount val="784"/>
                <c:pt idx="0">
                  <c:v>0.42812499999999998</c:v>
                </c:pt>
                <c:pt idx="1">
                  <c:v>0.47</c:v>
                </c:pt>
                <c:pt idx="2">
                  <c:v>0.49812499999999998</c:v>
                </c:pt>
                <c:pt idx="3">
                  <c:v>0.50520833300000001</c:v>
                </c:pt>
                <c:pt idx="4">
                  <c:v>0.51729166699999996</c:v>
                </c:pt>
                <c:pt idx="5">
                  <c:v>0.52770833299999997</c:v>
                </c:pt>
                <c:pt idx="6">
                  <c:v>0.52354166700000004</c:v>
                </c:pt>
                <c:pt idx="7">
                  <c:v>0.53</c:v>
                </c:pt>
                <c:pt idx="8">
                  <c:v>0.53895833299999996</c:v>
                </c:pt>
                <c:pt idx="9">
                  <c:v>0.54</c:v>
                </c:pt>
                <c:pt idx="10">
                  <c:v>0.54041666700000002</c:v>
                </c:pt>
                <c:pt idx="11">
                  <c:v>0.54729166699999998</c:v>
                </c:pt>
                <c:pt idx="12">
                  <c:v>0.55083333300000004</c:v>
                </c:pt>
                <c:pt idx="13">
                  <c:v>0.55520833300000005</c:v>
                </c:pt>
                <c:pt idx="14">
                  <c:v>0.55916666699999995</c:v>
                </c:pt>
                <c:pt idx="15">
                  <c:v>0.55437499999999995</c:v>
                </c:pt>
                <c:pt idx="16">
                  <c:v>0.5675</c:v>
                </c:pt>
                <c:pt idx="17">
                  <c:v>0.59125000000000005</c:v>
                </c:pt>
                <c:pt idx="18">
                  <c:v>0.599583333</c:v>
                </c:pt>
                <c:pt idx="19">
                  <c:v>0.59645833299999995</c:v>
                </c:pt>
                <c:pt idx="20">
                  <c:v>0.60812500000000003</c:v>
                </c:pt>
                <c:pt idx="21">
                  <c:v>0.61</c:v>
                </c:pt>
                <c:pt idx="22">
                  <c:v>0.60833333300000003</c:v>
                </c:pt>
                <c:pt idx="23">
                  <c:v>0.60145833299999996</c:v>
                </c:pt>
                <c:pt idx="24">
                  <c:v>0.60687500000000005</c:v>
                </c:pt>
                <c:pt idx="25">
                  <c:v>0.61354166700000001</c:v>
                </c:pt>
                <c:pt idx="26">
                  <c:v>0.61770833300000005</c:v>
                </c:pt>
                <c:pt idx="27">
                  <c:v>0.60770833300000004</c:v>
                </c:pt>
                <c:pt idx="28">
                  <c:v>0.61666666699999995</c:v>
                </c:pt>
                <c:pt idx="29">
                  <c:v>0.61854166700000002</c:v>
                </c:pt>
                <c:pt idx="30">
                  <c:v>0.61812500000000004</c:v>
                </c:pt>
                <c:pt idx="31">
                  <c:v>0.614375</c:v>
                </c:pt>
                <c:pt idx="32">
                  <c:v>0.61541666699999997</c:v>
                </c:pt>
                <c:pt idx="33">
                  <c:v>0.61937500000000001</c:v>
                </c:pt>
                <c:pt idx="34">
                  <c:v>0.62645833299999998</c:v>
                </c:pt>
                <c:pt idx="35">
                  <c:v>0.61750000000000005</c:v>
                </c:pt>
                <c:pt idx="36">
                  <c:v>0.61499999999999999</c:v>
                </c:pt>
                <c:pt idx="37">
                  <c:v>0.62145833299999997</c:v>
                </c:pt>
                <c:pt idx="38">
                  <c:v>0.62083333299999999</c:v>
                </c:pt>
                <c:pt idx="39">
                  <c:v>0.61708333299999996</c:v>
                </c:pt>
                <c:pt idx="40">
                  <c:v>0.62104166699999996</c:v>
                </c:pt>
                <c:pt idx="41">
                  <c:v>0.62875000000000003</c:v>
                </c:pt>
                <c:pt idx="42">
                  <c:v>0.63291666700000004</c:v>
                </c:pt>
                <c:pt idx="43">
                  <c:v>0.63520833300000001</c:v>
                </c:pt>
                <c:pt idx="44">
                  <c:v>0.63729166699999995</c:v>
                </c:pt>
                <c:pt idx="45">
                  <c:v>0.64187499999999997</c:v>
                </c:pt>
                <c:pt idx="46">
                  <c:v>0.63833333299999995</c:v>
                </c:pt>
                <c:pt idx="47">
                  <c:v>0.64375000000000004</c:v>
                </c:pt>
                <c:pt idx="48">
                  <c:v>0.64249999999999996</c:v>
                </c:pt>
                <c:pt idx="49">
                  <c:v>0.64333333299999995</c:v>
                </c:pt>
                <c:pt idx="50">
                  <c:v>0.64395833300000005</c:v>
                </c:pt>
                <c:pt idx="51">
                  <c:v>0.64333333299999995</c:v>
                </c:pt>
                <c:pt idx="52">
                  <c:v>0.64666666699999997</c:v>
                </c:pt>
                <c:pt idx="53">
                  <c:v>0.64500000000000002</c:v>
                </c:pt>
                <c:pt idx="54">
                  <c:v>0.63729166699999995</c:v>
                </c:pt>
                <c:pt idx="55">
                  <c:v>0.63229166699999995</c:v>
                </c:pt>
                <c:pt idx="56">
                  <c:v>0.63729166699999995</c:v>
                </c:pt>
                <c:pt idx="57">
                  <c:v>0.63666666699999996</c:v>
                </c:pt>
                <c:pt idx="58">
                  <c:v>0.64104166699999998</c:v>
                </c:pt>
                <c:pt idx="59">
                  <c:v>0.640416667</c:v>
                </c:pt>
                <c:pt idx="60">
                  <c:v>0.63916666700000002</c:v>
                </c:pt>
                <c:pt idx="61">
                  <c:v>0.63916666700000002</c:v>
                </c:pt>
                <c:pt idx="62">
                  <c:v>0.63916666700000002</c:v>
                </c:pt>
                <c:pt idx="63">
                  <c:v>0.63916666700000002</c:v>
                </c:pt>
                <c:pt idx="64">
                  <c:v>0.63708333299999997</c:v>
                </c:pt>
                <c:pt idx="65">
                  <c:v>0.63708333299999997</c:v>
                </c:pt>
                <c:pt idx="66">
                  <c:v>0.635833333</c:v>
                </c:pt>
                <c:pt idx="67">
                  <c:v>0.64249999999999996</c:v>
                </c:pt>
                <c:pt idx="68">
                  <c:v>0.64249999999999996</c:v>
                </c:pt>
                <c:pt idx="69">
                  <c:v>0.64312499999999995</c:v>
                </c:pt>
                <c:pt idx="70">
                  <c:v>0.64312499999999995</c:v>
                </c:pt>
                <c:pt idx="71">
                  <c:v>0.64229166699999996</c:v>
                </c:pt>
                <c:pt idx="72">
                  <c:v>0.64312499999999995</c:v>
                </c:pt>
                <c:pt idx="73">
                  <c:v>0.64312499999999995</c:v>
                </c:pt>
                <c:pt idx="74">
                  <c:v>0.64312499999999995</c:v>
                </c:pt>
                <c:pt idx="75">
                  <c:v>0.64187499999999997</c:v>
                </c:pt>
                <c:pt idx="76">
                  <c:v>0.64</c:v>
                </c:pt>
                <c:pt idx="77">
                  <c:v>0.640416667</c:v>
                </c:pt>
                <c:pt idx="78">
                  <c:v>0.64</c:v>
                </c:pt>
                <c:pt idx="79">
                  <c:v>0.64</c:v>
                </c:pt>
                <c:pt idx="80">
                  <c:v>0.63979166700000001</c:v>
                </c:pt>
                <c:pt idx="81">
                  <c:v>0.64</c:v>
                </c:pt>
                <c:pt idx="82">
                  <c:v>0.65583333300000002</c:v>
                </c:pt>
                <c:pt idx="83">
                  <c:v>0.68291666699999998</c:v>
                </c:pt>
                <c:pt idx="84">
                  <c:v>0.68333333299999999</c:v>
                </c:pt>
                <c:pt idx="85">
                  <c:v>0.68208333300000001</c:v>
                </c:pt>
                <c:pt idx="86">
                  <c:v>0.68</c:v>
                </c:pt>
                <c:pt idx="87">
                  <c:v>0.68083333300000004</c:v>
                </c:pt>
                <c:pt idx="88">
                  <c:v>0.68520833299999995</c:v>
                </c:pt>
                <c:pt idx="89">
                  <c:v>0.68479166700000005</c:v>
                </c:pt>
                <c:pt idx="90">
                  <c:v>0.68187500000000001</c:v>
                </c:pt>
                <c:pt idx="91">
                  <c:v>0.68</c:v>
                </c:pt>
                <c:pt idx="92">
                  <c:v>0.68312499999999998</c:v>
                </c:pt>
                <c:pt idx="93">
                  <c:v>0.68041666700000003</c:v>
                </c:pt>
                <c:pt idx="94">
                  <c:v>0.68416666699999995</c:v>
                </c:pt>
                <c:pt idx="95">
                  <c:v>0.67937499999999995</c:v>
                </c:pt>
                <c:pt idx="96">
                  <c:v>0.67937499999999995</c:v>
                </c:pt>
                <c:pt idx="97">
                  <c:v>0.68187500000000001</c:v>
                </c:pt>
                <c:pt idx="98">
                  <c:v>0.68208333300000001</c:v>
                </c:pt>
                <c:pt idx="99">
                  <c:v>0.67520833300000005</c:v>
                </c:pt>
                <c:pt idx="100">
                  <c:v>0.68208333300000001</c:v>
                </c:pt>
                <c:pt idx="101">
                  <c:v>0.67979166700000004</c:v>
                </c:pt>
                <c:pt idx="102">
                  <c:v>0.67916666699999995</c:v>
                </c:pt>
                <c:pt idx="103">
                  <c:v>0.68145833300000003</c:v>
                </c:pt>
                <c:pt idx="104">
                  <c:v>0.68291666699999998</c:v>
                </c:pt>
                <c:pt idx="105">
                  <c:v>0.67937499999999995</c:v>
                </c:pt>
                <c:pt idx="106">
                  <c:v>0.68208333300000001</c:v>
                </c:pt>
                <c:pt idx="107">
                  <c:v>0.67937499999999995</c:v>
                </c:pt>
                <c:pt idx="108">
                  <c:v>0.6825</c:v>
                </c:pt>
                <c:pt idx="109">
                  <c:v>0.68500000000000005</c:v>
                </c:pt>
                <c:pt idx="110">
                  <c:v>0.68312499999999998</c:v>
                </c:pt>
                <c:pt idx="111">
                  <c:v>0.68458333299999996</c:v>
                </c:pt>
                <c:pt idx="112">
                  <c:v>0.68333333299999999</c:v>
                </c:pt>
                <c:pt idx="113">
                  <c:v>0.68395833299999997</c:v>
                </c:pt>
                <c:pt idx="114">
                  <c:v>0.68187500000000001</c:v>
                </c:pt>
                <c:pt idx="115">
                  <c:v>0.68020833300000005</c:v>
                </c:pt>
                <c:pt idx="116">
                  <c:v>0.68666666700000001</c:v>
                </c:pt>
                <c:pt idx="117">
                  <c:v>0.68125000000000002</c:v>
                </c:pt>
                <c:pt idx="118">
                  <c:v>0.68416666699999995</c:v>
                </c:pt>
                <c:pt idx="119">
                  <c:v>0.68458333299999996</c:v>
                </c:pt>
                <c:pt idx="120">
                  <c:v>0.68354166699999996</c:v>
                </c:pt>
                <c:pt idx="121">
                  <c:v>0.68520833299999995</c:v>
                </c:pt>
                <c:pt idx="122">
                  <c:v>0.68312499999999998</c:v>
                </c:pt>
                <c:pt idx="123">
                  <c:v>0.68291666699999998</c:v>
                </c:pt>
                <c:pt idx="124">
                  <c:v>0.68479166700000005</c:v>
                </c:pt>
                <c:pt idx="125">
                  <c:v>0.68562500000000004</c:v>
                </c:pt>
                <c:pt idx="126">
                  <c:v>0.68291666699999998</c:v>
                </c:pt>
                <c:pt idx="127">
                  <c:v>0.68395833299999997</c:v>
                </c:pt>
                <c:pt idx="128">
                  <c:v>0.67895833299999997</c:v>
                </c:pt>
                <c:pt idx="129">
                  <c:v>0.68625000000000003</c:v>
                </c:pt>
                <c:pt idx="130">
                  <c:v>0.68812499999999999</c:v>
                </c:pt>
                <c:pt idx="131">
                  <c:v>0.681666667</c:v>
                </c:pt>
                <c:pt idx="132">
                  <c:v>0.68854166699999997</c:v>
                </c:pt>
                <c:pt idx="133">
                  <c:v>0.69</c:v>
                </c:pt>
                <c:pt idx="134">
                  <c:v>0.68708333300000002</c:v>
                </c:pt>
                <c:pt idx="135">
                  <c:v>0.69145833300000004</c:v>
                </c:pt>
                <c:pt idx="136">
                  <c:v>0.68583333300000004</c:v>
                </c:pt>
                <c:pt idx="137">
                  <c:v>0.68604166700000002</c:v>
                </c:pt>
                <c:pt idx="138">
                  <c:v>0.68354166699999996</c:v>
                </c:pt>
                <c:pt idx="139">
                  <c:v>0.68104166700000002</c:v>
                </c:pt>
                <c:pt idx="140">
                  <c:v>0.68520833299999995</c:v>
                </c:pt>
                <c:pt idx="141">
                  <c:v>0.68291666699999998</c:v>
                </c:pt>
                <c:pt idx="142">
                  <c:v>0.69125000000000003</c:v>
                </c:pt>
                <c:pt idx="143">
                  <c:v>0.69125000000000003</c:v>
                </c:pt>
                <c:pt idx="144">
                  <c:v>0.69125000000000003</c:v>
                </c:pt>
                <c:pt idx="145">
                  <c:v>0.69125000000000003</c:v>
                </c:pt>
                <c:pt idx="146">
                  <c:v>0.69125000000000003</c:v>
                </c:pt>
                <c:pt idx="147">
                  <c:v>0.69125000000000003</c:v>
                </c:pt>
                <c:pt idx="148">
                  <c:v>0.69125000000000003</c:v>
                </c:pt>
                <c:pt idx="149">
                  <c:v>0.69125000000000003</c:v>
                </c:pt>
                <c:pt idx="150">
                  <c:v>0.69125000000000003</c:v>
                </c:pt>
                <c:pt idx="151">
                  <c:v>0.69125000000000003</c:v>
                </c:pt>
                <c:pt idx="152">
                  <c:v>0.69125000000000003</c:v>
                </c:pt>
                <c:pt idx="153">
                  <c:v>0.68791666699999998</c:v>
                </c:pt>
                <c:pt idx="154">
                  <c:v>0.68791666699999998</c:v>
                </c:pt>
                <c:pt idx="155">
                  <c:v>0.68791666699999998</c:v>
                </c:pt>
                <c:pt idx="156">
                  <c:v>0.68791666699999998</c:v>
                </c:pt>
                <c:pt idx="157">
                  <c:v>0.68791666699999998</c:v>
                </c:pt>
                <c:pt idx="158">
                  <c:v>0.68854166699999997</c:v>
                </c:pt>
                <c:pt idx="159">
                  <c:v>0.68854166699999997</c:v>
                </c:pt>
                <c:pt idx="160">
                  <c:v>0.68854166699999997</c:v>
                </c:pt>
                <c:pt idx="161">
                  <c:v>0.68854166699999997</c:v>
                </c:pt>
                <c:pt idx="162">
                  <c:v>0.68854166699999997</c:v>
                </c:pt>
                <c:pt idx="163">
                  <c:v>0.68854166699999997</c:v>
                </c:pt>
                <c:pt idx="164">
                  <c:v>0.68854166699999997</c:v>
                </c:pt>
                <c:pt idx="165">
                  <c:v>0.68854166699999997</c:v>
                </c:pt>
                <c:pt idx="166">
                  <c:v>0.68854166699999997</c:v>
                </c:pt>
                <c:pt idx="167">
                  <c:v>0.68854166699999997</c:v>
                </c:pt>
                <c:pt idx="168">
                  <c:v>0.68854166699999997</c:v>
                </c:pt>
                <c:pt idx="169">
                  <c:v>0.68854166699999997</c:v>
                </c:pt>
                <c:pt idx="170">
                  <c:v>0.68854166699999997</c:v>
                </c:pt>
                <c:pt idx="171">
                  <c:v>0.68854166699999997</c:v>
                </c:pt>
                <c:pt idx="172">
                  <c:v>0.68854166699999997</c:v>
                </c:pt>
                <c:pt idx="173">
                  <c:v>0.68854166699999997</c:v>
                </c:pt>
                <c:pt idx="174">
                  <c:v>0.68854166699999997</c:v>
                </c:pt>
                <c:pt idx="175">
                  <c:v>0.68854166699999997</c:v>
                </c:pt>
                <c:pt idx="176">
                  <c:v>0.68854166699999997</c:v>
                </c:pt>
                <c:pt idx="177">
                  <c:v>0.68854166699999997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AD1-A24D-85FC-B560A0B04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1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</c:plotArea>
    <c:legend>
      <c:legendPos val="b"/>
      <c:layout>
        <c:manualLayout>
          <c:xMode val="edge"/>
          <c:yMode val="edge"/>
          <c:x val="0.54401706036745412"/>
          <c:y val="0.72183836395450562"/>
          <c:w val="0.4091881014873141"/>
          <c:h val="0.16705052493438322"/>
        </c:manualLayout>
      </c:layout>
      <c:overlay val="1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hui_part2_ESR!$A$12</c:f>
              <c:strCache>
                <c:ptCount val="1"/>
                <c:pt idx="0">
                  <c:v>FA_error_rate_test_2</c:v>
                </c:pt>
              </c:strCache>
            </c:strRef>
          </c:tx>
          <c:spPr>
            <a:ln w="19050">
              <a:noFill/>
            </a:ln>
          </c:spP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hui_part2_ESR!$B$12:$ADE$12</c:f>
              <c:numCache>
                <c:formatCode>General</c:formatCode>
                <c:ptCount val="784"/>
                <c:pt idx="0">
                  <c:v>0.24833333299999999</c:v>
                </c:pt>
                <c:pt idx="1">
                  <c:v>0.35499999999999998</c:v>
                </c:pt>
                <c:pt idx="2">
                  <c:v>0.37333333299999999</c:v>
                </c:pt>
                <c:pt idx="3">
                  <c:v>0.37833333299999999</c:v>
                </c:pt>
                <c:pt idx="4">
                  <c:v>0.39166666700000002</c:v>
                </c:pt>
                <c:pt idx="5">
                  <c:v>0.38166666700000001</c:v>
                </c:pt>
                <c:pt idx="6">
                  <c:v>0.385833333</c:v>
                </c:pt>
                <c:pt idx="7">
                  <c:v>0.39583333300000001</c:v>
                </c:pt>
                <c:pt idx="8">
                  <c:v>0.40749999999999997</c:v>
                </c:pt>
                <c:pt idx="9">
                  <c:v>0.39166666700000002</c:v>
                </c:pt>
                <c:pt idx="10">
                  <c:v>0.41</c:v>
                </c:pt>
                <c:pt idx="11">
                  <c:v>0.40333333300000002</c:v>
                </c:pt>
                <c:pt idx="12">
                  <c:v>0.40500000000000003</c:v>
                </c:pt>
                <c:pt idx="13">
                  <c:v>0.41333333300000002</c:v>
                </c:pt>
                <c:pt idx="14">
                  <c:v>0.388333333</c:v>
                </c:pt>
                <c:pt idx="15">
                  <c:v>0.41499999999999998</c:v>
                </c:pt>
                <c:pt idx="16">
                  <c:v>0.429166667</c:v>
                </c:pt>
                <c:pt idx="17">
                  <c:v>0.44083333299999999</c:v>
                </c:pt>
                <c:pt idx="18">
                  <c:v>0.43666666700000001</c:v>
                </c:pt>
                <c:pt idx="19">
                  <c:v>0.44166666700000001</c:v>
                </c:pt>
                <c:pt idx="20">
                  <c:v>0.43833333299999999</c:v>
                </c:pt>
                <c:pt idx="21">
                  <c:v>0.41833333299999997</c:v>
                </c:pt>
                <c:pt idx="22">
                  <c:v>0.41749999999999998</c:v>
                </c:pt>
                <c:pt idx="23">
                  <c:v>0.41333333300000002</c:v>
                </c:pt>
                <c:pt idx="24">
                  <c:v>0.43583333299999999</c:v>
                </c:pt>
                <c:pt idx="25">
                  <c:v>0.44166666700000001</c:v>
                </c:pt>
                <c:pt idx="26">
                  <c:v>0.443333333</c:v>
                </c:pt>
                <c:pt idx="27">
                  <c:v>0.435</c:v>
                </c:pt>
                <c:pt idx="28">
                  <c:v>0.43416666700000001</c:v>
                </c:pt>
                <c:pt idx="29">
                  <c:v>0.44916666700000002</c:v>
                </c:pt>
                <c:pt idx="30">
                  <c:v>0.44750000000000001</c:v>
                </c:pt>
                <c:pt idx="31">
                  <c:v>0.45</c:v>
                </c:pt>
                <c:pt idx="32">
                  <c:v>0.45</c:v>
                </c:pt>
                <c:pt idx="33">
                  <c:v>0.45416666700000002</c:v>
                </c:pt>
                <c:pt idx="34">
                  <c:v>0.4325</c:v>
                </c:pt>
                <c:pt idx="35">
                  <c:v>0.42083333299999998</c:v>
                </c:pt>
                <c:pt idx="36">
                  <c:v>0.43833333299999999</c:v>
                </c:pt>
                <c:pt idx="37">
                  <c:v>0.45166666700000002</c:v>
                </c:pt>
                <c:pt idx="38">
                  <c:v>0.45166666700000002</c:v>
                </c:pt>
                <c:pt idx="39">
                  <c:v>0.448333333</c:v>
                </c:pt>
                <c:pt idx="40">
                  <c:v>0.43333333299999999</c:v>
                </c:pt>
                <c:pt idx="41">
                  <c:v>0.45416666700000002</c:v>
                </c:pt>
                <c:pt idx="42">
                  <c:v>0.445833333</c:v>
                </c:pt>
                <c:pt idx="43">
                  <c:v>0.445833333</c:v>
                </c:pt>
                <c:pt idx="44">
                  <c:v>0.44666666700000002</c:v>
                </c:pt>
                <c:pt idx="45">
                  <c:v>0.445833333</c:v>
                </c:pt>
                <c:pt idx="46">
                  <c:v>0.445833333</c:v>
                </c:pt>
                <c:pt idx="47">
                  <c:v>0.445833333</c:v>
                </c:pt>
                <c:pt idx="48">
                  <c:v>0.42249999999999999</c:v>
                </c:pt>
                <c:pt idx="49">
                  <c:v>0.448333333</c:v>
                </c:pt>
                <c:pt idx="50">
                  <c:v>0.44916666700000002</c:v>
                </c:pt>
                <c:pt idx="51">
                  <c:v>0.4375</c:v>
                </c:pt>
                <c:pt idx="52">
                  <c:v>0.43333333299999999</c:v>
                </c:pt>
                <c:pt idx="53">
                  <c:v>0.42583333299999998</c:v>
                </c:pt>
                <c:pt idx="54">
                  <c:v>0.45250000000000001</c:v>
                </c:pt>
                <c:pt idx="55">
                  <c:v>0.45250000000000001</c:v>
                </c:pt>
                <c:pt idx="56">
                  <c:v>0.43083333299999999</c:v>
                </c:pt>
                <c:pt idx="57">
                  <c:v>0.4325</c:v>
                </c:pt>
                <c:pt idx="58">
                  <c:v>0.4325</c:v>
                </c:pt>
                <c:pt idx="59">
                  <c:v>0.4425</c:v>
                </c:pt>
                <c:pt idx="60">
                  <c:v>0.42499999999999999</c:v>
                </c:pt>
                <c:pt idx="61">
                  <c:v>0.44500000000000001</c:v>
                </c:pt>
                <c:pt idx="62">
                  <c:v>0.43833333299999999</c:v>
                </c:pt>
                <c:pt idx="63">
                  <c:v>0.44166666700000001</c:v>
                </c:pt>
                <c:pt idx="64">
                  <c:v>0.44</c:v>
                </c:pt>
                <c:pt idx="65">
                  <c:v>0.42583333299999998</c:v>
                </c:pt>
                <c:pt idx="66">
                  <c:v>0.42583333299999998</c:v>
                </c:pt>
                <c:pt idx="67">
                  <c:v>0.46333333300000001</c:v>
                </c:pt>
                <c:pt idx="68">
                  <c:v>0.46333333300000001</c:v>
                </c:pt>
                <c:pt idx="69">
                  <c:v>0.448333333</c:v>
                </c:pt>
                <c:pt idx="70">
                  <c:v>0.44916666700000002</c:v>
                </c:pt>
                <c:pt idx="71">
                  <c:v>0.45500000000000002</c:v>
                </c:pt>
                <c:pt idx="72">
                  <c:v>0.450833333</c:v>
                </c:pt>
                <c:pt idx="73">
                  <c:v>0.445833333</c:v>
                </c:pt>
                <c:pt idx="74">
                  <c:v>0.44416666700000001</c:v>
                </c:pt>
                <c:pt idx="75">
                  <c:v>0.44416666700000001</c:v>
                </c:pt>
                <c:pt idx="76">
                  <c:v>0.44500000000000001</c:v>
                </c:pt>
                <c:pt idx="77">
                  <c:v>0.43583333299999999</c:v>
                </c:pt>
                <c:pt idx="78">
                  <c:v>0.44500000000000001</c:v>
                </c:pt>
                <c:pt idx="79">
                  <c:v>0.4425</c:v>
                </c:pt>
                <c:pt idx="80">
                  <c:v>0.45583333300000001</c:v>
                </c:pt>
                <c:pt idx="81">
                  <c:v>0.45583333300000001</c:v>
                </c:pt>
                <c:pt idx="82">
                  <c:v>0.45166666700000002</c:v>
                </c:pt>
                <c:pt idx="83">
                  <c:v>0.450833333</c:v>
                </c:pt>
                <c:pt idx="84">
                  <c:v>0.45166666700000002</c:v>
                </c:pt>
                <c:pt idx="85">
                  <c:v>0.44916666700000002</c:v>
                </c:pt>
                <c:pt idx="86">
                  <c:v>0.4375</c:v>
                </c:pt>
                <c:pt idx="87">
                  <c:v>0.44166666700000001</c:v>
                </c:pt>
                <c:pt idx="88">
                  <c:v>0.44166666700000001</c:v>
                </c:pt>
                <c:pt idx="89">
                  <c:v>0.46333333300000001</c:v>
                </c:pt>
                <c:pt idx="90">
                  <c:v>0.46416666699999998</c:v>
                </c:pt>
                <c:pt idx="91">
                  <c:v>0.43333333299999999</c:v>
                </c:pt>
                <c:pt idx="92">
                  <c:v>0.43333333299999999</c:v>
                </c:pt>
                <c:pt idx="93">
                  <c:v>0.431666667</c:v>
                </c:pt>
                <c:pt idx="94">
                  <c:v>0.44750000000000001</c:v>
                </c:pt>
                <c:pt idx="95">
                  <c:v>0.44500000000000001</c:v>
                </c:pt>
                <c:pt idx="96">
                  <c:v>0.445833333</c:v>
                </c:pt>
                <c:pt idx="97">
                  <c:v>0.45250000000000001</c:v>
                </c:pt>
                <c:pt idx="98">
                  <c:v>0.45250000000000001</c:v>
                </c:pt>
                <c:pt idx="99">
                  <c:v>0.45250000000000001</c:v>
                </c:pt>
                <c:pt idx="100">
                  <c:v>0.44</c:v>
                </c:pt>
                <c:pt idx="101">
                  <c:v>0.445833333</c:v>
                </c:pt>
                <c:pt idx="102">
                  <c:v>0.450833333</c:v>
                </c:pt>
                <c:pt idx="103">
                  <c:v>0.45166666700000002</c:v>
                </c:pt>
                <c:pt idx="104">
                  <c:v>0.45166666700000002</c:v>
                </c:pt>
                <c:pt idx="105">
                  <c:v>0.44750000000000001</c:v>
                </c:pt>
                <c:pt idx="106">
                  <c:v>0.44750000000000001</c:v>
                </c:pt>
                <c:pt idx="107">
                  <c:v>0.42749999999999999</c:v>
                </c:pt>
                <c:pt idx="108">
                  <c:v>0.44666666700000002</c:v>
                </c:pt>
                <c:pt idx="109">
                  <c:v>0.42749999999999999</c:v>
                </c:pt>
                <c:pt idx="110">
                  <c:v>0.44500000000000001</c:v>
                </c:pt>
                <c:pt idx="111">
                  <c:v>0.445833333</c:v>
                </c:pt>
                <c:pt idx="112">
                  <c:v>0.44500000000000001</c:v>
                </c:pt>
                <c:pt idx="113">
                  <c:v>0.44500000000000001</c:v>
                </c:pt>
                <c:pt idx="114">
                  <c:v>0.44500000000000001</c:v>
                </c:pt>
                <c:pt idx="115">
                  <c:v>0.44500000000000001</c:v>
                </c:pt>
                <c:pt idx="116">
                  <c:v>0.443333333</c:v>
                </c:pt>
                <c:pt idx="117">
                  <c:v>0.4375</c:v>
                </c:pt>
                <c:pt idx="118">
                  <c:v>0.4375</c:v>
                </c:pt>
                <c:pt idx="119">
                  <c:v>0.44166666700000001</c:v>
                </c:pt>
                <c:pt idx="120">
                  <c:v>0.44083333299999999</c:v>
                </c:pt>
                <c:pt idx="121">
                  <c:v>0.4325</c:v>
                </c:pt>
                <c:pt idx="122">
                  <c:v>0.431666667</c:v>
                </c:pt>
                <c:pt idx="123">
                  <c:v>0.4325</c:v>
                </c:pt>
                <c:pt idx="124">
                  <c:v>0.435</c:v>
                </c:pt>
                <c:pt idx="125">
                  <c:v>0.453333333</c:v>
                </c:pt>
                <c:pt idx="126">
                  <c:v>0.426666667</c:v>
                </c:pt>
                <c:pt idx="127">
                  <c:v>0.41749999999999998</c:v>
                </c:pt>
                <c:pt idx="128">
                  <c:v>0.41916666699999999</c:v>
                </c:pt>
                <c:pt idx="129">
                  <c:v>0.41833333299999997</c:v>
                </c:pt>
                <c:pt idx="130">
                  <c:v>0.41833333299999997</c:v>
                </c:pt>
                <c:pt idx="131">
                  <c:v>0.45</c:v>
                </c:pt>
                <c:pt idx="132">
                  <c:v>0.45916666699999997</c:v>
                </c:pt>
                <c:pt idx="133">
                  <c:v>0.45750000000000002</c:v>
                </c:pt>
                <c:pt idx="134">
                  <c:v>0.45750000000000002</c:v>
                </c:pt>
                <c:pt idx="135">
                  <c:v>0.46083333300000001</c:v>
                </c:pt>
                <c:pt idx="136">
                  <c:v>0.42833333299999998</c:v>
                </c:pt>
                <c:pt idx="137">
                  <c:v>0.43</c:v>
                </c:pt>
                <c:pt idx="138">
                  <c:v>0.43</c:v>
                </c:pt>
                <c:pt idx="139">
                  <c:v>0.43083333299999999</c:v>
                </c:pt>
                <c:pt idx="140">
                  <c:v>0.43083333299999999</c:v>
                </c:pt>
                <c:pt idx="141">
                  <c:v>0.43083333299999999</c:v>
                </c:pt>
                <c:pt idx="142">
                  <c:v>0.42583333299999998</c:v>
                </c:pt>
                <c:pt idx="143">
                  <c:v>0.41749999999999998</c:v>
                </c:pt>
                <c:pt idx="144">
                  <c:v>0.41833333299999997</c:v>
                </c:pt>
                <c:pt idx="145">
                  <c:v>0.41833333299999997</c:v>
                </c:pt>
                <c:pt idx="146">
                  <c:v>0.42083333299999998</c:v>
                </c:pt>
                <c:pt idx="147">
                  <c:v>0.42083333299999998</c:v>
                </c:pt>
                <c:pt idx="148">
                  <c:v>0.42083333299999998</c:v>
                </c:pt>
                <c:pt idx="149">
                  <c:v>0.46166666699999998</c:v>
                </c:pt>
                <c:pt idx="150">
                  <c:v>0.44083333299999999</c:v>
                </c:pt>
                <c:pt idx="151">
                  <c:v>0.44166666700000001</c:v>
                </c:pt>
                <c:pt idx="152">
                  <c:v>0.453333333</c:v>
                </c:pt>
                <c:pt idx="153">
                  <c:v>0.45250000000000001</c:v>
                </c:pt>
                <c:pt idx="154">
                  <c:v>0.45250000000000001</c:v>
                </c:pt>
                <c:pt idx="155">
                  <c:v>0.45416666700000002</c:v>
                </c:pt>
                <c:pt idx="156">
                  <c:v>0.46833333300000002</c:v>
                </c:pt>
                <c:pt idx="157">
                  <c:v>0.43666666700000001</c:v>
                </c:pt>
                <c:pt idx="158">
                  <c:v>0.435</c:v>
                </c:pt>
                <c:pt idx="159">
                  <c:v>0.431666667</c:v>
                </c:pt>
                <c:pt idx="160">
                  <c:v>0.431666667</c:v>
                </c:pt>
                <c:pt idx="161">
                  <c:v>0.431666667</c:v>
                </c:pt>
                <c:pt idx="162">
                  <c:v>0.4375</c:v>
                </c:pt>
                <c:pt idx="163">
                  <c:v>0.43333333299999999</c:v>
                </c:pt>
                <c:pt idx="164">
                  <c:v>0.4325</c:v>
                </c:pt>
                <c:pt idx="165">
                  <c:v>0.4325</c:v>
                </c:pt>
                <c:pt idx="166">
                  <c:v>0.4325</c:v>
                </c:pt>
                <c:pt idx="167">
                  <c:v>0.43416666700000001</c:v>
                </c:pt>
                <c:pt idx="168">
                  <c:v>0.43416666700000001</c:v>
                </c:pt>
                <c:pt idx="169">
                  <c:v>0.43416666700000001</c:v>
                </c:pt>
                <c:pt idx="170">
                  <c:v>0.43416666700000001</c:v>
                </c:pt>
                <c:pt idx="171">
                  <c:v>0.4375</c:v>
                </c:pt>
                <c:pt idx="172">
                  <c:v>0.4375</c:v>
                </c:pt>
                <c:pt idx="173">
                  <c:v>0.44166666700000001</c:v>
                </c:pt>
                <c:pt idx="174">
                  <c:v>0.44166666700000001</c:v>
                </c:pt>
                <c:pt idx="175">
                  <c:v>0.44166666700000001</c:v>
                </c:pt>
                <c:pt idx="176">
                  <c:v>0.45166666700000002</c:v>
                </c:pt>
                <c:pt idx="177">
                  <c:v>0.453333333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68-8147-88C9-14BC5F63029A}"/>
            </c:ext>
          </c:extLst>
        </c:ser>
        <c:ser>
          <c:idx val="0"/>
          <c:order val="1"/>
          <c:tx>
            <c:strRef>
              <c:f>hui_part2_ESR!$A$11</c:f>
              <c:strCache>
                <c:ptCount val="1"/>
                <c:pt idx="0">
                  <c:v>FA_error_rate_train_2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hui_part2_ESR!$B$11:$ADF$11</c:f>
              <c:numCache>
                <c:formatCode>General</c:formatCode>
                <c:ptCount val="785"/>
                <c:pt idx="0">
                  <c:v>0.33583333300000001</c:v>
                </c:pt>
                <c:pt idx="1">
                  <c:v>0.44979166700000001</c:v>
                </c:pt>
                <c:pt idx="2">
                  <c:v>0.48604166700000001</c:v>
                </c:pt>
                <c:pt idx="3">
                  <c:v>0.49312499999999998</c:v>
                </c:pt>
                <c:pt idx="4">
                  <c:v>0.5</c:v>
                </c:pt>
                <c:pt idx="5">
                  <c:v>0.49937500000000001</c:v>
                </c:pt>
                <c:pt idx="6">
                  <c:v>0.52083333300000001</c:v>
                </c:pt>
                <c:pt idx="7">
                  <c:v>0.51458333300000003</c:v>
                </c:pt>
                <c:pt idx="8">
                  <c:v>0.52416666700000003</c:v>
                </c:pt>
                <c:pt idx="9">
                  <c:v>0.52687499999999998</c:v>
                </c:pt>
                <c:pt idx="10">
                  <c:v>0.52791666699999995</c:v>
                </c:pt>
                <c:pt idx="11">
                  <c:v>0.52791666699999995</c:v>
                </c:pt>
                <c:pt idx="12">
                  <c:v>0.53479166700000003</c:v>
                </c:pt>
                <c:pt idx="13">
                  <c:v>0.52979166700000002</c:v>
                </c:pt>
                <c:pt idx="14">
                  <c:v>0.54041666700000002</c:v>
                </c:pt>
                <c:pt idx="15">
                  <c:v>0.54645833300000002</c:v>
                </c:pt>
                <c:pt idx="16">
                  <c:v>0.551666667</c:v>
                </c:pt>
                <c:pt idx="17">
                  <c:v>0.55333333299999998</c:v>
                </c:pt>
                <c:pt idx="18">
                  <c:v>0.55416666699999995</c:v>
                </c:pt>
                <c:pt idx="19">
                  <c:v>0.56291666699999998</c:v>
                </c:pt>
                <c:pt idx="20">
                  <c:v>0.55208333300000001</c:v>
                </c:pt>
                <c:pt idx="21">
                  <c:v>0.55833333299999999</c:v>
                </c:pt>
                <c:pt idx="22">
                  <c:v>0.56708333300000002</c:v>
                </c:pt>
                <c:pt idx="23">
                  <c:v>0.55958333299999996</c:v>
                </c:pt>
                <c:pt idx="24">
                  <c:v>0.56499999999999995</c:v>
                </c:pt>
                <c:pt idx="25">
                  <c:v>0.57562500000000005</c:v>
                </c:pt>
                <c:pt idx="26">
                  <c:v>0.57020833299999996</c:v>
                </c:pt>
                <c:pt idx="27">
                  <c:v>0.56562500000000004</c:v>
                </c:pt>
                <c:pt idx="28">
                  <c:v>0.57666666700000002</c:v>
                </c:pt>
                <c:pt idx="29">
                  <c:v>0.578125</c:v>
                </c:pt>
                <c:pt idx="30">
                  <c:v>0.57708333300000003</c:v>
                </c:pt>
                <c:pt idx="31">
                  <c:v>0.578333333</c:v>
                </c:pt>
                <c:pt idx="32">
                  <c:v>0.58125000000000004</c:v>
                </c:pt>
                <c:pt idx="33">
                  <c:v>0.57937499999999997</c:v>
                </c:pt>
                <c:pt idx="34">
                  <c:v>0.57999999999999996</c:v>
                </c:pt>
                <c:pt idx="35">
                  <c:v>0.58541666699999995</c:v>
                </c:pt>
                <c:pt idx="36">
                  <c:v>0.583958333</c:v>
                </c:pt>
                <c:pt idx="37">
                  <c:v>0.58020833299999997</c:v>
                </c:pt>
                <c:pt idx="38">
                  <c:v>0.57291666699999999</c:v>
                </c:pt>
                <c:pt idx="39">
                  <c:v>0.57520833299999996</c:v>
                </c:pt>
                <c:pt idx="40">
                  <c:v>0.58187500000000003</c:v>
                </c:pt>
                <c:pt idx="41">
                  <c:v>0.57958333299999998</c:v>
                </c:pt>
                <c:pt idx="42">
                  <c:v>0.583125</c:v>
                </c:pt>
                <c:pt idx="43">
                  <c:v>0.583125</c:v>
                </c:pt>
                <c:pt idx="44">
                  <c:v>0.583125</c:v>
                </c:pt>
                <c:pt idx="45">
                  <c:v>0.58250000000000002</c:v>
                </c:pt>
                <c:pt idx="46">
                  <c:v>0.58250000000000002</c:v>
                </c:pt>
                <c:pt idx="47">
                  <c:v>0.58374999999999999</c:v>
                </c:pt>
                <c:pt idx="48">
                  <c:v>0.583958333</c:v>
                </c:pt>
                <c:pt idx="49">
                  <c:v>0.59041666699999995</c:v>
                </c:pt>
                <c:pt idx="50">
                  <c:v>0.59145833299999995</c:v>
                </c:pt>
                <c:pt idx="51">
                  <c:v>0.59416666699999998</c:v>
                </c:pt>
                <c:pt idx="52">
                  <c:v>0.593958333</c:v>
                </c:pt>
                <c:pt idx="53">
                  <c:v>0.58499999999999996</c:v>
                </c:pt>
                <c:pt idx="54">
                  <c:v>0.588958333</c:v>
                </c:pt>
                <c:pt idx="55">
                  <c:v>0.58916666699999998</c:v>
                </c:pt>
                <c:pt idx="56">
                  <c:v>0.58333333300000001</c:v>
                </c:pt>
                <c:pt idx="57">
                  <c:v>0.58958333299999999</c:v>
                </c:pt>
                <c:pt idx="58">
                  <c:v>0.58958333299999999</c:v>
                </c:pt>
                <c:pt idx="59">
                  <c:v>0.59250000000000003</c:v>
                </c:pt>
                <c:pt idx="60">
                  <c:v>0.58916666699999998</c:v>
                </c:pt>
                <c:pt idx="61">
                  <c:v>0.58937499999999998</c:v>
                </c:pt>
                <c:pt idx="62">
                  <c:v>0.58270833300000002</c:v>
                </c:pt>
                <c:pt idx="63">
                  <c:v>0.58562499999999995</c:v>
                </c:pt>
                <c:pt idx="64">
                  <c:v>0.58416666699999997</c:v>
                </c:pt>
                <c:pt idx="65">
                  <c:v>0.58833333300000001</c:v>
                </c:pt>
                <c:pt idx="66">
                  <c:v>0.58833333300000001</c:v>
                </c:pt>
                <c:pt idx="67">
                  <c:v>0.58374999999999999</c:v>
                </c:pt>
                <c:pt idx="68">
                  <c:v>0.58458333299999998</c:v>
                </c:pt>
                <c:pt idx="69">
                  <c:v>0.58145833300000005</c:v>
                </c:pt>
                <c:pt idx="70">
                  <c:v>0.58104166700000004</c:v>
                </c:pt>
                <c:pt idx="71">
                  <c:v>0.59020833299999997</c:v>
                </c:pt>
                <c:pt idx="72">
                  <c:v>0.59083333299999996</c:v>
                </c:pt>
                <c:pt idx="73">
                  <c:v>0.60416666699999999</c:v>
                </c:pt>
                <c:pt idx="74">
                  <c:v>0.603541667</c:v>
                </c:pt>
                <c:pt idx="75">
                  <c:v>0.603541667</c:v>
                </c:pt>
                <c:pt idx="76">
                  <c:v>0.59187500000000004</c:v>
                </c:pt>
                <c:pt idx="77">
                  <c:v>0.59541666699999996</c:v>
                </c:pt>
                <c:pt idx="78">
                  <c:v>0.59687500000000004</c:v>
                </c:pt>
                <c:pt idx="79">
                  <c:v>0.59083333299999996</c:v>
                </c:pt>
                <c:pt idx="80">
                  <c:v>0.59604166700000005</c:v>
                </c:pt>
                <c:pt idx="81">
                  <c:v>0.59604166700000005</c:v>
                </c:pt>
                <c:pt idx="82">
                  <c:v>0.59166666700000003</c:v>
                </c:pt>
                <c:pt idx="83">
                  <c:v>0.593541667</c:v>
                </c:pt>
                <c:pt idx="84">
                  <c:v>0.59291666700000001</c:v>
                </c:pt>
                <c:pt idx="85">
                  <c:v>0.59729166700000003</c:v>
                </c:pt>
                <c:pt idx="86">
                  <c:v>0.60104166699999995</c:v>
                </c:pt>
                <c:pt idx="87">
                  <c:v>0.60124999999999995</c:v>
                </c:pt>
                <c:pt idx="88">
                  <c:v>0.60250000000000004</c:v>
                </c:pt>
                <c:pt idx="89">
                  <c:v>0.59916666699999999</c:v>
                </c:pt>
                <c:pt idx="90">
                  <c:v>0.59875</c:v>
                </c:pt>
                <c:pt idx="91">
                  <c:v>0.58562499999999995</c:v>
                </c:pt>
                <c:pt idx="92">
                  <c:v>0.58562499999999995</c:v>
                </c:pt>
                <c:pt idx="93">
                  <c:v>0.58541666699999995</c:v>
                </c:pt>
                <c:pt idx="94">
                  <c:v>0.58499999999999996</c:v>
                </c:pt>
                <c:pt idx="95">
                  <c:v>0.58479166699999996</c:v>
                </c:pt>
                <c:pt idx="96">
                  <c:v>0.58479166699999996</c:v>
                </c:pt>
                <c:pt idx="97">
                  <c:v>0.58437499999999998</c:v>
                </c:pt>
                <c:pt idx="98">
                  <c:v>0.58437499999999998</c:v>
                </c:pt>
                <c:pt idx="99">
                  <c:v>0.58437499999999998</c:v>
                </c:pt>
                <c:pt idx="100">
                  <c:v>0.58770833300000003</c:v>
                </c:pt>
                <c:pt idx="101">
                  <c:v>0.59458333299999999</c:v>
                </c:pt>
                <c:pt idx="102">
                  <c:v>0.58666666700000003</c:v>
                </c:pt>
                <c:pt idx="103">
                  <c:v>0.58604166700000004</c:v>
                </c:pt>
                <c:pt idx="104">
                  <c:v>0.58604166700000004</c:v>
                </c:pt>
                <c:pt idx="105">
                  <c:v>0.58625000000000005</c:v>
                </c:pt>
                <c:pt idx="106">
                  <c:v>0.58625000000000005</c:v>
                </c:pt>
                <c:pt idx="107">
                  <c:v>0.58458333299999998</c:v>
                </c:pt>
                <c:pt idx="108">
                  <c:v>0.58562499999999995</c:v>
                </c:pt>
                <c:pt idx="109">
                  <c:v>0.58479166699999996</c:v>
                </c:pt>
                <c:pt idx="110">
                  <c:v>0.59</c:v>
                </c:pt>
                <c:pt idx="111">
                  <c:v>0.58979166699999996</c:v>
                </c:pt>
                <c:pt idx="112">
                  <c:v>0.587916667</c:v>
                </c:pt>
                <c:pt idx="113">
                  <c:v>0.587916667</c:v>
                </c:pt>
                <c:pt idx="114">
                  <c:v>0.587916667</c:v>
                </c:pt>
                <c:pt idx="115">
                  <c:v>0.587916667</c:v>
                </c:pt>
                <c:pt idx="116">
                  <c:v>0.58875</c:v>
                </c:pt>
                <c:pt idx="117">
                  <c:v>0.58625000000000005</c:v>
                </c:pt>
                <c:pt idx="118">
                  <c:v>0.58625000000000005</c:v>
                </c:pt>
                <c:pt idx="119">
                  <c:v>0.58687500000000004</c:v>
                </c:pt>
                <c:pt idx="120">
                  <c:v>0.58666666700000003</c:v>
                </c:pt>
                <c:pt idx="121">
                  <c:v>0.58770833300000003</c:v>
                </c:pt>
                <c:pt idx="122">
                  <c:v>0.58770833300000003</c:v>
                </c:pt>
                <c:pt idx="123">
                  <c:v>0.588958333</c:v>
                </c:pt>
                <c:pt idx="124">
                  <c:v>0.58875</c:v>
                </c:pt>
                <c:pt idx="125">
                  <c:v>0.59833333300000002</c:v>
                </c:pt>
                <c:pt idx="126">
                  <c:v>0.59250000000000003</c:v>
                </c:pt>
                <c:pt idx="127">
                  <c:v>0.59104166700000005</c:v>
                </c:pt>
                <c:pt idx="128">
                  <c:v>0.59104166700000005</c:v>
                </c:pt>
                <c:pt idx="129">
                  <c:v>0.59104166700000005</c:v>
                </c:pt>
                <c:pt idx="130">
                  <c:v>0.59083333299999996</c:v>
                </c:pt>
                <c:pt idx="131">
                  <c:v>0.59375</c:v>
                </c:pt>
                <c:pt idx="132">
                  <c:v>0.59562499999999996</c:v>
                </c:pt>
                <c:pt idx="133">
                  <c:v>0.59562499999999996</c:v>
                </c:pt>
                <c:pt idx="134">
                  <c:v>0.59520833299999998</c:v>
                </c:pt>
                <c:pt idx="135">
                  <c:v>0.59604166700000005</c:v>
                </c:pt>
                <c:pt idx="136">
                  <c:v>0.58958333299999999</c:v>
                </c:pt>
                <c:pt idx="137">
                  <c:v>0.59125000000000005</c:v>
                </c:pt>
                <c:pt idx="138">
                  <c:v>0.59125000000000005</c:v>
                </c:pt>
                <c:pt idx="139">
                  <c:v>0.59291666700000001</c:v>
                </c:pt>
                <c:pt idx="140">
                  <c:v>0.59291666700000001</c:v>
                </c:pt>
                <c:pt idx="141">
                  <c:v>0.59291666700000001</c:v>
                </c:pt>
                <c:pt idx="142">
                  <c:v>0.60270833300000004</c:v>
                </c:pt>
                <c:pt idx="143">
                  <c:v>0.604375</c:v>
                </c:pt>
                <c:pt idx="144">
                  <c:v>0.60583333299999997</c:v>
                </c:pt>
                <c:pt idx="145">
                  <c:v>0.60583333299999997</c:v>
                </c:pt>
                <c:pt idx="146">
                  <c:v>0.60604166699999995</c:v>
                </c:pt>
                <c:pt idx="147">
                  <c:v>0.60604166699999995</c:v>
                </c:pt>
                <c:pt idx="148">
                  <c:v>0.60604166699999995</c:v>
                </c:pt>
                <c:pt idx="149">
                  <c:v>0.60854166700000001</c:v>
                </c:pt>
                <c:pt idx="150">
                  <c:v>0.60562499999999997</c:v>
                </c:pt>
                <c:pt idx="151">
                  <c:v>0.60562499999999997</c:v>
                </c:pt>
                <c:pt idx="152">
                  <c:v>0.60520833299999999</c:v>
                </c:pt>
                <c:pt idx="153">
                  <c:v>0.60562499999999997</c:v>
                </c:pt>
                <c:pt idx="154">
                  <c:v>0.60562499999999997</c:v>
                </c:pt>
                <c:pt idx="155">
                  <c:v>0.60541666699999996</c:v>
                </c:pt>
                <c:pt idx="156">
                  <c:v>0.60333333300000003</c:v>
                </c:pt>
                <c:pt idx="157">
                  <c:v>0.59687500000000004</c:v>
                </c:pt>
                <c:pt idx="158">
                  <c:v>0.59645833299999995</c:v>
                </c:pt>
                <c:pt idx="159">
                  <c:v>0.59687500000000004</c:v>
                </c:pt>
                <c:pt idx="160">
                  <c:v>0.59687500000000004</c:v>
                </c:pt>
                <c:pt idx="161">
                  <c:v>0.59604166700000005</c:v>
                </c:pt>
                <c:pt idx="162">
                  <c:v>0.598541667</c:v>
                </c:pt>
                <c:pt idx="163">
                  <c:v>0.59937499999999999</c:v>
                </c:pt>
                <c:pt idx="164">
                  <c:v>0.60062499999999996</c:v>
                </c:pt>
                <c:pt idx="165">
                  <c:v>0.60062499999999996</c:v>
                </c:pt>
                <c:pt idx="166">
                  <c:v>0.60062499999999996</c:v>
                </c:pt>
                <c:pt idx="167">
                  <c:v>0.59979166699999997</c:v>
                </c:pt>
                <c:pt idx="168">
                  <c:v>0.59979166699999997</c:v>
                </c:pt>
                <c:pt idx="169">
                  <c:v>0.59979166699999997</c:v>
                </c:pt>
                <c:pt idx="170">
                  <c:v>0.59979166699999997</c:v>
                </c:pt>
                <c:pt idx="171">
                  <c:v>0.60104166699999995</c:v>
                </c:pt>
                <c:pt idx="172">
                  <c:v>0.60083333299999997</c:v>
                </c:pt>
                <c:pt idx="173">
                  <c:v>0.59979166699999997</c:v>
                </c:pt>
                <c:pt idx="174">
                  <c:v>0.59979166699999997</c:v>
                </c:pt>
                <c:pt idx="175">
                  <c:v>0.59979166699999997</c:v>
                </c:pt>
                <c:pt idx="176">
                  <c:v>0.59770833300000004</c:v>
                </c:pt>
                <c:pt idx="177">
                  <c:v>0.59916666699999999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68-8147-88C9-14BC5F630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1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ax val="0.8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66844466316710416"/>
          <c:y val="0.71720873432487597"/>
          <c:w val="0.32044422572178477"/>
          <c:h val="0.16743438320209975"/>
        </c:manualLayout>
      </c:layout>
      <c:overlay val="1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hui_part2_ESR!$A$2</c:f>
              <c:strCache>
                <c:ptCount val="1"/>
                <c:pt idx="0">
                  <c:v>PCA_variance_2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hui_part2_ESR!$B$2:$ADE$2</c:f>
              <c:numCache>
                <c:formatCode>General</c:formatCode>
                <c:ptCount val="784"/>
                <c:pt idx="0">
                  <c:v>5.8460550999999999E-2</c:v>
                </c:pt>
                <c:pt idx="1">
                  <c:v>5.4026866999999999E-2</c:v>
                </c:pt>
                <c:pt idx="2">
                  <c:v>5.0261632000000001E-2</c:v>
                </c:pt>
                <c:pt idx="3">
                  <c:v>4.8197719E-2</c:v>
                </c:pt>
                <c:pt idx="4">
                  <c:v>4.6711890999999998E-2</c:v>
                </c:pt>
                <c:pt idx="5">
                  <c:v>4.2973073000000001E-2</c:v>
                </c:pt>
                <c:pt idx="6">
                  <c:v>4.1079360000000002E-2</c:v>
                </c:pt>
                <c:pt idx="7">
                  <c:v>3.8782135000000002E-2</c:v>
                </c:pt>
                <c:pt idx="8">
                  <c:v>3.7926182000000003E-2</c:v>
                </c:pt>
                <c:pt idx="9">
                  <c:v>3.4387118000000001E-2</c:v>
                </c:pt>
                <c:pt idx="10">
                  <c:v>3.1821150999999999E-2</c:v>
                </c:pt>
                <c:pt idx="11">
                  <c:v>3.1294479E-2</c:v>
                </c:pt>
                <c:pt idx="12">
                  <c:v>2.8819190000000001E-2</c:v>
                </c:pt>
                <c:pt idx="13">
                  <c:v>2.7111521999999999E-2</c:v>
                </c:pt>
                <c:pt idx="14">
                  <c:v>2.5462156999999999E-2</c:v>
                </c:pt>
                <c:pt idx="15">
                  <c:v>2.4528501000000001E-2</c:v>
                </c:pt>
                <c:pt idx="16">
                  <c:v>2.2520168E-2</c:v>
                </c:pt>
                <c:pt idx="17">
                  <c:v>2.1886915999999999E-2</c:v>
                </c:pt>
                <c:pt idx="18">
                  <c:v>2.1302603E-2</c:v>
                </c:pt>
                <c:pt idx="19">
                  <c:v>2.0340437999999999E-2</c:v>
                </c:pt>
                <c:pt idx="20">
                  <c:v>1.9137885E-2</c:v>
                </c:pt>
                <c:pt idx="21">
                  <c:v>1.8668974000000001E-2</c:v>
                </c:pt>
                <c:pt idx="22">
                  <c:v>1.7727449999999999E-2</c:v>
                </c:pt>
                <c:pt idx="23">
                  <c:v>1.6822256000000001E-2</c:v>
                </c:pt>
                <c:pt idx="24">
                  <c:v>1.6529744999999998E-2</c:v>
                </c:pt>
                <c:pt idx="25">
                  <c:v>1.5299228E-2</c:v>
                </c:pt>
                <c:pt idx="26">
                  <c:v>1.4817057E-2</c:v>
                </c:pt>
                <c:pt idx="27">
                  <c:v>1.4406736E-2</c:v>
                </c:pt>
                <c:pt idx="28">
                  <c:v>1.3541701999999999E-2</c:v>
                </c:pt>
                <c:pt idx="29">
                  <c:v>1.3071253999999999E-2</c:v>
                </c:pt>
                <c:pt idx="30">
                  <c:v>1.2779792E-2</c:v>
                </c:pt>
                <c:pt idx="31">
                  <c:v>1.2474654E-2</c:v>
                </c:pt>
                <c:pt idx="32">
                  <c:v>1.1587188999999999E-2</c:v>
                </c:pt>
                <c:pt idx="33">
                  <c:v>1.1154157E-2</c:v>
                </c:pt>
                <c:pt idx="34">
                  <c:v>1.0187274E-2</c:v>
                </c:pt>
                <c:pt idx="35">
                  <c:v>8.5428850000000001E-3</c:v>
                </c:pt>
                <c:pt idx="36">
                  <c:v>8.2091569999999999E-3</c:v>
                </c:pt>
                <c:pt idx="37">
                  <c:v>6.340325E-3</c:v>
                </c:pt>
                <c:pt idx="38">
                  <c:v>5.8671330000000001E-3</c:v>
                </c:pt>
                <c:pt idx="39">
                  <c:v>5.2422099999999998E-3</c:v>
                </c:pt>
                <c:pt idx="40">
                  <c:v>4.6537189999999997E-3</c:v>
                </c:pt>
                <c:pt idx="41">
                  <c:v>4.2169E-3</c:v>
                </c:pt>
                <c:pt idx="42">
                  <c:v>3.873133E-3</c:v>
                </c:pt>
                <c:pt idx="43">
                  <c:v>3.0426659999999999E-3</c:v>
                </c:pt>
                <c:pt idx="44">
                  <c:v>2.527563E-3</c:v>
                </c:pt>
                <c:pt idx="45">
                  <c:v>2.2021739999999999E-3</c:v>
                </c:pt>
                <c:pt idx="46">
                  <c:v>1.862467E-3</c:v>
                </c:pt>
                <c:pt idx="47">
                  <c:v>1.757687E-3</c:v>
                </c:pt>
                <c:pt idx="48">
                  <c:v>1.5701700000000001E-3</c:v>
                </c:pt>
                <c:pt idx="49">
                  <c:v>1.3889569999999999E-3</c:v>
                </c:pt>
                <c:pt idx="50">
                  <c:v>1.1939629999999999E-3</c:v>
                </c:pt>
                <c:pt idx="51">
                  <c:v>1.0155870000000001E-3</c:v>
                </c:pt>
                <c:pt idx="52">
                  <c:v>9.3147800000000002E-4</c:v>
                </c:pt>
                <c:pt idx="53">
                  <c:v>8.6050899999999997E-4</c:v>
                </c:pt>
                <c:pt idx="54">
                  <c:v>8.0731399999999995E-4</c:v>
                </c:pt>
                <c:pt idx="55">
                  <c:v>7.2428599999999998E-4</c:v>
                </c:pt>
                <c:pt idx="56">
                  <c:v>6.5902599999999995E-4</c:v>
                </c:pt>
                <c:pt idx="57">
                  <c:v>6.0239600000000005E-4</c:v>
                </c:pt>
                <c:pt idx="58">
                  <c:v>4.9757800000000004E-4</c:v>
                </c:pt>
                <c:pt idx="59">
                  <c:v>4.5409600000000002E-4</c:v>
                </c:pt>
                <c:pt idx="60">
                  <c:v>4.3868200000000003E-4</c:v>
                </c:pt>
                <c:pt idx="61">
                  <c:v>4.1451900000000002E-4</c:v>
                </c:pt>
                <c:pt idx="62">
                  <c:v>3.4820700000000001E-4</c:v>
                </c:pt>
                <c:pt idx="63">
                  <c:v>3.1417899999999999E-4</c:v>
                </c:pt>
                <c:pt idx="64">
                  <c:v>3.0881300000000001E-4</c:v>
                </c:pt>
                <c:pt idx="65">
                  <c:v>2.6390799999999998E-4</c:v>
                </c:pt>
                <c:pt idx="66">
                  <c:v>2.3252599999999999E-4</c:v>
                </c:pt>
                <c:pt idx="67">
                  <c:v>2.1404099999999999E-4</c:v>
                </c:pt>
                <c:pt idx="68">
                  <c:v>1.8886900000000001E-4</c:v>
                </c:pt>
                <c:pt idx="69">
                  <c:v>1.7151699999999999E-4</c:v>
                </c:pt>
                <c:pt idx="70">
                  <c:v>1.4910300000000001E-4</c:v>
                </c:pt>
                <c:pt idx="71">
                  <c:v>1.47665E-4</c:v>
                </c:pt>
                <c:pt idx="72">
                  <c:v>1.2788099999999999E-4</c:v>
                </c:pt>
                <c:pt idx="73">
                  <c:v>1.05191E-4</c:v>
                </c:pt>
                <c:pt idx="74">
                  <c:v>9.6471000000000005E-5</c:v>
                </c:pt>
                <c:pt idx="75">
                  <c:v>7.4870000000000007E-5</c:v>
                </c:pt>
                <c:pt idx="76">
                  <c:v>7.2743999999999993E-5</c:v>
                </c:pt>
                <c:pt idx="77">
                  <c:v>6.491E-5</c:v>
                </c:pt>
                <c:pt idx="78">
                  <c:v>6.1593999999999993E-5</c:v>
                </c:pt>
                <c:pt idx="79">
                  <c:v>5.4112E-5</c:v>
                </c:pt>
                <c:pt idx="80">
                  <c:v>4.7948999999999998E-5</c:v>
                </c:pt>
                <c:pt idx="81">
                  <c:v>4.3516999999999997E-5</c:v>
                </c:pt>
                <c:pt idx="82">
                  <c:v>4.2738999999999999E-5</c:v>
                </c:pt>
                <c:pt idx="83">
                  <c:v>4.0992999999999999E-5</c:v>
                </c:pt>
                <c:pt idx="84">
                  <c:v>3.8000000000000002E-5</c:v>
                </c:pt>
                <c:pt idx="85">
                  <c:v>3.3198999999999998E-5</c:v>
                </c:pt>
                <c:pt idx="86">
                  <c:v>2.8007000000000001E-5</c:v>
                </c:pt>
                <c:pt idx="87">
                  <c:v>2.6380000000000002E-5</c:v>
                </c:pt>
                <c:pt idx="88">
                  <c:v>2.5411000000000001E-5</c:v>
                </c:pt>
                <c:pt idx="89">
                  <c:v>2.3303E-5</c:v>
                </c:pt>
                <c:pt idx="90">
                  <c:v>2.1673999999999999E-5</c:v>
                </c:pt>
                <c:pt idx="91">
                  <c:v>2.0531999999999999E-5</c:v>
                </c:pt>
                <c:pt idx="92">
                  <c:v>1.9351000000000002E-5</c:v>
                </c:pt>
                <c:pt idx="93">
                  <c:v>1.8488E-5</c:v>
                </c:pt>
                <c:pt idx="94">
                  <c:v>1.713E-5</c:v>
                </c:pt>
                <c:pt idx="95">
                  <c:v>1.6772000000000001E-5</c:v>
                </c:pt>
                <c:pt idx="96">
                  <c:v>1.6042999999999999E-5</c:v>
                </c:pt>
                <c:pt idx="97">
                  <c:v>1.5325E-5</c:v>
                </c:pt>
                <c:pt idx="98">
                  <c:v>1.4935E-5</c:v>
                </c:pt>
                <c:pt idx="99">
                  <c:v>1.4073000000000001E-5</c:v>
                </c:pt>
                <c:pt idx="100">
                  <c:v>1.3264999999999999E-5</c:v>
                </c:pt>
                <c:pt idx="101">
                  <c:v>1.2948999999999999E-5</c:v>
                </c:pt>
                <c:pt idx="102">
                  <c:v>1.2734999999999999E-5</c:v>
                </c:pt>
                <c:pt idx="103">
                  <c:v>1.2401999999999999E-5</c:v>
                </c:pt>
                <c:pt idx="104">
                  <c:v>1.1735E-5</c:v>
                </c:pt>
                <c:pt idx="105">
                  <c:v>1.1482E-5</c:v>
                </c:pt>
                <c:pt idx="106">
                  <c:v>1.1420000000000001E-5</c:v>
                </c:pt>
                <c:pt idx="107">
                  <c:v>1.0866000000000001E-5</c:v>
                </c:pt>
                <c:pt idx="108">
                  <c:v>1.0387000000000001E-5</c:v>
                </c:pt>
                <c:pt idx="109">
                  <c:v>9.9899999999999992E-6</c:v>
                </c:pt>
                <c:pt idx="110">
                  <c:v>9.8810000000000008E-6</c:v>
                </c:pt>
                <c:pt idx="111">
                  <c:v>9.6579999999999997E-6</c:v>
                </c:pt>
                <c:pt idx="112">
                  <c:v>9.5489999999999995E-6</c:v>
                </c:pt>
                <c:pt idx="113">
                  <c:v>9.2410000000000001E-6</c:v>
                </c:pt>
                <c:pt idx="114">
                  <c:v>9.0990000000000005E-6</c:v>
                </c:pt>
                <c:pt idx="115">
                  <c:v>8.7110000000000001E-6</c:v>
                </c:pt>
                <c:pt idx="116">
                  <c:v>8.5459999999999992E-6</c:v>
                </c:pt>
                <c:pt idx="117">
                  <c:v>8.4270000000000008E-6</c:v>
                </c:pt>
                <c:pt idx="118">
                  <c:v>8.1829999999999994E-6</c:v>
                </c:pt>
                <c:pt idx="119">
                  <c:v>8.0460000000000006E-6</c:v>
                </c:pt>
                <c:pt idx="120">
                  <c:v>7.8790000000000003E-6</c:v>
                </c:pt>
                <c:pt idx="121">
                  <c:v>7.8609999999999998E-6</c:v>
                </c:pt>
                <c:pt idx="122">
                  <c:v>7.622E-6</c:v>
                </c:pt>
                <c:pt idx="123">
                  <c:v>7.4329999999999998E-6</c:v>
                </c:pt>
                <c:pt idx="124">
                  <c:v>7.3089999999999998E-6</c:v>
                </c:pt>
                <c:pt idx="125">
                  <c:v>7.2590000000000003E-6</c:v>
                </c:pt>
                <c:pt idx="126">
                  <c:v>7.1300000000000003E-6</c:v>
                </c:pt>
                <c:pt idx="127">
                  <c:v>6.8430000000000004E-6</c:v>
                </c:pt>
                <c:pt idx="128">
                  <c:v>6.7959999999999998E-6</c:v>
                </c:pt>
                <c:pt idx="129">
                  <c:v>6.6359999999999997E-6</c:v>
                </c:pt>
                <c:pt idx="130">
                  <c:v>6.5590000000000002E-6</c:v>
                </c:pt>
                <c:pt idx="131">
                  <c:v>6.4049999999999997E-6</c:v>
                </c:pt>
                <c:pt idx="132">
                  <c:v>6.2600000000000002E-6</c:v>
                </c:pt>
                <c:pt idx="133">
                  <c:v>6.1059999999999996E-6</c:v>
                </c:pt>
                <c:pt idx="134">
                  <c:v>6.0469999999999999E-6</c:v>
                </c:pt>
                <c:pt idx="135">
                  <c:v>5.8869999999999997E-6</c:v>
                </c:pt>
                <c:pt idx="136">
                  <c:v>5.7939999999999999E-6</c:v>
                </c:pt>
                <c:pt idx="137">
                  <c:v>5.6879999999999996E-6</c:v>
                </c:pt>
                <c:pt idx="138">
                  <c:v>5.5720000000000002E-6</c:v>
                </c:pt>
                <c:pt idx="139">
                  <c:v>5.5210000000000002E-6</c:v>
                </c:pt>
                <c:pt idx="140">
                  <c:v>5.4210000000000003E-6</c:v>
                </c:pt>
                <c:pt idx="141">
                  <c:v>5.2839999999999997E-6</c:v>
                </c:pt>
                <c:pt idx="142">
                  <c:v>5.1769999999999997E-6</c:v>
                </c:pt>
                <c:pt idx="143">
                  <c:v>5.0549999999999999E-6</c:v>
                </c:pt>
                <c:pt idx="144">
                  <c:v>5.0050000000000004E-6</c:v>
                </c:pt>
                <c:pt idx="145">
                  <c:v>4.9620000000000001E-6</c:v>
                </c:pt>
                <c:pt idx="146">
                  <c:v>4.9110000000000001E-6</c:v>
                </c:pt>
                <c:pt idx="147">
                  <c:v>4.7609999999999998E-6</c:v>
                </c:pt>
                <c:pt idx="148">
                  <c:v>4.6369999999999998E-6</c:v>
                </c:pt>
                <c:pt idx="149">
                  <c:v>4.6040000000000003E-6</c:v>
                </c:pt>
                <c:pt idx="150">
                  <c:v>4.5390000000000001E-6</c:v>
                </c:pt>
                <c:pt idx="151">
                  <c:v>4.5000000000000001E-6</c:v>
                </c:pt>
                <c:pt idx="152">
                  <c:v>4.3420000000000001E-6</c:v>
                </c:pt>
                <c:pt idx="153">
                  <c:v>4.233E-6</c:v>
                </c:pt>
                <c:pt idx="154">
                  <c:v>4.1359999999999999E-6</c:v>
                </c:pt>
                <c:pt idx="155">
                  <c:v>4.0679999999999998E-6</c:v>
                </c:pt>
                <c:pt idx="156">
                  <c:v>4.0489999999999997E-6</c:v>
                </c:pt>
                <c:pt idx="157">
                  <c:v>3.9559999999999999E-6</c:v>
                </c:pt>
                <c:pt idx="158">
                  <c:v>3.8240000000000001E-6</c:v>
                </c:pt>
                <c:pt idx="159">
                  <c:v>3.7699999999999999E-6</c:v>
                </c:pt>
                <c:pt idx="160">
                  <c:v>3.76E-6</c:v>
                </c:pt>
                <c:pt idx="161">
                  <c:v>3.6940000000000001E-6</c:v>
                </c:pt>
                <c:pt idx="162">
                  <c:v>3.568E-6</c:v>
                </c:pt>
                <c:pt idx="163">
                  <c:v>3.501E-6</c:v>
                </c:pt>
                <c:pt idx="164">
                  <c:v>3.4139999999999998E-6</c:v>
                </c:pt>
                <c:pt idx="165">
                  <c:v>3.304E-6</c:v>
                </c:pt>
                <c:pt idx="166">
                  <c:v>3.2160000000000002E-6</c:v>
                </c:pt>
                <c:pt idx="167">
                  <c:v>3.1590000000000002E-6</c:v>
                </c:pt>
                <c:pt idx="168">
                  <c:v>3.1E-6</c:v>
                </c:pt>
                <c:pt idx="169">
                  <c:v>3.0120000000000001E-6</c:v>
                </c:pt>
                <c:pt idx="170">
                  <c:v>2.88E-6</c:v>
                </c:pt>
                <c:pt idx="171">
                  <c:v>2.8270000000000002E-6</c:v>
                </c:pt>
                <c:pt idx="172">
                  <c:v>2.6599999999999999E-6</c:v>
                </c:pt>
                <c:pt idx="173">
                  <c:v>2.5780000000000001E-6</c:v>
                </c:pt>
                <c:pt idx="174">
                  <c:v>2.4260000000000002E-6</c:v>
                </c:pt>
                <c:pt idx="175">
                  <c:v>2.2570000000000002E-6</c:v>
                </c:pt>
                <c:pt idx="176">
                  <c:v>2.1579999999999999E-6</c:v>
                </c:pt>
                <c:pt idx="177">
                  <c:v>2.0650000000000001E-6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FF-C14E-8B5E-86E987D34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hui_part2_ESR!$A$3</c:f>
              <c:strCache>
                <c:ptCount val="1"/>
                <c:pt idx="0">
                  <c:v>PCA_variance_accmulated_2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hui_part2_ESR!$B$3:$ADE$3</c:f>
              <c:numCache>
                <c:formatCode>General</c:formatCode>
                <c:ptCount val="784"/>
                <c:pt idx="0">
                  <c:v>5.8460550999999999E-2</c:v>
                </c:pt>
                <c:pt idx="1">
                  <c:v>0.11248741800000001</c:v>
                </c:pt>
                <c:pt idx="2">
                  <c:v>0.16274905000000001</c:v>
                </c:pt>
                <c:pt idx="3">
                  <c:v>0.21094676900000001</c:v>
                </c:pt>
                <c:pt idx="4">
                  <c:v>0.25765865999999998</c:v>
                </c:pt>
                <c:pt idx="5">
                  <c:v>0.30063173300000001</c:v>
                </c:pt>
                <c:pt idx="6">
                  <c:v>0.34171109300000002</c:v>
                </c:pt>
                <c:pt idx="7">
                  <c:v>0.38049322800000002</c:v>
                </c:pt>
                <c:pt idx="8">
                  <c:v>0.41841941000000005</c:v>
                </c:pt>
                <c:pt idx="9">
                  <c:v>0.45280652800000004</c:v>
                </c:pt>
                <c:pt idx="10">
                  <c:v>0.48462767900000003</c:v>
                </c:pt>
                <c:pt idx="11">
                  <c:v>0.51592215800000008</c:v>
                </c:pt>
                <c:pt idx="12">
                  <c:v>0.54474134800000007</c:v>
                </c:pt>
                <c:pt idx="13">
                  <c:v>0.57185287000000007</c:v>
                </c:pt>
                <c:pt idx="14">
                  <c:v>0.59731502700000005</c:v>
                </c:pt>
                <c:pt idx="15">
                  <c:v>0.62184352800000009</c:v>
                </c:pt>
                <c:pt idx="16">
                  <c:v>0.6443636960000001</c:v>
                </c:pt>
                <c:pt idx="17">
                  <c:v>0.66625061200000013</c:v>
                </c:pt>
                <c:pt idx="18">
                  <c:v>0.68755321500000011</c:v>
                </c:pt>
                <c:pt idx="19">
                  <c:v>0.70789365300000007</c:v>
                </c:pt>
                <c:pt idx="20">
                  <c:v>0.72703153800000009</c:v>
                </c:pt>
                <c:pt idx="21">
                  <c:v>0.74570051200000009</c:v>
                </c:pt>
                <c:pt idx="22">
                  <c:v>0.76342796200000007</c:v>
                </c:pt>
                <c:pt idx="23">
                  <c:v>0.78025021800000005</c:v>
                </c:pt>
                <c:pt idx="24">
                  <c:v>0.79677996300000009</c:v>
                </c:pt>
                <c:pt idx="25">
                  <c:v>0.81207919100000014</c:v>
                </c:pt>
                <c:pt idx="26">
                  <c:v>0.82689624800000017</c:v>
                </c:pt>
                <c:pt idx="27">
                  <c:v>0.84130298400000014</c:v>
                </c:pt>
                <c:pt idx="28">
                  <c:v>0.85484468600000019</c:v>
                </c:pt>
                <c:pt idx="29">
                  <c:v>0.86791594000000016</c:v>
                </c:pt>
                <c:pt idx="30">
                  <c:v>0.88069573200000018</c:v>
                </c:pt>
                <c:pt idx="31">
                  <c:v>0.8931703860000002</c:v>
                </c:pt>
                <c:pt idx="32">
                  <c:v>0.9047575750000002</c:v>
                </c:pt>
                <c:pt idx="33">
                  <c:v>0.9159117320000002</c:v>
                </c:pt>
                <c:pt idx="34">
                  <c:v>0.92609900600000017</c:v>
                </c:pt>
                <c:pt idx="35">
                  <c:v>0.93464189100000017</c:v>
                </c:pt>
                <c:pt idx="36">
                  <c:v>0.94285104800000019</c:v>
                </c:pt>
                <c:pt idx="37">
                  <c:v>0.94919137300000023</c:v>
                </c:pt>
                <c:pt idx="38">
                  <c:v>0.9550585060000002</c:v>
                </c:pt>
                <c:pt idx="39">
                  <c:v>0.96030071600000022</c:v>
                </c:pt>
                <c:pt idx="40">
                  <c:v>0.96495443500000022</c:v>
                </c:pt>
                <c:pt idx="41">
                  <c:v>0.96917133500000019</c:v>
                </c:pt>
                <c:pt idx="42">
                  <c:v>0.97304446800000022</c:v>
                </c:pt>
                <c:pt idx="43">
                  <c:v>0.97608713400000024</c:v>
                </c:pt>
                <c:pt idx="44">
                  <c:v>0.97861469700000026</c:v>
                </c:pt>
                <c:pt idx="45">
                  <c:v>0.98081687100000026</c:v>
                </c:pt>
                <c:pt idx="46">
                  <c:v>0.98267933800000029</c:v>
                </c:pt>
                <c:pt idx="47">
                  <c:v>0.9844370250000003</c:v>
                </c:pt>
                <c:pt idx="48">
                  <c:v>0.98600719500000034</c:v>
                </c:pt>
                <c:pt idx="49">
                  <c:v>0.9873961520000003</c:v>
                </c:pt>
                <c:pt idx="50">
                  <c:v>0.98859011500000027</c:v>
                </c:pt>
                <c:pt idx="51">
                  <c:v>0.98960570200000031</c:v>
                </c:pt>
                <c:pt idx="52">
                  <c:v>0.99053718000000035</c:v>
                </c:pt>
                <c:pt idx="53">
                  <c:v>0.99139768900000036</c:v>
                </c:pt>
                <c:pt idx="54">
                  <c:v>0.99220500300000036</c:v>
                </c:pt>
                <c:pt idx="55">
                  <c:v>0.99292928900000033</c:v>
                </c:pt>
                <c:pt idx="56">
                  <c:v>0.99358831500000033</c:v>
                </c:pt>
                <c:pt idx="57">
                  <c:v>0.99419071100000034</c:v>
                </c:pt>
                <c:pt idx="58">
                  <c:v>0.99468828900000039</c:v>
                </c:pt>
                <c:pt idx="59">
                  <c:v>0.99514238500000041</c:v>
                </c:pt>
                <c:pt idx="60">
                  <c:v>0.99558106700000037</c:v>
                </c:pt>
                <c:pt idx="61">
                  <c:v>0.99599558600000038</c:v>
                </c:pt>
                <c:pt idx="62">
                  <c:v>0.99634379300000042</c:v>
                </c:pt>
                <c:pt idx="63">
                  <c:v>0.99665797200000039</c:v>
                </c:pt>
                <c:pt idx="64">
                  <c:v>0.99696678500000036</c:v>
                </c:pt>
                <c:pt idx="65">
                  <c:v>0.99723069300000033</c:v>
                </c:pt>
                <c:pt idx="66">
                  <c:v>0.99746321900000035</c:v>
                </c:pt>
                <c:pt idx="67">
                  <c:v>0.99767726000000034</c:v>
                </c:pt>
                <c:pt idx="68">
                  <c:v>0.99786612900000038</c:v>
                </c:pt>
                <c:pt idx="69">
                  <c:v>0.99803764600000033</c:v>
                </c:pt>
                <c:pt idx="70">
                  <c:v>0.99818674900000037</c:v>
                </c:pt>
                <c:pt idx="71">
                  <c:v>0.99833441400000034</c:v>
                </c:pt>
                <c:pt idx="72">
                  <c:v>0.99846229500000039</c:v>
                </c:pt>
                <c:pt idx="73">
                  <c:v>0.99856748600000034</c:v>
                </c:pt>
                <c:pt idx="74">
                  <c:v>0.99866395700000032</c:v>
                </c:pt>
                <c:pt idx="75">
                  <c:v>0.99873882700000027</c:v>
                </c:pt>
                <c:pt idx="76">
                  <c:v>0.99881157100000029</c:v>
                </c:pt>
                <c:pt idx="77">
                  <c:v>0.99887648100000026</c:v>
                </c:pt>
                <c:pt idx="78">
                  <c:v>0.99893807500000031</c:v>
                </c:pt>
                <c:pt idx="79">
                  <c:v>0.99899218700000036</c:v>
                </c:pt>
                <c:pt idx="80">
                  <c:v>0.99904013600000041</c:v>
                </c:pt>
                <c:pt idx="81">
                  <c:v>0.99908365300000046</c:v>
                </c:pt>
                <c:pt idx="82">
                  <c:v>0.99912639200000042</c:v>
                </c:pt>
                <c:pt idx="83">
                  <c:v>0.99916738500000046</c:v>
                </c:pt>
                <c:pt idx="84">
                  <c:v>0.99920538500000045</c:v>
                </c:pt>
                <c:pt idx="85">
                  <c:v>0.99923858400000043</c:v>
                </c:pt>
                <c:pt idx="86">
                  <c:v>0.99926659100000048</c:v>
                </c:pt>
                <c:pt idx="87">
                  <c:v>0.99929297100000047</c:v>
                </c:pt>
                <c:pt idx="88">
                  <c:v>0.99931838200000045</c:v>
                </c:pt>
                <c:pt idx="89">
                  <c:v>0.99934168500000042</c:v>
                </c:pt>
                <c:pt idx="90">
                  <c:v>0.9993633590000004</c:v>
                </c:pt>
                <c:pt idx="91">
                  <c:v>0.99938389100000036</c:v>
                </c:pt>
                <c:pt idx="92">
                  <c:v>0.9994032420000003</c:v>
                </c:pt>
                <c:pt idx="93">
                  <c:v>0.99942173000000034</c:v>
                </c:pt>
                <c:pt idx="94">
                  <c:v>0.99943886000000037</c:v>
                </c:pt>
                <c:pt idx="95">
                  <c:v>0.99945563200000043</c:v>
                </c:pt>
                <c:pt idx="96">
                  <c:v>0.99947167500000045</c:v>
                </c:pt>
                <c:pt idx="97">
                  <c:v>0.99948700000000046</c:v>
                </c:pt>
                <c:pt idx="98">
                  <c:v>0.99950193500000051</c:v>
                </c:pt>
                <c:pt idx="99">
                  <c:v>0.99951600800000051</c:v>
                </c:pt>
                <c:pt idx="100">
                  <c:v>0.9995292730000005</c:v>
                </c:pt>
                <c:pt idx="101">
                  <c:v>0.99954222200000054</c:v>
                </c:pt>
                <c:pt idx="102">
                  <c:v>0.99955495700000052</c:v>
                </c:pt>
                <c:pt idx="103">
                  <c:v>0.99956735900000049</c:v>
                </c:pt>
                <c:pt idx="104">
                  <c:v>0.99957909400000045</c:v>
                </c:pt>
                <c:pt idx="105">
                  <c:v>0.99959057600000045</c:v>
                </c:pt>
                <c:pt idx="106">
                  <c:v>0.99960199600000044</c:v>
                </c:pt>
                <c:pt idx="107">
                  <c:v>0.99961286200000044</c:v>
                </c:pt>
                <c:pt idx="108">
                  <c:v>0.99962324900000044</c:v>
                </c:pt>
                <c:pt idx="109">
                  <c:v>0.99963323900000045</c:v>
                </c:pt>
                <c:pt idx="110">
                  <c:v>0.99964312000000044</c:v>
                </c:pt>
                <c:pt idx="111">
                  <c:v>0.99965277800000041</c:v>
                </c:pt>
                <c:pt idx="112">
                  <c:v>0.99966232700000046</c:v>
                </c:pt>
                <c:pt idx="113">
                  <c:v>0.99967156800000045</c:v>
                </c:pt>
                <c:pt idx="114">
                  <c:v>0.99968066700000047</c:v>
                </c:pt>
                <c:pt idx="115">
                  <c:v>0.99968937800000046</c:v>
                </c:pt>
                <c:pt idx="116">
                  <c:v>0.99969792400000046</c:v>
                </c:pt>
                <c:pt idx="117">
                  <c:v>0.99970635100000049</c:v>
                </c:pt>
                <c:pt idx="118">
                  <c:v>0.99971453400000054</c:v>
                </c:pt>
                <c:pt idx="119">
                  <c:v>0.99972258000000058</c:v>
                </c:pt>
                <c:pt idx="120">
                  <c:v>0.99973045900000057</c:v>
                </c:pt>
                <c:pt idx="121">
                  <c:v>0.99973832000000062</c:v>
                </c:pt>
                <c:pt idx="122">
                  <c:v>0.99974594200000066</c:v>
                </c:pt>
                <c:pt idx="123">
                  <c:v>0.99975337500000061</c:v>
                </c:pt>
                <c:pt idx="124">
                  <c:v>0.99976068400000062</c:v>
                </c:pt>
                <c:pt idx="125">
                  <c:v>0.9997679430000006</c:v>
                </c:pt>
                <c:pt idx="126">
                  <c:v>0.99977507300000057</c:v>
                </c:pt>
                <c:pt idx="127">
                  <c:v>0.99978191600000055</c:v>
                </c:pt>
                <c:pt idx="128">
                  <c:v>0.99978871200000052</c:v>
                </c:pt>
                <c:pt idx="129">
                  <c:v>0.99979534800000047</c:v>
                </c:pt>
                <c:pt idx="130">
                  <c:v>0.99980190700000049</c:v>
                </c:pt>
                <c:pt idx="131">
                  <c:v>0.99980831200000053</c:v>
                </c:pt>
                <c:pt idx="132">
                  <c:v>0.99981457200000057</c:v>
                </c:pt>
                <c:pt idx="133">
                  <c:v>0.99982067800000052</c:v>
                </c:pt>
                <c:pt idx="134">
                  <c:v>0.99982672500000047</c:v>
                </c:pt>
                <c:pt idx="135">
                  <c:v>0.99983261200000051</c:v>
                </c:pt>
                <c:pt idx="136">
                  <c:v>0.99983840600000051</c:v>
                </c:pt>
                <c:pt idx="137">
                  <c:v>0.99984409400000052</c:v>
                </c:pt>
                <c:pt idx="138">
                  <c:v>0.99984966600000047</c:v>
                </c:pt>
                <c:pt idx="139">
                  <c:v>0.99985518700000042</c:v>
                </c:pt>
                <c:pt idx="140">
                  <c:v>0.99986060800000043</c:v>
                </c:pt>
                <c:pt idx="141">
                  <c:v>0.99986589200000042</c:v>
                </c:pt>
                <c:pt idx="142">
                  <c:v>0.99987106900000045</c:v>
                </c:pt>
                <c:pt idx="143">
                  <c:v>0.99987612400000048</c:v>
                </c:pt>
                <c:pt idx="144">
                  <c:v>0.99988112900000048</c:v>
                </c:pt>
                <c:pt idx="145">
                  <c:v>0.99988609100000048</c:v>
                </c:pt>
                <c:pt idx="146">
                  <c:v>0.99989100200000047</c:v>
                </c:pt>
                <c:pt idx="147">
                  <c:v>0.99989576300000049</c:v>
                </c:pt>
                <c:pt idx="148">
                  <c:v>0.99990040000000047</c:v>
                </c:pt>
                <c:pt idx="149">
                  <c:v>0.99990500400000049</c:v>
                </c:pt>
                <c:pt idx="150">
                  <c:v>0.99990954300000046</c:v>
                </c:pt>
                <c:pt idx="151">
                  <c:v>0.99991404300000042</c:v>
                </c:pt>
                <c:pt idx="152">
                  <c:v>0.99991838500000041</c:v>
                </c:pt>
                <c:pt idx="153">
                  <c:v>0.99992261800000037</c:v>
                </c:pt>
                <c:pt idx="154">
                  <c:v>0.99992675400000042</c:v>
                </c:pt>
                <c:pt idx="155">
                  <c:v>0.99993082200000039</c:v>
                </c:pt>
                <c:pt idx="156">
                  <c:v>0.99993487100000034</c:v>
                </c:pt>
                <c:pt idx="157">
                  <c:v>0.99993882700000036</c:v>
                </c:pt>
                <c:pt idx="158">
                  <c:v>0.99994265100000035</c:v>
                </c:pt>
                <c:pt idx="159">
                  <c:v>0.99994642100000031</c:v>
                </c:pt>
                <c:pt idx="160">
                  <c:v>0.99995018100000033</c:v>
                </c:pt>
                <c:pt idx="161">
                  <c:v>0.99995387500000033</c:v>
                </c:pt>
                <c:pt idx="162">
                  <c:v>0.99995744300000033</c:v>
                </c:pt>
                <c:pt idx="163">
                  <c:v>0.99996094400000035</c:v>
                </c:pt>
                <c:pt idx="164">
                  <c:v>0.99996435800000039</c:v>
                </c:pt>
                <c:pt idx="165">
                  <c:v>0.99996766200000042</c:v>
                </c:pt>
                <c:pt idx="166">
                  <c:v>0.9999708780000004</c:v>
                </c:pt>
                <c:pt idx="167">
                  <c:v>0.99997403700000043</c:v>
                </c:pt>
                <c:pt idx="168">
                  <c:v>0.99997713700000046</c:v>
                </c:pt>
                <c:pt idx="169">
                  <c:v>0.99998014900000043</c:v>
                </c:pt>
                <c:pt idx="170">
                  <c:v>0.99998302900000047</c:v>
                </c:pt>
                <c:pt idx="171">
                  <c:v>0.99998585600000045</c:v>
                </c:pt>
                <c:pt idx="172">
                  <c:v>0.99998851600000049</c:v>
                </c:pt>
                <c:pt idx="173">
                  <c:v>0.99999109400000052</c:v>
                </c:pt>
                <c:pt idx="174">
                  <c:v>0.99999352000000052</c:v>
                </c:pt>
                <c:pt idx="175">
                  <c:v>0.99999577700000053</c:v>
                </c:pt>
                <c:pt idx="176">
                  <c:v>0.99999793500000056</c:v>
                </c:pt>
                <c:pt idx="177">
                  <c:v>1.0000000000000007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93-5547-BA05-4D0D25633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hui_part2_MNIST!$A$2</c:f>
              <c:strCache>
                <c:ptCount val="1"/>
                <c:pt idx="0">
                  <c:v>PCA_variance_1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hui_part2_MNIST!$B$2:$ADE$2</c:f>
              <c:numCache>
                <c:formatCode>General</c:formatCode>
                <c:ptCount val="784"/>
                <c:pt idx="0">
                  <c:v>0.217502309</c:v>
                </c:pt>
                <c:pt idx="1">
                  <c:v>0.143208635</c:v>
                </c:pt>
                <c:pt idx="2">
                  <c:v>5.8039320999999998E-2</c:v>
                </c:pt>
                <c:pt idx="3">
                  <c:v>5.0364568999999998E-2</c:v>
                </c:pt>
                <c:pt idx="4">
                  <c:v>4.1929194000000003E-2</c:v>
                </c:pt>
                <c:pt idx="5">
                  <c:v>3.1927965000000003E-2</c:v>
                </c:pt>
                <c:pt idx="6">
                  <c:v>2.8005164999999999E-2</c:v>
                </c:pt>
                <c:pt idx="7">
                  <c:v>2.3711934E-2</c:v>
                </c:pt>
                <c:pt idx="8">
                  <c:v>1.7273315000000001E-2</c:v>
                </c:pt>
                <c:pt idx="9">
                  <c:v>1.2916897E-2</c:v>
                </c:pt>
                <c:pt idx="10">
                  <c:v>1.2491631E-2</c:v>
                </c:pt>
                <c:pt idx="11">
                  <c:v>1.0272642E-2</c:v>
                </c:pt>
                <c:pt idx="12">
                  <c:v>9.5028549999999993E-3</c:v>
                </c:pt>
                <c:pt idx="13">
                  <c:v>9.1179850000000003E-3</c:v>
                </c:pt>
                <c:pt idx="14">
                  <c:v>8.4014799999999994E-3</c:v>
                </c:pt>
                <c:pt idx="15">
                  <c:v>7.7428080000000003E-3</c:v>
                </c:pt>
                <c:pt idx="16">
                  <c:v>7.3852270000000003E-3</c:v>
                </c:pt>
                <c:pt idx="17">
                  <c:v>6.7399909999999999E-3</c:v>
                </c:pt>
                <c:pt idx="18">
                  <c:v>6.6300430000000004E-3</c:v>
                </c:pt>
                <c:pt idx="19">
                  <c:v>6.3622460000000002E-3</c:v>
                </c:pt>
                <c:pt idx="20">
                  <c:v>6.159571E-3</c:v>
                </c:pt>
                <c:pt idx="21">
                  <c:v>5.7667630000000003E-3</c:v>
                </c:pt>
                <c:pt idx="22">
                  <c:v>5.3302870000000004E-3</c:v>
                </c:pt>
                <c:pt idx="23">
                  <c:v>5.2555520000000001E-3</c:v>
                </c:pt>
                <c:pt idx="24">
                  <c:v>4.8469100000000003E-3</c:v>
                </c:pt>
                <c:pt idx="25">
                  <c:v>4.6487220000000001E-3</c:v>
                </c:pt>
                <c:pt idx="26">
                  <c:v>4.5348059999999997E-3</c:v>
                </c:pt>
                <c:pt idx="27">
                  <c:v>4.2773380000000003E-3</c:v>
                </c:pt>
                <c:pt idx="28">
                  <c:v>4.1425689999999996E-3</c:v>
                </c:pt>
                <c:pt idx="29">
                  <c:v>3.9943280000000001E-3</c:v>
                </c:pt>
                <c:pt idx="30">
                  <c:v>3.9404560000000002E-3</c:v>
                </c:pt>
                <c:pt idx="31">
                  <c:v>3.8697990000000002E-3</c:v>
                </c:pt>
                <c:pt idx="32">
                  <c:v>3.616012E-3</c:v>
                </c:pt>
                <c:pt idx="33">
                  <c:v>3.4244980000000002E-3</c:v>
                </c:pt>
                <c:pt idx="34">
                  <c:v>3.3548580000000001E-3</c:v>
                </c:pt>
                <c:pt idx="35">
                  <c:v>3.280477E-3</c:v>
                </c:pt>
                <c:pt idx="36">
                  <c:v>3.2035599999999998E-3</c:v>
                </c:pt>
                <c:pt idx="37">
                  <c:v>3.157001E-3</c:v>
                </c:pt>
                <c:pt idx="38">
                  <c:v>3.0763589999999999E-3</c:v>
                </c:pt>
                <c:pt idx="39">
                  <c:v>2.9807869999999999E-3</c:v>
                </c:pt>
                <c:pt idx="40">
                  <c:v>2.8917999999999999E-3</c:v>
                </c:pt>
                <c:pt idx="41">
                  <c:v>2.8423540000000001E-3</c:v>
                </c:pt>
                <c:pt idx="42">
                  <c:v>2.6917780000000001E-3</c:v>
                </c:pt>
                <c:pt idx="43">
                  <c:v>2.6730479999999999E-3</c:v>
                </c:pt>
                <c:pt idx="44">
                  <c:v>2.622849E-3</c:v>
                </c:pt>
                <c:pt idx="45">
                  <c:v>2.4487110000000001E-3</c:v>
                </c:pt>
                <c:pt idx="46">
                  <c:v>2.4168810000000001E-3</c:v>
                </c:pt>
                <c:pt idx="47">
                  <c:v>2.3759470000000002E-3</c:v>
                </c:pt>
                <c:pt idx="48">
                  <c:v>2.3274239999999998E-3</c:v>
                </c:pt>
                <c:pt idx="49">
                  <c:v>2.289204E-3</c:v>
                </c:pt>
                <c:pt idx="50">
                  <c:v>2.1891240000000002E-3</c:v>
                </c:pt>
                <c:pt idx="51">
                  <c:v>2.1593290000000002E-3</c:v>
                </c:pt>
                <c:pt idx="52">
                  <c:v>2.083068E-3</c:v>
                </c:pt>
                <c:pt idx="53">
                  <c:v>2.0545450000000001E-3</c:v>
                </c:pt>
                <c:pt idx="54">
                  <c:v>2.0339540000000001E-3</c:v>
                </c:pt>
                <c:pt idx="55">
                  <c:v>1.9751479999999999E-3</c:v>
                </c:pt>
                <c:pt idx="56">
                  <c:v>1.9239109999999999E-3</c:v>
                </c:pt>
                <c:pt idx="57">
                  <c:v>1.881197E-3</c:v>
                </c:pt>
                <c:pt idx="58">
                  <c:v>1.875317E-3</c:v>
                </c:pt>
                <c:pt idx="59">
                  <c:v>1.8304860000000001E-3</c:v>
                </c:pt>
                <c:pt idx="60">
                  <c:v>1.8171940000000001E-3</c:v>
                </c:pt>
                <c:pt idx="61">
                  <c:v>1.758288E-3</c:v>
                </c:pt>
                <c:pt idx="62">
                  <c:v>1.726904E-3</c:v>
                </c:pt>
                <c:pt idx="63">
                  <c:v>1.705511E-3</c:v>
                </c:pt>
                <c:pt idx="64">
                  <c:v>1.678957E-3</c:v>
                </c:pt>
                <c:pt idx="65">
                  <c:v>1.629012E-3</c:v>
                </c:pt>
                <c:pt idx="66">
                  <c:v>1.609741E-3</c:v>
                </c:pt>
                <c:pt idx="67">
                  <c:v>1.548865E-3</c:v>
                </c:pt>
                <c:pt idx="68">
                  <c:v>1.5455110000000001E-3</c:v>
                </c:pt>
                <c:pt idx="69">
                  <c:v>1.515408E-3</c:v>
                </c:pt>
                <c:pt idx="70">
                  <c:v>1.488573E-3</c:v>
                </c:pt>
                <c:pt idx="71">
                  <c:v>1.4809059999999999E-3</c:v>
                </c:pt>
                <c:pt idx="72">
                  <c:v>1.45977E-3</c:v>
                </c:pt>
                <c:pt idx="73">
                  <c:v>1.442937E-3</c:v>
                </c:pt>
                <c:pt idx="74">
                  <c:v>1.418374E-3</c:v>
                </c:pt>
                <c:pt idx="75">
                  <c:v>1.39675E-3</c:v>
                </c:pt>
                <c:pt idx="76">
                  <c:v>1.353258E-3</c:v>
                </c:pt>
                <c:pt idx="77">
                  <c:v>1.3225260000000001E-3</c:v>
                </c:pt>
                <c:pt idx="78">
                  <c:v>1.301286E-3</c:v>
                </c:pt>
                <c:pt idx="79">
                  <c:v>1.2705049999999999E-3</c:v>
                </c:pt>
                <c:pt idx="80">
                  <c:v>1.2407609999999999E-3</c:v>
                </c:pt>
                <c:pt idx="81">
                  <c:v>1.220839E-3</c:v>
                </c:pt>
                <c:pt idx="82">
                  <c:v>1.218097E-3</c:v>
                </c:pt>
                <c:pt idx="83">
                  <c:v>1.2041210000000001E-3</c:v>
                </c:pt>
                <c:pt idx="84">
                  <c:v>1.178517E-3</c:v>
                </c:pt>
                <c:pt idx="85">
                  <c:v>1.1474759999999999E-3</c:v>
                </c:pt>
                <c:pt idx="86">
                  <c:v>1.130998E-3</c:v>
                </c:pt>
                <c:pt idx="87">
                  <c:v>1.120327E-3</c:v>
                </c:pt>
                <c:pt idx="88">
                  <c:v>1.097879E-3</c:v>
                </c:pt>
                <c:pt idx="89">
                  <c:v>1.0835599999999999E-3</c:v>
                </c:pt>
                <c:pt idx="90">
                  <c:v>1.0817660000000001E-3</c:v>
                </c:pt>
                <c:pt idx="91">
                  <c:v>1.0514229999999999E-3</c:v>
                </c:pt>
                <c:pt idx="92">
                  <c:v>1.0433280000000001E-3</c:v>
                </c:pt>
                <c:pt idx="93">
                  <c:v>1.0380980000000001E-3</c:v>
                </c:pt>
                <c:pt idx="94">
                  <c:v>1.0135470000000001E-3</c:v>
                </c:pt>
                <c:pt idx="95">
                  <c:v>1.002391E-3</c:v>
                </c:pt>
                <c:pt idx="96">
                  <c:v>9.8649999999999996E-4</c:v>
                </c:pt>
                <c:pt idx="97">
                  <c:v>9.7335900000000003E-4</c:v>
                </c:pt>
                <c:pt idx="98">
                  <c:v>9.6454199999999998E-4</c:v>
                </c:pt>
                <c:pt idx="99">
                  <c:v>9.45738E-4</c:v>
                </c:pt>
                <c:pt idx="100">
                  <c:v>9.3137500000000002E-4</c:v>
                </c:pt>
                <c:pt idx="101">
                  <c:v>9.2858600000000002E-4</c:v>
                </c:pt>
                <c:pt idx="102">
                  <c:v>9.1872099999999995E-4</c:v>
                </c:pt>
                <c:pt idx="103">
                  <c:v>9.1100899999999995E-4</c:v>
                </c:pt>
                <c:pt idx="104">
                  <c:v>8.9399599999999998E-4</c:v>
                </c:pt>
                <c:pt idx="105">
                  <c:v>8.9265799999999995E-4</c:v>
                </c:pt>
                <c:pt idx="106">
                  <c:v>8.7772800000000004E-4</c:v>
                </c:pt>
                <c:pt idx="107">
                  <c:v>8.6699200000000002E-4</c:v>
                </c:pt>
                <c:pt idx="108">
                  <c:v>8.5514499999999997E-4</c:v>
                </c:pt>
                <c:pt idx="109">
                  <c:v>8.4665499999999998E-4</c:v>
                </c:pt>
                <c:pt idx="110">
                  <c:v>8.3673099999999995E-4</c:v>
                </c:pt>
                <c:pt idx="111">
                  <c:v>8.1821300000000003E-4</c:v>
                </c:pt>
                <c:pt idx="112">
                  <c:v>8.0718499999999998E-4</c:v>
                </c:pt>
                <c:pt idx="113">
                  <c:v>8.0562299999999999E-4</c:v>
                </c:pt>
                <c:pt idx="114">
                  <c:v>7.9561900000000001E-4</c:v>
                </c:pt>
                <c:pt idx="115">
                  <c:v>7.8306700000000003E-4</c:v>
                </c:pt>
                <c:pt idx="116">
                  <c:v>7.67999E-4</c:v>
                </c:pt>
                <c:pt idx="117">
                  <c:v>7.6553099999999996E-4</c:v>
                </c:pt>
                <c:pt idx="118">
                  <c:v>7.5455499999999996E-4</c:v>
                </c:pt>
                <c:pt idx="119">
                  <c:v>7.49868E-4</c:v>
                </c:pt>
                <c:pt idx="120">
                  <c:v>7.4277200000000005E-4</c:v>
                </c:pt>
                <c:pt idx="121">
                  <c:v>7.3550500000000001E-4</c:v>
                </c:pt>
                <c:pt idx="122">
                  <c:v>7.3107499999999998E-4</c:v>
                </c:pt>
                <c:pt idx="123">
                  <c:v>7.2070299999999995E-4</c:v>
                </c:pt>
                <c:pt idx="124">
                  <c:v>7.13435E-4</c:v>
                </c:pt>
                <c:pt idx="125">
                  <c:v>7.03409E-4</c:v>
                </c:pt>
                <c:pt idx="126">
                  <c:v>6.9633100000000001E-4</c:v>
                </c:pt>
                <c:pt idx="127">
                  <c:v>6.91999E-4</c:v>
                </c:pt>
                <c:pt idx="128">
                  <c:v>6.8998799999999999E-4</c:v>
                </c:pt>
                <c:pt idx="129">
                  <c:v>6.8265999999999997E-4</c:v>
                </c:pt>
                <c:pt idx="130">
                  <c:v>6.6448799999999997E-4</c:v>
                </c:pt>
                <c:pt idx="131">
                  <c:v>6.5799399999999996E-4</c:v>
                </c:pt>
                <c:pt idx="132">
                  <c:v>6.5494399999999997E-4</c:v>
                </c:pt>
                <c:pt idx="133">
                  <c:v>6.4672500000000001E-4</c:v>
                </c:pt>
                <c:pt idx="134">
                  <c:v>6.4538400000000004E-4</c:v>
                </c:pt>
                <c:pt idx="135">
                  <c:v>6.3944000000000002E-4</c:v>
                </c:pt>
                <c:pt idx="136">
                  <c:v>6.3505099999999997E-4</c:v>
                </c:pt>
                <c:pt idx="137">
                  <c:v>6.3041300000000002E-4</c:v>
                </c:pt>
                <c:pt idx="138">
                  <c:v>6.2119599999999997E-4</c:v>
                </c:pt>
                <c:pt idx="139">
                  <c:v>6.1092000000000004E-4</c:v>
                </c:pt>
                <c:pt idx="140">
                  <c:v>6.0423200000000001E-4</c:v>
                </c:pt>
                <c:pt idx="141">
                  <c:v>6.0103200000000004E-4</c:v>
                </c:pt>
                <c:pt idx="142">
                  <c:v>5.9274900000000005E-4</c:v>
                </c:pt>
                <c:pt idx="143">
                  <c:v>5.8465199999999996E-4</c:v>
                </c:pt>
                <c:pt idx="144">
                  <c:v>5.7669600000000002E-4</c:v>
                </c:pt>
                <c:pt idx="145">
                  <c:v>5.7058300000000005E-4</c:v>
                </c:pt>
                <c:pt idx="146">
                  <c:v>5.6339699999999999E-4</c:v>
                </c:pt>
                <c:pt idx="147">
                  <c:v>5.6077399999999999E-4</c:v>
                </c:pt>
                <c:pt idx="148">
                  <c:v>5.5765600000000002E-4</c:v>
                </c:pt>
                <c:pt idx="149">
                  <c:v>5.5476799999999997E-4</c:v>
                </c:pt>
                <c:pt idx="150">
                  <c:v>5.4863899999999996E-4</c:v>
                </c:pt>
                <c:pt idx="151">
                  <c:v>5.4583300000000002E-4</c:v>
                </c:pt>
                <c:pt idx="152">
                  <c:v>5.3340699999999996E-4</c:v>
                </c:pt>
                <c:pt idx="153">
                  <c:v>5.2943E-4</c:v>
                </c:pt>
                <c:pt idx="154">
                  <c:v>5.2713499999999997E-4</c:v>
                </c:pt>
                <c:pt idx="155">
                  <c:v>5.2430800000000002E-4</c:v>
                </c:pt>
                <c:pt idx="156">
                  <c:v>5.1842200000000005E-4</c:v>
                </c:pt>
                <c:pt idx="157">
                  <c:v>5.1473800000000004E-4</c:v>
                </c:pt>
                <c:pt idx="158">
                  <c:v>5.1018700000000005E-4</c:v>
                </c:pt>
                <c:pt idx="159">
                  <c:v>5.0265200000000002E-4</c:v>
                </c:pt>
                <c:pt idx="160">
                  <c:v>4.9836900000000003E-4</c:v>
                </c:pt>
                <c:pt idx="161">
                  <c:v>4.9499799999999997E-4</c:v>
                </c:pt>
                <c:pt idx="162">
                  <c:v>4.90187E-4</c:v>
                </c:pt>
                <c:pt idx="163">
                  <c:v>4.8200899999999999E-4</c:v>
                </c:pt>
                <c:pt idx="164">
                  <c:v>4.8074499999999998E-4</c:v>
                </c:pt>
                <c:pt idx="165">
                  <c:v>4.76253E-4</c:v>
                </c:pt>
                <c:pt idx="166">
                  <c:v>4.7316699999999998E-4</c:v>
                </c:pt>
                <c:pt idx="167">
                  <c:v>4.6429899999999999E-4</c:v>
                </c:pt>
                <c:pt idx="168">
                  <c:v>4.5793400000000001E-4</c:v>
                </c:pt>
                <c:pt idx="169">
                  <c:v>4.5636100000000002E-4</c:v>
                </c:pt>
                <c:pt idx="170">
                  <c:v>4.5514500000000001E-4</c:v>
                </c:pt>
                <c:pt idx="171">
                  <c:v>4.4846900000000001E-4</c:v>
                </c:pt>
                <c:pt idx="172">
                  <c:v>4.4676900000000002E-4</c:v>
                </c:pt>
                <c:pt idx="173">
                  <c:v>4.4243E-4</c:v>
                </c:pt>
                <c:pt idx="174">
                  <c:v>4.4078699999999999E-4</c:v>
                </c:pt>
                <c:pt idx="175">
                  <c:v>4.3729899999999999E-4</c:v>
                </c:pt>
                <c:pt idx="176">
                  <c:v>4.3054299999999997E-4</c:v>
                </c:pt>
                <c:pt idx="177">
                  <c:v>4.2824699999999998E-4</c:v>
                </c:pt>
                <c:pt idx="178">
                  <c:v>4.2424800000000001E-4</c:v>
                </c:pt>
                <c:pt idx="179">
                  <c:v>4.2160899999999998E-4</c:v>
                </c:pt>
                <c:pt idx="180">
                  <c:v>4.1706600000000001E-4</c:v>
                </c:pt>
                <c:pt idx="181">
                  <c:v>4.1351799999999998E-4</c:v>
                </c:pt>
                <c:pt idx="182">
                  <c:v>4.1132199999999999E-4</c:v>
                </c:pt>
                <c:pt idx="183">
                  <c:v>4.09446E-4</c:v>
                </c:pt>
                <c:pt idx="184">
                  <c:v>4.0720399999999999E-4</c:v>
                </c:pt>
                <c:pt idx="185">
                  <c:v>4.0277100000000001E-4</c:v>
                </c:pt>
                <c:pt idx="186">
                  <c:v>3.9945200000000001E-4</c:v>
                </c:pt>
                <c:pt idx="187">
                  <c:v>3.9688700000000001E-4</c:v>
                </c:pt>
                <c:pt idx="188">
                  <c:v>3.9267799999999998E-4</c:v>
                </c:pt>
                <c:pt idx="189">
                  <c:v>3.8902400000000002E-4</c:v>
                </c:pt>
                <c:pt idx="190">
                  <c:v>3.8499399999999999E-4</c:v>
                </c:pt>
                <c:pt idx="191">
                  <c:v>3.8177799999999999E-4</c:v>
                </c:pt>
                <c:pt idx="192">
                  <c:v>3.7893600000000002E-4</c:v>
                </c:pt>
                <c:pt idx="193">
                  <c:v>3.7453200000000001E-4</c:v>
                </c:pt>
                <c:pt idx="194">
                  <c:v>3.69587E-4</c:v>
                </c:pt>
                <c:pt idx="195">
                  <c:v>3.6857699999999998E-4</c:v>
                </c:pt>
                <c:pt idx="196">
                  <c:v>3.6688299999999998E-4</c:v>
                </c:pt>
                <c:pt idx="197">
                  <c:v>3.64099E-4</c:v>
                </c:pt>
                <c:pt idx="198">
                  <c:v>3.6223000000000001E-4</c:v>
                </c:pt>
                <c:pt idx="199">
                  <c:v>3.5932E-4</c:v>
                </c:pt>
                <c:pt idx="200">
                  <c:v>3.5639200000000003E-4</c:v>
                </c:pt>
                <c:pt idx="201">
                  <c:v>3.5117599999999997E-4</c:v>
                </c:pt>
                <c:pt idx="202">
                  <c:v>3.48389E-4</c:v>
                </c:pt>
                <c:pt idx="203">
                  <c:v>3.4374900000000002E-4</c:v>
                </c:pt>
                <c:pt idx="204">
                  <c:v>3.4277999999999999E-4</c:v>
                </c:pt>
                <c:pt idx="205">
                  <c:v>3.3872299999999998E-4</c:v>
                </c:pt>
                <c:pt idx="206">
                  <c:v>3.3854000000000002E-4</c:v>
                </c:pt>
                <c:pt idx="207">
                  <c:v>3.3425399999999997E-4</c:v>
                </c:pt>
                <c:pt idx="208">
                  <c:v>3.3103800000000002E-4</c:v>
                </c:pt>
                <c:pt idx="209">
                  <c:v>3.28241E-4</c:v>
                </c:pt>
                <c:pt idx="210">
                  <c:v>3.27001E-4</c:v>
                </c:pt>
                <c:pt idx="211">
                  <c:v>3.25156E-4</c:v>
                </c:pt>
                <c:pt idx="212">
                  <c:v>3.22508E-4</c:v>
                </c:pt>
                <c:pt idx="213">
                  <c:v>3.1910199999999998E-4</c:v>
                </c:pt>
                <c:pt idx="214">
                  <c:v>3.1818800000000001E-4</c:v>
                </c:pt>
                <c:pt idx="215">
                  <c:v>3.1507200000000001E-4</c:v>
                </c:pt>
                <c:pt idx="216">
                  <c:v>3.1185000000000002E-4</c:v>
                </c:pt>
                <c:pt idx="217">
                  <c:v>3.0958100000000002E-4</c:v>
                </c:pt>
                <c:pt idx="218">
                  <c:v>3.0814299999999998E-4</c:v>
                </c:pt>
                <c:pt idx="219">
                  <c:v>3.0668699999999999E-4</c:v>
                </c:pt>
                <c:pt idx="220">
                  <c:v>3.0389799999999998E-4</c:v>
                </c:pt>
                <c:pt idx="221">
                  <c:v>3.0332299999999998E-4</c:v>
                </c:pt>
                <c:pt idx="222">
                  <c:v>2.9837E-4</c:v>
                </c:pt>
                <c:pt idx="223">
                  <c:v>2.9681599999999999E-4</c:v>
                </c:pt>
                <c:pt idx="224">
                  <c:v>2.9459499999999998E-4</c:v>
                </c:pt>
                <c:pt idx="225">
                  <c:v>2.93756E-4</c:v>
                </c:pt>
                <c:pt idx="226">
                  <c:v>2.9026600000000002E-4</c:v>
                </c:pt>
                <c:pt idx="227">
                  <c:v>2.8686899999999998E-4</c:v>
                </c:pt>
                <c:pt idx="228">
                  <c:v>2.8605699999999999E-4</c:v>
                </c:pt>
                <c:pt idx="229">
                  <c:v>2.8552800000000001E-4</c:v>
                </c:pt>
                <c:pt idx="230">
                  <c:v>2.8481699999999998E-4</c:v>
                </c:pt>
                <c:pt idx="231">
                  <c:v>2.8216299999999999E-4</c:v>
                </c:pt>
                <c:pt idx="232">
                  <c:v>2.7865300000000002E-4</c:v>
                </c:pt>
                <c:pt idx="233">
                  <c:v>2.7745100000000001E-4</c:v>
                </c:pt>
                <c:pt idx="234">
                  <c:v>2.7536800000000001E-4</c:v>
                </c:pt>
                <c:pt idx="235">
                  <c:v>2.7419100000000002E-4</c:v>
                </c:pt>
                <c:pt idx="236">
                  <c:v>2.72785E-4</c:v>
                </c:pt>
                <c:pt idx="237">
                  <c:v>2.7012100000000001E-4</c:v>
                </c:pt>
                <c:pt idx="238">
                  <c:v>2.67972E-4</c:v>
                </c:pt>
                <c:pt idx="239">
                  <c:v>2.6389799999999999E-4</c:v>
                </c:pt>
                <c:pt idx="240">
                  <c:v>2.63792E-4</c:v>
                </c:pt>
                <c:pt idx="241">
                  <c:v>2.5992399999999997E-4</c:v>
                </c:pt>
                <c:pt idx="242">
                  <c:v>2.5797999999999999E-4</c:v>
                </c:pt>
                <c:pt idx="243">
                  <c:v>2.5691499999999998E-4</c:v>
                </c:pt>
                <c:pt idx="244">
                  <c:v>2.5479099999999998E-4</c:v>
                </c:pt>
                <c:pt idx="245">
                  <c:v>2.5383699999999998E-4</c:v>
                </c:pt>
                <c:pt idx="246">
                  <c:v>2.5292799999999997E-4</c:v>
                </c:pt>
                <c:pt idx="247">
                  <c:v>2.51401E-4</c:v>
                </c:pt>
                <c:pt idx="248">
                  <c:v>2.4921399999999999E-4</c:v>
                </c:pt>
                <c:pt idx="249">
                  <c:v>2.47476E-4</c:v>
                </c:pt>
                <c:pt idx="250">
                  <c:v>2.4443300000000001E-4</c:v>
                </c:pt>
                <c:pt idx="251">
                  <c:v>2.4399999999999999E-4</c:v>
                </c:pt>
                <c:pt idx="252">
                  <c:v>2.4189599999999999E-4</c:v>
                </c:pt>
                <c:pt idx="253">
                  <c:v>2.4048200000000001E-4</c:v>
                </c:pt>
                <c:pt idx="254">
                  <c:v>2.37581E-4</c:v>
                </c:pt>
                <c:pt idx="255">
                  <c:v>2.36927E-4</c:v>
                </c:pt>
                <c:pt idx="256">
                  <c:v>2.34806E-4</c:v>
                </c:pt>
                <c:pt idx="257">
                  <c:v>2.3321E-4</c:v>
                </c:pt>
                <c:pt idx="258">
                  <c:v>2.3209000000000001E-4</c:v>
                </c:pt>
                <c:pt idx="259">
                  <c:v>2.31158E-4</c:v>
                </c:pt>
                <c:pt idx="260">
                  <c:v>2.29313E-4</c:v>
                </c:pt>
                <c:pt idx="261">
                  <c:v>2.2850100000000001E-4</c:v>
                </c:pt>
                <c:pt idx="262">
                  <c:v>2.2647699999999999E-4</c:v>
                </c:pt>
                <c:pt idx="263">
                  <c:v>2.24673E-4</c:v>
                </c:pt>
                <c:pt idx="264">
                  <c:v>2.24028E-4</c:v>
                </c:pt>
                <c:pt idx="265">
                  <c:v>2.22926E-4</c:v>
                </c:pt>
                <c:pt idx="266">
                  <c:v>2.2197699999999999E-4</c:v>
                </c:pt>
                <c:pt idx="267">
                  <c:v>2.20392E-4</c:v>
                </c:pt>
                <c:pt idx="268">
                  <c:v>2.1873899999999999E-4</c:v>
                </c:pt>
                <c:pt idx="269">
                  <c:v>2.1565199999999999E-4</c:v>
                </c:pt>
                <c:pt idx="270">
                  <c:v>2.15343E-4</c:v>
                </c:pt>
                <c:pt idx="271">
                  <c:v>2.1392000000000001E-4</c:v>
                </c:pt>
                <c:pt idx="272">
                  <c:v>2.1323300000000001E-4</c:v>
                </c:pt>
                <c:pt idx="273">
                  <c:v>2.1233499999999999E-4</c:v>
                </c:pt>
                <c:pt idx="274">
                  <c:v>2.0870099999999999E-4</c:v>
                </c:pt>
                <c:pt idx="275">
                  <c:v>2.0797200000000001E-4</c:v>
                </c:pt>
                <c:pt idx="276">
                  <c:v>2.0719099999999999E-4</c:v>
                </c:pt>
                <c:pt idx="277">
                  <c:v>2.0478900000000001E-4</c:v>
                </c:pt>
                <c:pt idx="278">
                  <c:v>2.04544E-4</c:v>
                </c:pt>
                <c:pt idx="279">
                  <c:v>2.02604E-4</c:v>
                </c:pt>
                <c:pt idx="280">
                  <c:v>2.0101599999999999E-4</c:v>
                </c:pt>
                <c:pt idx="281">
                  <c:v>1.9872999999999999E-4</c:v>
                </c:pt>
                <c:pt idx="282">
                  <c:v>1.98431E-4</c:v>
                </c:pt>
                <c:pt idx="283">
                  <c:v>1.9567200000000001E-4</c:v>
                </c:pt>
                <c:pt idx="284">
                  <c:v>1.9520900000000001E-4</c:v>
                </c:pt>
                <c:pt idx="285">
                  <c:v>1.9422100000000001E-4</c:v>
                </c:pt>
                <c:pt idx="286">
                  <c:v>1.9273200000000001E-4</c:v>
                </c:pt>
                <c:pt idx="287">
                  <c:v>1.9227400000000001E-4</c:v>
                </c:pt>
                <c:pt idx="288">
                  <c:v>1.9024299999999999E-4</c:v>
                </c:pt>
                <c:pt idx="289">
                  <c:v>1.8946600000000001E-4</c:v>
                </c:pt>
                <c:pt idx="290">
                  <c:v>1.8832000000000001E-4</c:v>
                </c:pt>
                <c:pt idx="291">
                  <c:v>1.8676500000000001E-4</c:v>
                </c:pt>
                <c:pt idx="292">
                  <c:v>1.8583599999999999E-4</c:v>
                </c:pt>
                <c:pt idx="293">
                  <c:v>1.8492399999999999E-4</c:v>
                </c:pt>
                <c:pt idx="294">
                  <c:v>1.83439E-4</c:v>
                </c:pt>
                <c:pt idx="295">
                  <c:v>1.82024E-4</c:v>
                </c:pt>
                <c:pt idx="296">
                  <c:v>1.81266E-4</c:v>
                </c:pt>
                <c:pt idx="297">
                  <c:v>1.79369E-4</c:v>
                </c:pt>
                <c:pt idx="298">
                  <c:v>1.7845200000000001E-4</c:v>
                </c:pt>
                <c:pt idx="299">
                  <c:v>1.7746799999999999E-4</c:v>
                </c:pt>
                <c:pt idx="300">
                  <c:v>1.7677599999999999E-4</c:v>
                </c:pt>
                <c:pt idx="301">
                  <c:v>1.7524899999999999E-4</c:v>
                </c:pt>
                <c:pt idx="302">
                  <c:v>1.7395400000000001E-4</c:v>
                </c:pt>
                <c:pt idx="303">
                  <c:v>1.7318499999999999E-4</c:v>
                </c:pt>
                <c:pt idx="304">
                  <c:v>1.7245499999999999E-4</c:v>
                </c:pt>
                <c:pt idx="305">
                  <c:v>1.71089E-4</c:v>
                </c:pt>
                <c:pt idx="306">
                  <c:v>1.7073699999999999E-4</c:v>
                </c:pt>
                <c:pt idx="307">
                  <c:v>1.6988800000000001E-4</c:v>
                </c:pt>
                <c:pt idx="308">
                  <c:v>1.6797700000000001E-4</c:v>
                </c:pt>
                <c:pt idx="309">
                  <c:v>1.6715799999999999E-4</c:v>
                </c:pt>
                <c:pt idx="310">
                  <c:v>1.6528199999999999E-4</c:v>
                </c:pt>
                <c:pt idx="311">
                  <c:v>1.6446200000000001E-4</c:v>
                </c:pt>
                <c:pt idx="312">
                  <c:v>1.6353799999999999E-4</c:v>
                </c:pt>
                <c:pt idx="313">
                  <c:v>1.6261300000000001E-4</c:v>
                </c:pt>
                <c:pt idx="314">
                  <c:v>1.6193699999999999E-4</c:v>
                </c:pt>
                <c:pt idx="315">
                  <c:v>1.60321E-4</c:v>
                </c:pt>
                <c:pt idx="316">
                  <c:v>1.5907599999999999E-4</c:v>
                </c:pt>
                <c:pt idx="317">
                  <c:v>1.5858100000000001E-4</c:v>
                </c:pt>
                <c:pt idx="318">
                  <c:v>1.5698900000000001E-4</c:v>
                </c:pt>
                <c:pt idx="319">
                  <c:v>1.5535399999999999E-4</c:v>
                </c:pt>
                <c:pt idx="320">
                  <c:v>1.5508899999999999E-4</c:v>
                </c:pt>
                <c:pt idx="321">
                  <c:v>1.5444300000000001E-4</c:v>
                </c:pt>
                <c:pt idx="322">
                  <c:v>1.5321399999999999E-4</c:v>
                </c:pt>
                <c:pt idx="323">
                  <c:v>1.52504E-4</c:v>
                </c:pt>
                <c:pt idx="324">
                  <c:v>1.5212400000000001E-4</c:v>
                </c:pt>
                <c:pt idx="325">
                  <c:v>1.51457E-4</c:v>
                </c:pt>
                <c:pt idx="326">
                  <c:v>1.49111E-4</c:v>
                </c:pt>
                <c:pt idx="327">
                  <c:v>1.4901199999999999E-4</c:v>
                </c:pt>
                <c:pt idx="328">
                  <c:v>1.47894E-4</c:v>
                </c:pt>
                <c:pt idx="329">
                  <c:v>1.47789E-4</c:v>
                </c:pt>
                <c:pt idx="330">
                  <c:v>1.45236E-4</c:v>
                </c:pt>
                <c:pt idx="331">
                  <c:v>1.4459299999999999E-4</c:v>
                </c:pt>
                <c:pt idx="332">
                  <c:v>1.4373599999999999E-4</c:v>
                </c:pt>
                <c:pt idx="333">
                  <c:v>1.4338099999999999E-4</c:v>
                </c:pt>
                <c:pt idx="334">
                  <c:v>1.41595E-4</c:v>
                </c:pt>
                <c:pt idx="335">
                  <c:v>1.4098E-4</c:v>
                </c:pt>
                <c:pt idx="336">
                  <c:v>1.40529E-4</c:v>
                </c:pt>
                <c:pt idx="337">
                  <c:v>1.3972799999999999E-4</c:v>
                </c:pt>
                <c:pt idx="338">
                  <c:v>1.38925E-4</c:v>
                </c:pt>
                <c:pt idx="339">
                  <c:v>1.3727300000000001E-4</c:v>
                </c:pt>
                <c:pt idx="340">
                  <c:v>1.3674600000000001E-4</c:v>
                </c:pt>
                <c:pt idx="341">
                  <c:v>1.35492E-4</c:v>
                </c:pt>
                <c:pt idx="342">
                  <c:v>1.34602E-4</c:v>
                </c:pt>
                <c:pt idx="343">
                  <c:v>1.3343599999999999E-4</c:v>
                </c:pt>
                <c:pt idx="344">
                  <c:v>1.3295900000000001E-4</c:v>
                </c:pt>
                <c:pt idx="345">
                  <c:v>1.3204699999999999E-4</c:v>
                </c:pt>
                <c:pt idx="346">
                  <c:v>1.31471E-4</c:v>
                </c:pt>
                <c:pt idx="347">
                  <c:v>1.30825E-4</c:v>
                </c:pt>
                <c:pt idx="348">
                  <c:v>1.2972799999999999E-4</c:v>
                </c:pt>
                <c:pt idx="349">
                  <c:v>1.2941299999999999E-4</c:v>
                </c:pt>
                <c:pt idx="350">
                  <c:v>1.2837499999999999E-4</c:v>
                </c:pt>
                <c:pt idx="351">
                  <c:v>1.27639E-4</c:v>
                </c:pt>
                <c:pt idx="352">
                  <c:v>1.2719700000000001E-4</c:v>
                </c:pt>
                <c:pt idx="353">
                  <c:v>1.2602199999999999E-4</c:v>
                </c:pt>
                <c:pt idx="354">
                  <c:v>1.2535700000000001E-4</c:v>
                </c:pt>
                <c:pt idx="355">
                  <c:v>1.24411E-4</c:v>
                </c:pt>
                <c:pt idx="356">
                  <c:v>1.24156E-4</c:v>
                </c:pt>
                <c:pt idx="357">
                  <c:v>1.2287999999999999E-4</c:v>
                </c:pt>
                <c:pt idx="358">
                  <c:v>1.22244E-4</c:v>
                </c:pt>
                <c:pt idx="359">
                  <c:v>1.2210899999999999E-4</c:v>
                </c:pt>
                <c:pt idx="360">
                  <c:v>1.20881E-4</c:v>
                </c:pt>
                <c:pt idx="361">
                  <c:v>1.20289E-4</c:v>
                </c:pt>
                <c:pt idx="362">
                  <c:v>1.19466E-4</c:v>
                </c:pt>
                <c:pt idx="363">
                  <c:v>1.1914800000000001E-4</c:v>
                </c:pt>
                <c:pt idx="364">
                  <c:v>1.18155E-4</c:v>
                </c:pt>
                <c:pt idx="365">
                  <c:v>1.1744299999999999E-4</c:v>
                </c:pt>
                <c:pt idx="366">
                  <c:v>1.16728E-4</c:v>
                </c:pt>
                <c:pt idx="367">
                  <c:v>1.16202E-4</c:v>
                </c:pt>
                <c:pt idx="368">
                  <c:v>1.15247E-4</c:v>
                </c:pt>
                <c:pt idx="369">
                  <c:v>1.14505E-4</c:v>
                </c:pt>
                <c:pt idx="370">
                  <c:v>1.14201E-4</c:v>
                </c:pt>
                <c:pt idx="371">
                  <c:v>1.13254E-4</c:v>
                </c:pt>
                <c:pt idx="372">
                  <c:v>1.12376E-4</c:v>
                </c:pt>
                <c:pt idx="373">
                  <c:v>1.11727E-4</c:v>
                </c:pt>
                <c:pt idx="374">
                  <c:v>1.1134899999999999E-4</c:v>
                </c:pt>
                <c:pt idx="375">
                  <c:v>1.10214E-4</c:v>
                </c:pt>
                <c:pt idx="376">
                  <c:v>1.0961E-4</c:v>
                </c:pt>
                <c:pt idx="377">
                  <c:v>1.09424E-4</c:v>
                </c:pt>
                <c:pt idx="378">
                  <c:v>1.08509E-4</c:v>
                </c:pt>
                <c:pt idx="379">
                  <c:v>1.07903E-4</c:v>
                </c:pt>
                <c:pt idx="380">
                  <c:v>1.07172E-4</c:v>
                </c:pt>
                <c:pt idx="381">
                  <c:v>1.06629E-4</c:v>
                </c:pt>
                <c:pt idx="382">
                  <c:v>1.06177E-4</c:v>
                </c:pt>
                <c:pt idx="383">
                  <c:v>1.0535399999999999E-4</c:v>
                </c:pt>
                <c:pt idx="384">
                  <c:v>1.04623E-4</c:v>
                </c:pt>
                <c:pt idx="385">
                  <c:v>1.0446999999999999E-4</c:v>
                </c:pt>
                <c:pt idx="386">
                  <c:v>1.03093E-4</c:v>
                </c:pt>
                <c:pt idx="387">
                  <c:v>1.01662E-4</c:v>
                </c:pt>
                <c:pt idx="388">
                  <c:v>1.01481E-4</c:v>
                </c:pt>
                <c:pt idx="389">
                  <c:v>1.0089700000000001E-4</c:v>
                </c:pt>
                <c:pt idx="390">
                  <c:v>1.00542E-4</c:v>
                </c:pt>
                <c:pt idx="391">
                  <c:v>1.00387E-4</c:v>
                </c:pt>
                <c:pt idx="392">
                  <c:v>9.9825000000000001E-5</c:v>
                </c:pt>
                <c:pt idx="393">
                  <c:v>9.8888999999999995E-5</c:v>
                </c:pt>
                <c:pt idx="394">
                  <c:v>9.8571000000000002E-5</c:v>
                </c:pt>
                <c:pt idx="395">
                  <c:v>9.789E-5</c:v>
                </c:pt>
                <c:pt idx="396">
                  <c:v>9.7274000000000004E-5</c:v>
                </c:pt>
                <c:pt idx="397">
                  <c:v>9.6846000000000001E-5</c:v>
                </c:pt>
                <c:pt idx="398">
                  <c:v>9.6318999999999997E-5</c:v>
                </c:pt>
                <c:pt idx="399">
                  <c:v>9.6168999999999994E-5</c:v>
                </c:pt>
                <c:pt idx="400">
                  <c:v>9.5394000000000002E-5</c:v>
                </c:pt>
                <c:pt idx="401">
                  <c:v>9.4283000000000005E-5</c:v>
                </c:pt>
                <c:pt idx="402">
                  <c:v>9.4123999999999995E-5</c:v>
                </c:pt>
                <c:pt idx="403">
                  <c:v>9.3443000000000006E-5</c:v>
                </c:pt>
                <c:pt idx="404">
                  <c:v>9.2745999999999996E-5</c:v>
                </c:pt>
                <c:pt idx="405">
                  <c:v>9.2143000000000002E-5</c:v>
                </c:pt>
                <c:pt idx="406">
                  <c:v>9.1600000000000004E-5</c:v>
                </c:pt>
                <c:pt idx="407">
                  <c:v>9.1176999999999998E-5</c:v>
                </c:pt>
                <c:pt idx="408">
                  <c:v>9.0927000000000005E-5</c:v>
                </c:pt>
                <c:pt idx="409">
                  <c:v>9.0317999999999998E-5</c:v>
                </c:pt>
                <c:pt idx="410">
                  <c:v>8.9228999999999996E-5</c:v>
                </c:pt>
                <c:pt idx="411">
                  <c:v>8.8865999999999999E-5</c:v>
                </c:pt>
                <c:pt idx="412">
                  <c:v>8.844E-5</c:v>
                </c:pt>
                <c:pt idx="413">
                  <c:v>8.7907999999999999E-5</c:v>
                </c:pt>
                <c:pt idx="414">
                  <c:v>8.7570000000000004E-5</c:v>
                </c:pt>
                <c:pt idx="415">
                  <c:v>8.6914000000000002E-5</c:v>
                </c:pt>
                <c:pt idx="416">
                  <c:v>8.5855999999999999E-5</c:v>
                </c:pt>
                <c:pt idx="417">
                  <c:v>8.5749999999999997E-5</c:v>
                </c:pt>
                <c:pt idx="418">
                  <c:v>8.5462000000000003E-5</c:v>
                </c:pt>
                <c:pt idx="419">
                  <c:v>8.4678999999999993E-5</c:v>
                </c:pt>
                <c:pt idx="420">
                  <c:v>8.4149999999999999E-5</c:v>
                </c:pt>
                <c:pt idx="421">
                  <c:v>8.3321999999999999E-5</c:v>
                </c:pt>
                <c:pt idx="422">
                  <c:v>8.3073999999999998E-5</c:v>
                </c:pt>
                <c:pt idx="423">
                  <c:v>8.2330999999999995E-5</c:v>
                </c:pt>
                <c:pt idx="424">
                  <c:v>8.1290000000000003E-5</c:v>
                </c:pt>
                <c:pt idx="425">
                  <c:v>8.0751E-5</c:v>
                </c:pt>
                <c:pt idx="426">
                  <c:v>8.0420999999999995E-5</c:v>
                </c:pt>
                <c:pt idx="427">
                  <c:v>8.0154000000000005E-5</c:v>
                </c:pt>
                <c:pt idx="428">
                  <c:v>7.9804999999999999E-5</c:v>
                </c:pt>
                <c:pt idx="429">
                  <c:v>7.9041000000000004E-5</c:v>
                </c:pt>
                <c:pt idx="430">
                  <c:v>7.8716999999999999E-5</c:v>
                </c:pt>
                <c:pt idx="431">
                  <c:v>7.8116999999999998E-5</c:v>
                </c:pt>
                <c:pt idx="432">
                  <c:v>7.7637000000000002E-5</c:v>
                </c:pt>
                <c:pt idx="433">
                  <c:v>7.7188999999999996E-5</c:v>
                </c:pt>
                <c:pt idx="434">
                  <c:v>7.6805999999999996E-5</c:v>
                </c:pt>
                <c:pt idx="435">
                  <c:v>7.6259000000000003E-5</c:v>
                </c:pt>
                <c:pt idx="436">
                  <c:v>7.5721000000000002E-5</c:v>
                </c:pt>
                <c:pt idx="437">
                  <c:v>7.5313000000000002E-5</c:v>
                </c:pt>
                <c:pt idx="438">
                  <c:v>7.5032999999999998E-5</c:v>
                </c:pt>
                <c:pt idx="439">
                  <c:v>7.4237000000000001E-5</c:v>
                </c:pt>
                <c:pt idx="440">
                  <c:v>7.4010999999999993E-5</c:v>
                </c:pt>
                <c:pt idx="441">
                  <c:v>7.3158000000000007E-5</c:v>
                </c:pt>
                <c:pt idx="442">
                  <c:v>7.2515999999999995E-5</c:v>
                </c:pt>
                <c:pt idx="443">
                  <c:v>7.2207999999999997E-5</c:v>
                </c:pt>
                <c:pt idx="444">
                  <c:v>7.1928000000000007E-5</c:v>
                </c:pt>
                <c:pt idx="445">
                  <c:v>7.1619999999999995E-5</c:v>
                </c:pt>
                <c:pt idx="446">
                  <c:v>7.1132999999999998E-5</c:v>
                </c:pt>
                <c:pt idx="447">
                  <c:v>7.0716999999999994E-5</c:v>
                </c:pt>
                <c:pt idx="448">
                  <c:v>7.0287E-5</c:v>
                </c:pt>
                <c:pt idx="449">
                  <c:v>6.9660999999999996E-5</c:v>
                </c:pt>
                <c:pt idx="450">
                  <c:v>6.9296999999999997E-5</c:v>
                </c:pt>
                <c:pt idx="451">
                  <c:v>6.9104999999999997E-5</c:v>
                </c:pt>
                <c:pt idx="452">
                  <c:v>6.8855000000000004E-5</c:v>
                </c:pt>
                <c:pt idx="453">
                  <c:v>6.8207999999999995E-5</c:v>
                </c:pt>
                <c:pt idx="454">
                  <c:v>6.8116999999999999E-5</c:v>
                </c:pt>
                <c:pt idx="455">
                  <c:v>6.7441999999999996E-5</c:v>
                </c:pt>
                <c:pt idx="456">
                  <c:v>6.7183999999999999E-5</c:v>
                </c:pt>
                <c:pt idx="457">
                  <c:v>6.6927999999999993E-5</c:v>
                </c:pt>
                <c:pt idx="458">
                  <c:v>6.6087000000000006E-5</c:v>
                </c:pt>
                <c:pt idx="459">
                  <c:v>6.5455000000000003E-5</c:v>
                </c:pt>
                <c:pt idx="460">
                  <c:v>6.5365999999999997E-5</c:v>
                </c:pt>
                <c:pt idx="461">
                  <c:v>6.4684999999999995E-5</c:v>
                </c:pt>
                <c:pt idx="462">
                  <c:v>6.4525999999999999E-5</c:v>
                </c:pt>
                <c:pt idx="463">
                  <c:v>6.4066000000000006E-5</c:v>
                </c:pt>
                <c:pt idx="464">
                  <c:v>6.3984000000000003E-5</c:v>
                </c:pt>
                <c:pt idx="465">
                  <c:v>6.3225999999999994E-5</c:v>
                </c:pt>
                <c:pt idx="466">
                  <c:v>6.3034000000000007E-5</c:v>
                </c:pt>
                <c:pt idx="467">
                  <c:v>6.2809000000000001E-5</c:v>
                </c:pt>
                <c:pt idx="468">
                  <c:v>6.2500000000000001E-5</c:v>
                </c:pt>
                <c:pt idx="469">
                  <c:v>6.1488999999999994E-5</c:v>
                </c:pt>
                <c:pt idx="470">
                  <c:v>6.1203000000000003E-5</c:v>
                </c:pt>
                <c:pt idx="471">
                  <c:v>6.1076999999999998E-5</c:v>
                </c:pt>
                <c:pt idx="472">
                  <c:v>6.0652000000000001E-5</c:v>
                </c:pt>
                <c:pt idx="473">
                  <c:v>6.0269999999999997E-5</c:v>
                </c:pt>
                <c:pt idx="474">
                  <c:v>5.9723999999999999E-5</c:v>
                </c:pt>
                <c:pt idx="475">
                  <c:v>5.9119000000000001E-5</c:v>
                </c:pt>
                <c:pt idx="476">
                  <c:v>5.8825E-5</c:v>
                </c:pt>
                <c:pt idx="477">
                  <c:v>5.8520000000000002E-5</c:v>
                </c:pt>
                <c:pt idx="478">
                  <c:v>5.8368000000000001E-5</c:v>
                </c:pt>
                <c:pt idx="479">
                  <c:v>5.8258999999999999E-5</c:v>
                </c:pt>
                <c:pt idx="480">
                  <c:v>5.7843999999999997E-5</c:v>
                </c:pt>
                <c:pt idx="481">
                  <c:v>5.7426999999999998E-5</c:v>
                </c:pt>
                <c:pt idx="482">
                  <c:v>5.7315000000000003E-5</c:v>
                </c:pt>
                <c:pt idx="483">
                  <c:v>5.6705E-5</c:v>
                </c:pt>
                <c:pt idx="484">
                  <c:v>5.6666999999999998E-5</c:v>
                </c:pt>
                <c:pt idx="485">
                  <c:v>5.6195E-5</c:v>
                </c:pt>
                <c:pt idx="486">
                  <c:v>5.5844999999999998E-5</c:v>
                </c:pt>
                <c:pt idx="487">
                  <c:v>5.5448999999999997E-5</c:v>
                </c:pt>
                <c:pt idx="488">
                  <c:v>5.5297999999999998E-5</c:v>
                </c:pt>
                <c:pt idx="489">
                  <c:v>5.4457999999999999E-5</c:v>
                </c:pt>
                <c:pt idx="490">
                  <c:v>5.4308999999999998E-5</c:v>
                </c:pt>
                <c:pt idx="491">
                  <c:v>5.4215999999999997E-5</c:v>
                </c:pt>
                <c:pt idx="492">
                  <c:v>5.4098000000000003E-5</c:v>
                </c:pt>
                <c:pt idx="493">
                  <c:v>5.3646000000000001E-5</c:v>
                </c:pt>
                <c:pt idx="494">
                  <c:v>5.2729000000000003E-5</c:v>
                </c:pt>
                <c:pt idx="495">
                  <c:v>5.2442999999999999E-5</c:v>
                </c:pt>
                <c:pt idx="496">
                  <c:v>5.1901999999999999E-5</c:v>
                </c:pt>
                <c:pt idx="497">
                  <c:v>5.1712000000000002E-5</c:v>
                </c:pt>
                <c:pt idx="498">
                  <c:v>5.1461000000000001E-5</c:v>
                </c:pt>
                <c:pt idx="499">
                  <c:v>5.1032999999999997E-5</c:v>
                </c:pt>
                <c:pt idx="500">
                  <c:v>5.0708000000000003E-5</c:v>
                </c:pt>
                <c:pt idx="501">
                  <c:v>5.0621000000000002E-5</c:v>
                </c:pt>
                <c:pt idx="502">
                  <c:v>5.0117999999999997E-5</c:v>
                </c:pt>
                <c:pt idx="503">
                  <c:v>4.9719000000000003E-5</c:v>
                </c:pt>
                <c:pt idx="504">
                  <c:v>4.9435999999999999E-5</c:v>
                </c:pt>
                <c:pt idx="505">
                  <c:v>4.9030999999999999E-5</c:v>
                </c:pt>
                <c:pt idx="506">
                  <c:v>4.8730000000000003E-5</c:v>
                </c:pt>
                <c:pt idx="507">
                  <c:v>4.8411000000000001E-5</c:v>
                </c:pt>
                <c:pt idx="508">
                  <c:v>4.7958999999999999E-5</c:v>
                </c:pt>
                <c:pt idx="509">
                  <c:v>4.7839000000000001E-5</c:v>
                </c:pt>
                <c:pt idx="510">
                  <c:v>4.7561000000000001E-5</c:v>
                </c:pt>
                <c:pt idx="511">
                  <c:v>4.7453000000000001E-5</c:v>
                </c:pt>
                <c:pt idx="512">
                  <c:v>4.7055000000000003E-5</c:v>
                </c:pt>
                <c:pt idx="513">
                  <c:v>4.685E-5</c:v>
                </c:pt>
                <c:pt idx="514">
                  <c:v>4.6634000000000001E-5</c:v>
                </c:pt>
                <c:pt idx="515">
                  <c:v>4.6149000000000001E-5</c:v>
                </c:pt>
                <c:pt idx="516">
                  <c:v>4.5935E-5</c:v>
                </c:pt>
                <c:pt idx="517">
                  <c:v>4.5782000000000003E-5</c:v>
                </c:pt>
                <c:pt idx="518">
                  <c:v>4.5172000000000001E-5</c:v>
                </c:pt>
                <c:pt idx="519">
                  <c:v>4.4851999999999997E-5</c:v>
                </c:pt>
                <c:pt idx="520">
                  <c:v>4.4657999999999998E-5</c:v>
                </c:pt>
                <c:pt idx="521">
                  <c:v>4.4190999999999998E-5</c:v>
                </c:pt>
                <c:pt idx="522">
                  <c:v>4.3980999999999998E-5</c:v>
                </c:pt>
                <c:pt idx="523">
                  <c:v>4.3630000000000001E-5</c:v>
                </c:pt>
                <c:pt idx="524">
                  <c:v>4.3300999999999998E-5</c:v>
                </c:pt>
                <c:pt idx="525">
                  <c:v>4.3118999999999998E-5</c:v>
                </c:pt>
                <c:pt idx="526">
                  <c:v>4.2777000000000001E-5</c:v>
                </c:pt>
                <c:pt idx="527">
                  <c:v>4.2616E-5</c:v>
                </c:pt>
                <c:pt idx="528">
                  <c:v>4.2287999999999999E-5</c:v>
                </c:pt>
                <c:pt idx="529">
                  <c:v>4.206E-5</c:v>
                </c:pt>
                <c:pt idx="530">
                  <c:v>4.1783999999999998E-5</c:v>
                </c:pt>
                <c:pt idx="531">
                  <c:v>4.1661E-5</c:v>
                </c:pt>
                <c:pt idx="532">
                  <c:v>4.1455999999999997E-5</c:v>
                </c:pt>
                <c:pt idx="533">
                  <c:v>4.0895000000000001E-5</c:v>
                </c:pt>
                <c:pt idx="534">
                  <c:v>4.0881999999999999E-5</c:v>
                </c:pt>
                <c:pt idx="535">
                  <c:v>4.0689000000000003E-5</c:v>
                </c:pt>
                <c:pt idx="536">
                  <c:v>4.0364000000000002E-5</c:v>
                </c:pt>
                <c:pt idx="537">
                  <c:v>3.9918E-5</c:v>
                </c:pt>
                <c:pt idx="538">
                  <c:v>3.9424000000000001E-5</c:v>
                </c:pt>
                <c:pt idx="539">
                  <c:v>3.9289999999999998E-5</c:v>
                </c:pt>
                <c:pt idx="540">
                  <c:v>3.9057999999999998E-5</c:v>
                </c:pt>
                <c:pt idx="541">
                  <c:v>3.8757999999999997E-5</c:v>
                </c:pt>
                <c:pt idx="542">
                  <c:v>3.8711000000000003E-5</c:v>
                </c:pt>
                <c:pt idx="543">
                  <c:v>3.8495000000000003E-5</c:v>
                </c:pt>
                <c:pt idx="544">
                  <c:v>3.8342E-5</c:v>
                </c:pt>
                <c:pt idx="545">
                  <c:v>3.8002E-5</c:v>
                </c:pt>
                <c:pt idx="546">
                  <c:v>3.7468000000000001E-5</c:v>
                </c:pt>
                <c:pt idx="547">
                  <c:v>3.7299000000000003E-5</c:v>
                </c:pt>
                <c:pt idx="548">
                  <c:v>3.6996000000000003E-5</c:v>
                </c:pt>
                <c:pt idx="549">
                  <c:v>3.6807000000000002E-5</c:v>
                </c:pt>
                <c:pt idx="550">
                  <c:v>3.6638999999999999E-5</c:v>
                </c:pt>
                <c:pt idx="551">
                  <c:v>3.6375999999999999E-5</c:v>
                </c:pt>
                <c:pt idx="552">
                  <c:v>3.6130999999999997E-5</c:v>
                </c:pt>
                <c:pt idx="553">
                  <c:v>3.5846000000000002E-5</c:v>
                </c:pt>
                <c:pt idx="554">
                  <c:v>3.5722000000000001E-5</c:v>
                </c:pt>
                <c:pt idx="555">
                  <c:v>3.5592000000000001E-5</c:v>
                </c:pt>
                <c:pt idx="556">
                  <c:v>3.5423999999999998E-5</c:v>
                </c:pt>
                <c:pt idx="557">
                  <c:v>3.5250000000000003E-5</c:v>
                </c:pt>
                <c:pt idx="558">
                  <c:v>3.4999999999999997E-5</c:v>
                </c:pt>
                <c:pt idx="559">
                  <c:v>3.4455999999999997E-5</c:v>
                </c:pt>
                <c:pt idx="560">
                  <c:v>3.3980000000000003E-5</c:v>
                </c:pt>
                <c:pt idx="561">
                  <c:v>3.3890000000000002E-5</c:v>
                </c:pt>
                <c:pt idx="562">
                  <c:v>3.3714999999999998E-5</c:v>
                </c:pt>
                <c:pt idx="563">
                  <c:v>3.3466000000000001E-5</c:v>
                </c:pt>
                <c:pt idx="564">
                  <c:v>3.3334999999999998E-5</c:v>
                </c:pt>
                <c:pt idx="565">
                  <c:v>3.3145999999999997E-5</c:v>
                </c:pt>
                <c:pt idx="566">
                  <c:v>3.3056999999999999E-5</c:v>
                </c:pt>
                <c:pt idx="567">
                  <c:v>3.2811000000000001E-5</c:v>
                </c:pt>
                <c:pt idx="568">
                  <c:v>3.2632999999999997E-5</c:v>
                </c:pt>
                <c:pt idx="569">
                  <c:v>3.2141999999999998E-5</c:v>
                </c:pt>
                <c:pt idx="570">
                  <c:v>3.2067999999999999E-5</c:v>
                </c:pt>
                <c:pt idx="571">
                  <c:v>3.1995000000000001E-5</c:v>
                </c:pt>
                <c:pt idx="572">
                  <c:v>3.1810000000000002E-5</c:v>
                </c:pt>
                <c:pt idx="573">
                  <c:v>3.1173000000000001E-5</c:v>
                </c:pt>
                <c:pt idx="574">
                  <c:v>3.1077000000000001E-5</c:v>
                </c:pt>
                <c:pt idx="575">
                  <c:v>3.1055E-5</c:v>
                </c:pt>
                <c:pt idx="576">
                  <c:v>3.0788999999999999E-5</c:v>
                </c:pt>
                <c:pt idx="577">
                  <c:v>3.0522999999999999E-5</c:v>
                </c:pt>
                <c:pt idx="578">
                  <c:v>3.0365000000000002E-5</c:v>
                </c:pt>
                <c:pt idx="579">
                  <c:v>3.0127000000000001E-5</c:v>
                </c:pt>
                <c:pt idx="580">
                  <c:v>3.0037000000000001E-5</c:v>
                </c:pt>
                <c:pt idx="581">
                  <c:v>2.9699000000000001E-5</c:v>
                </c:pt>
                <c:pt idx="582">
                  <c:v>2.9577000000000002E-5</c:v>
                </c:pt>
                <c:pt idx="583">
                  <c:v>2.9337000000000001E-5</c:v>
                </c:pt>
                <c:pt idx="584">
                  <c:v>2.9186000000000001E-5</c:v>
                </c:pt>
                <c:pt idx="585">
                  <c:v>2.8775000000000001E-5</c:v>
                </c:pt>
                <c:pt idx="586">
                  <c:v>2.8543000000000001E-5</c:v>
                </c:pt>
                <c:pt idx="587">
                  <c:v>2.8337999999999999E-5</c:v>
                </c:pt>
                <c:pt idx="588">
                  <c:v>2.8099E-5</c:v>
                </c:pt>
                <c:pt idx="589">
                  <c:v>2.7963999999999999E-5</c:v>
                </c:pt>
                <c:pt idx="590">
                  <c:v>2.7588000000000001E-5</c:v>
                </c:pt>
                <c:pt idx="591">
                  <c:v>2.7478E-5</c:v>
                </c:pt>
                <c:pt idx="592">
                  <c:v>2.7126000000000001E-5</c:v>
                </c:pt>
                <c:pt idx="593">
                  <c:v>2.7076999999999998E-5</c:v>
                </c:pt>
                <c:pt idx="594">
                  <c:v>2.6923E-5</c:v>
                </c:pt>
                <c:pt idx="595">
                  <c:v>2.6588E-5</c:v>
                </c:pt>
                <c:pt idx="596">
                  <c:v>2.656E-5</c:v>
                </c:pt>
                <c:pt idx="597">
                  <c:v>2.6434000000000001E-5</c:v>
                </c:pt>
                <c:pt idx="598">
                  <c:v>2.6256999999999999E-5</c:v>
                </c:pt>
                <c:pt idx="599">
                  <c:v>2.5916999999999999E-5</c:v>
                </c:pt>
                <c:pt idx="600">
                  <c:v>2.5697000000000001E-5</c:v>
                </c:pt>
                <c:pt idx="601">
                  <c:v>2.5576999999999999E-5</c:v>
                </c:pt>
                <c:pt idx="602">
                  <c:v>2.5253E-5</c:v>
                </c:pt>
                <c:pt idx="603">
                  <c:v>2.5083999999999999E-5</c:v>
                </c:pt>
                <c:pt idx="604">
                  <c:v>2.4882999999999999E-5</c:v>
                </c:pt>
                <c:pt idx="605">
                  <c:v>2.4703E-5</c:v>
                </c:pt>
                <c:pt idx="606">
                  <c:v>2.4533E-5</c:v>
                </c:pt>
                <c:pt idx="607">
                  <c:v>2.4173E-5</c:v>
                </c:pt>
                <c:pt idx="608">
                  <c:v>2.4054E-5</c:v>
                </c:pt>
                <c:pt idx="609">
                  <c:v>2.3986999999999999E-5</c:v>
                </c:pt>
                <c:pt idx="610">
                  <c:v>2.3878000000000001E-5</c:v>
                </c:pt>
                <c:pt idx="611">
                  <c:v>2.3652E-5</c:v>
                </c:pt>
                <c:pt idx="612">
                  <c:v>2.3595999999999999E-5</c:v>
                </c:pt>
                <c:pt idx="613">
                  <c:v>2.3507E-5</c:v>
                </c:pt>
                <c:pt idx="614">
                  <c:v>2.3289999999999999E-5</c:v>
                </c:pt>
                <c:pt idx="615">
                  <c:v>2.304E-5</c:v>
                </c:pt>
                <c:pt idx="616">
                  <c:v>2.2860000000000001E-5</c:v>
                </c:pt>
                <c:pt idx="617">
                  <c:v>2.2617999999999999E-5</c:v>
                </c:pt>
                <c:pt idx="618">
                  <c:v>2.2432000000000001E-5</c:v>
                </c:pt>
                <c:pt idx="619">
                  <c:v>2.2255999999999998E-5</c:v>
                </c:pt>
                <c:pt idx="620">
                  <c:v>2.2127E-5</c:v>
                </c:pt>
                <c:pt idx="621">
                  <c:v>2.2047000000000001E-5</c:v>
                </c:pt>
                <c:pt idx="622">
                  <c:v>2.1529E-5</c:v>
                </c:pt>
                <c:pt idx="623">
                  <c:v>2.1449000000000001E-5</c:v>
                </c:pt>
                <c:pt idx="624">
                  <c:v>2.1299999999999999E-5</c:v>
                </c:pt>
                <c:pt idx="625">
                  <c:v>2.1109999999999999E-5</c:v>
                </c:pt>
                <c:pt idx="626">
                  <c:v>2.0908E-5</c:v>
                </c:pt>
                <c:pt idx="627">
                  <c:v>2.0894E-5</c:v>
                </c:pt>
                <c:pt idx="628">
                  <c:v>2.0724999999999999E-5</c:v>
                </c:pt>
                <c:pt idx="629">
                  <c:v>2.0540999999999999E-5</c:v>
                </c:pt>
                <c:pt idx="630">
                  <c:v>2.0310999999999999E-5</c:v>
                </c:pt>
                <c:pt idx="631">
                  <c:v>2.0125000000000001E-5</c:v>
                </c:pt>
                <c:pt idx="632">
                  <c:v>2.0026000000000001E-5</c:v>
                </c:pt>
                <c:pt idx="633">
                  <c:v>1.9779000000000002E-5</c:v>
                </c:pt>
                <c:pt idx="634">
                  <c:v>1.9650999999999999E-5</c:v>
                </c:pt>
                <c:pt idx="635">
                  <c:v>1.9496000000000001E-5</c:v>
                </c:pt>
                <c:pt idx="636">
                  <c:v>1.9437999999999999E-5</c:v>
                </c:pt>
                <c:pt idx="637">
                  <c:v>1.9303000000000001E-5</c:v>
                </c:pt>
                <c:pt idx="638">
                  <c:v>1.8949000000000001E-5</c:v>
                </c:pt>
                <c:pt idx="639">
                  <c:v>1.8847000000000001E-5</c:v>
                </c:pt>
                <c:pt idx="640">
                  <c:v>1.8726999999999999E-5</c:v>
                </c:pt>
                <c:pt idx="641">
                  <c:v>1.8632999999999999E-5</c:v>
                </c:pt>
                <c:pt idx="642">
                  <c:v>1.8546000000000002E-5</c:v>
                </c:pt>
                <c:pt idx="643">
                  <c:v>1.8377E-5</c:v>
                </c:pt>
                <c:pt idx="644">
                  <c:v>1.8236999999999998E-5</c:v>
                </c:pt>
                <c:pt idx="645">
                  <c:v>1.8107000000000001E-5</c:v>
                </c:pt>
                <c:pt idx="646">
                  <c:v>1.7878000000000001E-5</c:v>
                </c:pt>
                <c:pt idx="647">
                  <c:v>1.7808E-5</c:v>
                </c:pt>
                <c:pt idx="648">
                  <c:v>1.7472000000000001E-5</c:v>
                </c:pt>
                <c:pt idx="649">
                  <c:v>1.7438000000000001E-5</c:v>
                </c:pt>
                <c:pt idx="650">
                  <c:v>1.7286E-5</c:v>
                </c:pt>
                <c:pt idx="651">
                  <c:v>1.7164E-5</c:v>
                </c:pt>
                <c:pt idx="652">
                  <c:v>1.7105E-5</c:v>
                </c:pt>
                <c:pt idx="653">
                  <c:v>1.6974999999999999E-5</c:v>
                </c:pt>
                <c:pt idx="654">
                  <c:v>1.6810999999999999E-5</c:v>
                </c:pt>
                <c:pt idx="655">
                  <c:v>1.6671E-5</c:v>
                </c:pt>
                <c:pt idx="656">
                  <c:v>1.6473E-5</c:v>
                </c:pt>
                <c:pt idx="657">
                  <c:v>1.6344000000000001E-5</c:v>
                </c:pt>
                <c:pt idx="658">
                  <c:v>1.6229999999999999E-5</c:v>
                </c:pt>
                <c:pt idx="659">
                  <c:v>1.6192E-5</c:v>
                </c:pt>
                <c:pt idx="660">
                  <c:v>1.5937999999999999E-5</c:v>
                </c:pt>
                <c:pt idx="661">
                  <c:v>1.5732000000000001E-5</c:v>
                </c:pt>
                <c:pt idx="662">
                  <c:v>1.5522000000000001E-5</c:v>
                </c:pt>
                <c:pt idx="663">
                  <c:v>1.5489E-5</c:v>
                </c:pt>
                <c:pt idx="664">
                  <c:v>1.5438E-5</c:v>
                </c:pt>
                <c:pt idx="665">
                  <c:v>1.5342E-5</c:v>
                </c:pt>
                <c:pt idx="666">
                  <c:v>1.5189E-5</c:v>
                </c:pt>
                <c:pt idx="667">
                  <c:v>1.5063E-5</c:v>
                </c:pt>
                <c:pt idx="668">
                  <c:v>1.4901E-5</c:v>
                </c:pt>
                <c:pt idx="669">
                  <c:v>1.4722000000000001E-5</c:v>
                </c:pt>
                <c:pt idx="670">
                  <c:v>1.4497E-5</c:v>
                </c:pt>
                <c:pt idx="671">
                  <c:v>1.4389999999999999E-5</c:v>
                </c:pt>
                <c:pt idx="672">
                  <c:v>1.4270000000000001E-5</c:v>
                </c:pt>
                <c:pt idx="673">
                  <c:v>1.4116E-5</c:v>
                </c:pt>
                <c:pt idx="674">
                  <c:v>1.3913E-5</c:v>
                </c:pt>
                <c:pt idx="675">
                  <c:v>1.3862999999999999E-5</c:v>
                </c:pt>
                <c:pt idx="676">
                  <c:v>1.3779E-5</c:v>
                </c:pt>
                <c:pt idx="677">
                  <c:v>1.3608000000000001E-5</c:v>
                </c:pt>
                <c:pt idx="678">
                  <c:v>1.3498E-5</c:v>
                </c:pt>
                <c:pt idx="679">
                  <c:v>1.3356000000000001E-5</c:v>
                </c:pt>
                <c:pt idx="680">
                  <c:v>1.3125000000000001E-5</c:v>
                </c:pt>
                <c:pt idx="681">
                  <c:v>1.2999999999999999E-5</c:v>
                </c:pt>
                <c:pt idx="682">
                  <c:v>1.2917E-5</c:v>
                </c:pt>
                <c:pt idx="683">
                  <c:v>1.279E-5</c:v>
                </c:pt>
                <c:pt idx="684">
                  <c:v>1.2666999999999999E-5</c:v>
                </c:pt>
                <c:pt idx="685">
                  <c:v>1.2576E-5</c:v>
                </c:pt>
                <c:pt idx="686">
                  <c:v>1.2517000000000001E-5</c:v>
                </c:pt>
                <c:pt idx="687">
                  <c:v>1.2421E-5</c:v>
                </c:pt>
                <c:pt idx="688">
                  <c:v>1.2271E-5</c:v>
                </c:pt>
                <c:pt idx="689">
                  <c:v>1.2089999999999999E-5</c:v>
                </c:pt>
                <c:pt idx="690">
                  <c:v>1.2038000000000001E-5</c:v>
                </c:pt>
                <c:pt idx="691">
                  <c:v>1.1958E-5</c:v>
                </c:pt>
                <c:pt idx="692">
                  <c:v>1.1875999999999999E-5</c:v>
                </c:pt>
                <c:pt idx="693">
                  <c:v>1.1746000000000001E-5</c:v>
                </c:pt>
                <c:pt idx="694">
                  <c:v>1.1571E-5</c:v>
                </c:pt>
                <c:pt idx="695">
                  <c:v>1.1472E-5</c:v>
                </c:pt>
                <c:pt idx="696">
                  <c:v>1.1361E-5</c:v>
                </c:pt>
                <c:pt idx="697">
                  <c:v>1.1216000000000001E-5</c:v>
                </c:pt>
                <c:pt idx="698">
                  <c:v>1.1034E-5</c:v>
                </c:pt>
                <c:pt idx="699">
                  <c:v>1.0910000000000001E-5</c:v>
                </c:pt>
                <c:pt idx="700">
                  <c:v>1.0817E-5</c:v>
                </c:pt>
                <c:pt idx="701">
                  <c:v>1.0698E-5</c:v>
                </c:pt>
                <c:pt idx="702">
                  <c:v>1.0638999999999999E-5</c:v>
                </c:pt>
                <c:pt idx="703">
                  <c:v>1.0511E-5</c:v>
                </c:pt>
                <c:pt idx="704">
                  <c:v>1.0378E-5</c:v>
                </c:pt>
                <c:pt idx="705">
                  <c:v>1.0285000000000001E-5</c:v>
                </c:pt>
                <c:pt idx="706">
                  <c:v>1.0132999999999999E-5</c:v>
                </c:pt>
                <c:pt idx="707">
                  <c:v>1.0069E-5</c:v>
                </c:pt>
                <c:pt idx="708">
                  <c:v>9.9490000000000008E-6</c:v>
                </c:pt>
                <c:pt idx="709">
                  <c:v>9.8439999999999993E-6</c:v>
                </c:pt>
                <c:pt idx="710">
                  <c:v>9.7729999999999994E-6</c:v>
                </c:pt>
                <c:pt idx="711">
                  <c:v>9.5780000000000005E-6</c:v>
                </c:pt>
                <c:pt idx="712">
                  <c:v>9.4949999999999997E-6</c:v>
                </c:pt>
                <c:pt idx="713">
                  <c:v>9.3549999999999994E-6</c:v>
                </c:pt>
                <c:pt idx="714">
                  <c:v>9.2979999999999997E-6</c:v>
                </c:pt>
                <c:pt idx="715">
                  <c:v>9.1090000000000004E-6</c:v>
                </c:pt>
                <c:pt idx="716">
                  <c:v>9.1009999999999998E-6</c:v>
                </c:pt>
                <c:pt idx="717">
                  <c:v>8.969E-6</c:v>
                </c:pt>
                <c:pt idx="718">
                  <c:v>8.8910000000000001E-6</c:v>
                </c:pt>
                <c:pt idx="719">
                  <c:v>8.7870000000000007E-6</c:v>
                </c:pt>
                <c:pt idx="720">
                  <c:v>8.7110000000000001E-6</c:v>
                </c:pt>
                <c:pt idx="721">
                  <c:v>8.6079999999999996E-6</c:v>
                </c:pt>
                <c:pt idx="722">
                  <c:v>8.4770000000000003E-6</c:v>
                </c:pt>
                <c:pt idx="723">
                  <c:v>8.4339999999999992E-6</c:v>
                </c:pt>
                <c:pt idx="724">
                  <c:v>8.3110000000000006E-6</c:v>
                </c:pt>
                <c:pt idx="725">
                  <c:v>8.1680000000000004E-6</c:v>
                </c:pt>
                <c:pt idx="726">
                  <c:v>8.1019999999999997E-6</c:v>
                </c:pt>
                <c:pt idx="727">
                  <c:v>8.0169999999999996E-6</c:v>
                </c:pt>
                <c:pt idx="728">
                  <c:v>7.9710000000000004E-6</c:v>
                </c:pt>
                <c:pt idx="729">
                  <c:v>7.8059999999999995E-6</c:v>
                </c:pt>
                <c:pt idx="730">
                  <c:v>7.6729999999999992E-6</c:v>
                </c:pt>
                <c:pt idx="731">
                  <c:v>7.5259999999999996E-6</c:v>
                </c:pt>
                <c:pt idx="732">
                  <c:v>7.4209999999999998E-6</c:v>
                </c:pt>
                <c:pt idx="733">
                  <c:v>7.3719999999999999E-6</c:v>
                </c:pt>
                <c:pt idx="734">
                  <c:v>7.2679999999999997E-6</c:v>
                </c:pt>
                <c:pt idx="735">
                  <c:v>7.1740000000000003E-6</c:v>
                </c:pt>
                <c:pt idx="736">
                  <c:v>7.0990000000000001E-6</c:v>
                </c:pt>
                <c:pt idx="737">
                  <c:v>7.0230000000000004E-6</c:v>
                </c:pt>
                <c:pt idx="738">
                  <c:v>6.8979999999999999E-6</c:v>
                </c:pt>
                <c:pt idx="739">
                  <c:v>6.8220000000000001E-6</c:v>
                </c:pt>
                <c:pt idx="740">
                  <c:v>6.6340000000000003E-6</c:v>
                </c:pt>
                <c:pt idx="741">
                  <c:v>6.5409999999999997E-6</c:v>
                </c:pt>
                <c:pt idx="742">
                  <c:v>6.4819999999999999E-6</c:v>
                </c:pt>
                <c:pt idx="743">
                  <c:v>6.3990000000000001E-6</c:v>
                </c:pt>
                <c:pt idx="744">
                  <c:v>6.3080000000000004E-6</c:v>
                </c:pt>
                <c:pt idx="745">
                  <c:v>6.178E-6</c:v>
                </c:pt>
                <c:pt idx="746">
                  <c:v>6.1539999999999999E-6</c:v>
                </c:pt>
                <c:pt idx="747">
                  <c:v>6.0469999999999999E-6</c:v>
                </c:pt>
                <c:pt idx="748">
                  <c:v>5.9599999999999997E-6</c:v>
                </c:pt>
                <c:pt idx="749">
                  <c:v>5.7790000000000001E-6</c:v>
                </c:pt>
                <c:pt idx="750">
                  <c:v>5.7209999999999999E-6</c:v>
                </c:pt>
                <c:pt idx="751">
                  <c:v>5.6799999999999998E-6</c:v>
                </c:pt>
                <c:pt idx="752">
                  <c:v>5.6289999999999998E-6</c:v>
                </c:pt>
                <c:pt idx="753">
                  <c:v>5.446E-6</c:v>
                </c:pt>
                <c:pt idx="754">
                  <c:v>5.4049999999999999E-6</c:v>
                </c:pt>
                <c:pt idx="755">
                  <c:v>5.3970000000000002E-6</c:v>
                </c:pt>
                <c:pt idx="756">
                  <c:v>5.1880000000000001E-6</c:v>
                </c:pt>
                <c:pt idx="757">
                  <c:v>5.0880000000000002E-6</c:v>
                </c:pt>
                <c:pt idx="758">
                  <c:v>5.0459999999999996E-6</c:v>
                </c:pt>
                <c:pt idx="759">
                  <c:v>5.0019999999999997E-6</c:v>
                </c:pt>
                <c:pt idx="760">
                  <c:v>4.6979999999999997E-6</c:v>
                </c:pt>
                <c:pt idx="761">
                  <c:v>4.5950000000000001E-6</c:v>
                </c:pt>
                <c:pt idx="762">
                  <c:v>4.5249999999999999E-6</c:v>
                </c:pt>
                <c:pt idx="763">
                  <c:v>4.4739999999999999E-6</c:v>
                </c:pt>
                <c:pt idx="764">
                  <c:v>4.4109999999999998E-6</c:v>
                </c:pt>
                <c:pt idx="765">
                  <c:v>4.25E-6</c:v>
                </c:pt>
                <c:pt idx="766">
                  <c:v>4.1930000000000003E-6</c:v>
                </c:pt>
                <c:pt idx="767">
                  <c:v>3.9400000000000004E-6</c:v>
                </c:pt>
                <c:pt idx="768">
                  <c:v>3.9090000000000002E-6</c:v>
                </c:pt>
                <c:pt idx="769">
                  <c:v>3.7359999999999999E-6</c:v>
                </c:pt>
                <c:pt idx="770">
                  <c:v>3.613E-6</c:v>
                </c:pt>
                <c:pt idx="771">
                  <c:v>3.4020000000000002E-6</c:v>
                </c:pt>
                <c:pt idx="772">
                  <c:v>3.3620000000000002E-6</c:v>
                </c:pt>
                <c:pt idx="773">
                  <c:v>3.2559999999999998E-6</c:v>
                </c:pt>
                <c:pt idx="774">
                  <c:v>3.1420000000000002E-6</c:v>
                </c:pt>
                <c:pt idx="775">
                  <c:v>3.0280000000000001E-6</c:v>
                </c:pt>
                <c:pt idx="776">
                  <c:v>2.903E-6</c:v>
                </c:pt>
                <c:pt idx="777">
                  <c:v>2.7930000000000002E-6</c:v>
                </c:pt>
                <c:pt idx="778">
                  <c:v>2.5009999999999999E-6</c:v>
                </c:pt>
                <c:pt idx="779">
                  <c:v>2.323E-6</c:v>
                </c:pt>
                <c:pt idx="780">
                  <c:v>2.0660000000000002E-6</c:v>
                </c:pt>
                <c:pt idx="781">
                  <c:v>1.5960000000000001E-6</c:v>
                </c:pt>
                <c:pt idx="782">
                  <c:v>8.6300000000000004E-7</c:v>
                </c:pt>
                <c:pt idx="783">
                  <c:v>5.5000000000000003E-7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82-064C-996D-37D8959DA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0"/>
              <a:t>GMM: Silhouette </a:t>
            </a:r>
          </a:p>
        </c:rich>
      </c:tx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'part 1'!$A$9</c:f>
              <c:strCache>
                <c:ptCount val="1"/>
                <c:pt idx="0">
                  <c:v>test</c:v>
                </c:pt>
              </c:strCache>
            </c:strRef>
          </c:tx>
          <c:marker>
            <c:symbol val="circle"/>
            <c:size val="5"/>
          </c:marker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1'!$B$9:$K$9</c:f>
              <c:numCache>
                <c:formatCode>General</c:formatCode>
                <c:ptCount val="10"/>
                <c:pt idx="0">
                  <c:v>0.38269124700000001</c:v>
                </c:pt>
                <c:pt idx="1">
                  <c:v>0.37328946299999999</c:v>
                </c:pt>
                <c:pt idx="2">
                  <c:v>0.35960257800000001</c:v>
                </c:pt>
                <c:pt idx="3">
                  <c:v>0.23946389700000001</c:v>
                </c:pt>
                <c:pt idx="4">
                  <c:v>0.30999537399999999</c:v>
                </c:pt>
                <c:pt idx="5">
                  <c:v>0.10002973800000001</c:v>
                </c:pt>
                <c:pt idx="6">
                  <c:v>-4.561697E-3</c:v>
                </c:pt>
                <c:pt idx="7">
                  <c:v>-7.8540359000000004E-2</c:v>
                </c:pt>
                <c:pt idx="8">
                  <c:v>-6.4211549000000007E-2</c:v>
                </c:pt>
                <c:pt idx="9">
                  <c:v>-0.181563313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E14-0449-8A4A-985E818C76C9}"/>
            </c:ext>
          </c:extLst>
        </c:ser>
        <c:ser>
          <c:idx val="0"/>
          <c:order val="1"/>
          <c:tx>
            <c:strRef>
              <c:f>'part 1'!$A$8</c:f>
              <c:strCache>
                <c:ptCount val="1"/>
                <c:pt idx="0">
                  <c:v>train</c:v>
                </c:pt>
              </c:strCache>
            </c:strRef>
          </c:tx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1'!$B$8:$K$8</c:f>
              <c:numCache>
                <c:formatCode>General</c:formatCode>
                <c:ptCount val="10"/>
                <c:pt idx="0">
                  <c:v>0.387398984</c:v>
                </c:pt>
                <c:pt idx="1">
                  <c:v>0.36539919700000001</c:v>
                </c:pt>
                <c:pt idx="2">
                  <c:v>0.32167734999999997</c:v>
                </c:pt>
                <c:pt idx="3">
                  <c:v>0.15299041199999999</c:v>
                </c:pt>
                <c:pt idx="4">
                  <c:v>0.242204526</c:v>
                </c:pt>
                <c:pt idx="5">
                  <c:v>5.0262274000000003E-2</c:v>
                </c:pt>
                <c:pt idx="6">
                  <c:v>0.105810637</c:v>
                </c:pt>
                <c:pt idx="7">
                  <c:v>5.9180103999999997E-2</c:v>
                </c:pt>
                <c:pt idx="8">
                  <c:v>8.0249380999999995E-2</c:v>
                </c:pt>
                <c:pt idx="9">
                  <c:v>-1.5592725E-2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E14-0449-8A4A-985E818C7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026863"/>
        <c:axId val="1124028543"/>
      </c:scatterChart>
      <c:valAx>
        <c:axId val="1124026863"/>
        <c:scaling>
          <c:logBase val="10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8543"/>
        <c:crosses val="autoZero"/>
        <c:crossBetween val="midCat"/>
      </c:valAx>
      <c:valAx>
        <c:axId val="1124028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6863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hui_part2_MNIST!$A$3</c:f>
              <c:strCache>
                <c:ptCount val="1"/>
                <c:pt idx="0">
                  <c:v>PCA_variance_accumated_1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hui_part2_MNIST!$B$3:$ADE$3</c:f>
              <c:numCache>
                <c:formatCode>General</c:formatCode>
                <c:ptCount val="784"/>
                <c:pt idx="0">
                  <c:v>0.217502309</c:v>
                </c:pt>
                <c:pt idx="1">
                  <c:v>0.36071094400000003</c:v>
                </c:pt>
                <c:pt idx="2">
                  <c:v>0.41875026500000001</c:v>
                </c:pt>
                <c:pt idx="3">
                  <c:v>0.46911483399999998</c:v>
                </c:pt>
                <c:pt idx="4">
                  <c:v>0.51104402799999993</c:v>
                </c:pt>
                <c:pt idx="5">
                  <c:v>0.54297199299999988</c:v>
                </c:pt>
                <c:pt idx="6">
                  <c:v>0.57097715799999982</c:v>
                </c:pt>
                <c:pt idx="7">
                  <c:v>0.59468909199999986</c:v>
                </c:pt>
                <c:pt idx="8">
                  <c:v>0.61196240699999982</c:v>
                </c:pt>
                <c:pt idx="9">
                  <c:v>0.6248793039999998</c:v>
                </c:pt>
                <c:pt idx="10">
                  <c:v>0.63737093499999975</c:v>
                </c:pt>
                <c:pt idx="11">
                  <c:v>0.64764357699999975</c:v>
                </c:pt>
                <c:pt idx="12">
                  <c:v>0.65714643199999978</c:v>
                </c:pt>
                <c:pt idx="13">
                  <c:v>0.66626441699999983</c:v>
                </c:pt>
                <c:pt idx="14">
                  <c:v>0.67466589699999979</c:v>
                </c:pt>
                <c:pt idx="15">
                  <c:v>0.68240870499999984</c:v>
                </c:pt>
                <c:pt idx="16">
                  <c:v>0.68979393199999983</c:v>
                </c:pt>
                <c:pt idx="17">
                  <c:v>0.69653392299999983</c:v>
                </c:pt>
                <c:pt idx="18">
                  <c:v>0.70316396599999986</c:v>
                </c:pt>
                <c:pt idx="19">
                  <c:v>0.70952621199999988</c:v>
                </c:pt>
                <c:pt idx="20">
                  <c:v>0.71568578299999985</c:v>
                </c:pt>
                <c:pt idx="21">
                  <c:v>0.72145254599999986</c:v>
                </c:pt>
                <c:pt idx="22">
                  <c:v>0.72678283299999991</c:v>
                </c:pt>
                <c:pt idx="23">
                  <c:v>0.73203838499999996</c:v>
                </c:pt>
                <c:pt idx="24">
                  <c:v>0.736885295</c:v>
                </c:pt>
                <c:pt idx="25">
                  <c:v>0.74153401699999999</c:v>
                </c:pt>
                <c:pt idx="26">
                  <c:v>0.74606882299999999</c:v>
                </c:pt>
                <c:pt idx="27">
                  <c:v>0.75034616099999996</c:v>
                </c:pt>
                <c:pt idx="28">
                  <c:v>0.75448872999999994</c:v>
                </c:pt>
                <c:pt idx="29">
                  <c:v>0.75848305799999993</c:v>
                </c:pt>
                <c:pt idx="30">
                  <c:v>0.76242351399999997</c:v>
                </c:pt>
                <c:pt idx="31">
                  <c:v>0.76629331299999992</c:v>
                </c:pt>
                <c:pt idx="32">
                  <c:v>0.76990932499999987</c:v>
                </c:pt>
                <c:pt idx="33">
                  <c:v>0.77333382299999986</c:v>
                </c:pt>
                <c:pt idx="34">
                  <c:v>0.77668868099999988</c:v>
                </c:pt>
                <c:pt idx="35">
                  <c:v>0.77996915799999988</c:v>
                </c:pt>
                <c:pt idx="36">
                  <c:v>0.78317271799999988</c:v>
                </c:pt>
                <c:pt idx="37">
                  <c:v>0.78632971899999993</c:v>
                </c:pt>
                <c:pt idx="38">
                  <c:v>0.78940607799999996</c:v>
                </c:pt>
                <c:pt idx="39">
                  <c:v>0.792386865</c:v>
                </c:pt>
                <c:pt idx="40">
                  <c:v>0.795278665</c:v>
                </c:pt>
                <c:pt idx="41">
                  <c:v>0.79812101899999999</c:v>
                </c:pt>
                <c:pt idx="42">
                  <c:v>0.80081279699999997</c:v>
                </c:pt>
                <c:pt idx="43">
                  <c:v>0.80348584499999998</c:v>
                </c:pt>
                <c:pt idx="44">
                  <c:v>0.80610869399999996</c:v>
                </c:pt>
                <c:pt idx="45">
                  <c:v>0.80855740499999995</c:v>
                </c:pt>
                <c:pt idx="46">
                  <c:v>0.81097428599999999</c:v>
                </c:pt>
                <c:pt idx="47">
                  <c:v>0.81335023299999998</c:v>
                </c:pt>
                <c:pt idx="48">
                  <c:v>0.81567765699999994</c:v>
                </c:pt>
                <c:pt idx="49">
                  <c:v>0.81796686099999993</c:v>
                </c:pt>
                <c:pt idx="50">
                  <c:v>0.82015598499999998</c:v>
                </c:pt>
                <c:pt idx="51">
                  <c:v>0.82231531400000002</c:v>
                </c:pt>
                <c:pt idx="52">
                  <c:v>0.82439838200000004</c:v>
                </c:pt>
                <c:pt idx="53">
                  <c:v>0.82645292700000006</c:v>
                </c:pt>
                <c:pt idx="54">
                  <c:v>0.82848688100000001</c:v>
                </c:pt>
                <c:pt idx="55">
                  <c:v>0.83046202899999999</c:v>
                </c:pt>
                <c:pt idx="56">
                  <c:v>0.83238593999999999</c:v>
                </c:pt>
                <c:pt idx="57">
                  <c:v>0.83426713699999999</c:v>
                </c:pt>
                <c:pt idx="58">
                  <c:v>0.83614245399999998</c:v>
                </c:pt>
                <c:pt idx="59">
                  <c:v>0.83797294</c:v>
                </c:pt>
                <c:pt idx="60">
                  <c:v>0.83979013400000002</c:v>
                </c:pt>
                <c:pt idx="61">
                  <c:v>0.84154842200000002</c:v>
                </c:pt>
                <c:pt idx="62">
                  <c:v>0.84327532599999999</c:v>
                </c:pt>
                <c:pt idx="63">
                  <c:v>0.84498083700000004</c:v>
                </c:pt>
                <c:pt idx="64">
                  <c:v>0.84665979400000002</c:v>
                </c:pt>
                <c:pt idx="65">
                  <c:v>0.84828880600000001</c:v>
                </c:pt>
                <c:pt idx="66">
                  <c:v>0.849898547</c:v>
                </c:pt>
                <c:pt idx="67">
                  <c:v>0.85144741199999996</c:v>
                </c:pt>
                <c:pt idx="68">
                  <c:v>0.85299292299999996</c:v>
                </c:pt>
                <c:pt idx="69">
                  <c:v>0.85450833100000001</c:v>
                </c:pt>
                <c:pt idx="70">
                  <c:v>0.85599690400000006</c:v>
                </c:pt>
                <c:pt idx="71">
                  <c:v>0.85747781000000001</c:v>
                </c:pt>
                <c:pt idx="72">
                  <c:v>0.85893757999999998</c:v>
                </c:pt>
                <c:pt idx="73">
                  <c:v>0.86038051699999996</c:v>
                </c:pt>
                <c:pt idx="74">
                  <c:v>0.86179889099999996</c:v>
                </c:pt>
                <c:pt idx="75">
                  <c:v>0.8631956409999999</c:v>
                </c:pt>
                <c:pt idx="76">
                  <c:v>0.86454889899999987</c:v>
                </c:pt>
                <c:pt idx="77">
                  <c:v>0.86587142499999992</c:v>
                </c:pt>
                <c:pt idx="78">
                  <c:v>0.86717271099999993</c:v>
                </c:pt>
                <c:pt idx="79">
                  <c:v>0.86844321599999996</c:v>
                </c:pt>
                <c:pt idx="80">
                  <c:v>0.869683977</c:v>
                </c:pt>
                <c:pt idx="81">
                  <c:v>0.87090481600000003</c:v>
                </c:pt>
                <c:pt idx="82">
                  <c:v>0.872122913</c:v>
                </c:pt>
                <c:pt idx="83">
                  <c:v>0.873327034</c:v>
                </c:pt>
                <c:pt idx="84">
                  <c:v>0.87450555100000005</c:v>
                </c:pt>
                <c:pt idx="85">
                  <c:v>0.87565302700000003</c:v>
                </c:pt>
                <c:pt idx="86">
                  <c:v>0.87678402500000008</c:v>
                </c:pt>
                <c:pt idx="87">
                  <c:v>0.87790435200000005</c:v>
                </c:pt>
                <c:pt idx="88">
                  <c:v>0.87900223100000008</c:v>
                </c:pt>
                <c:pt idx="89">
                  <c:v>0.88008579100000006</c:v>
                </c:pt>
                <c:pt idx="90">
                  <c:v>0.88116755700000005</c:v>
                </c:pt>
                <c:pt idx="91">
                  <c:v>0.8822189800000001</c:v>
                </c:pt>
                <c:pt idx="92">
                  <c:v>0.88326230800000005</c:v>
                </c:pt>
                <c:pt idx="93">
                  <c:v>0.88430040600000004</c:v>
                </c:pt>
                <c:pt idx="94">
                  <c:v>0.88531395300000004</c:v>
                </c:pt>
                <c:pt idx="95">
                  <c:v>0.88631634400000003</c:v>
                </c:pt>
                <c:pt idx="96">
                  <c:v>0.88730284400000003</c:v>
                </c:pt>
                <c:pt idx="97">
                  <c:v>0.88827620299999999</c:v>
                </c:pt>
                <c:pt idx="98">
                  <c:v>0.88924074499999994</c:v>
                </c:pt>
                <c:pt idx="99">
                  <c:v>0.89018648299999992</c:v>
                </c:pt>
                <c:pt idx="100">
                  <c:v>0.89111785799999987</c:v>
                </c:pt>
                <c:pt idx="101">
                  <c:v>0.89204644399999988</c:v>
                </c:pt>
                <c:pt idx="102">
                  <c:v>0.89296516499999989</c:v>
                </c:pt>
                <c:pt idx="103">
                  <c:v>0.89387617399999986</c:v>
                </c:pt>
                <c:pt idx="104">
                  <c:v>0.89477016999999981</c:v>
                </c:pt>
                <c:pt idx="105">
                  <c:v>0.89566282799999986</c:v>
                </c:pt>
                <c:pt idx="106">
                  <c:v>0.89654055599999982</c:v>
                </c:pt>
                <c:pt idx="107">
                  <c:v>0.89740754799999978</c:v>
                </c:pt>
                <c:pt idx="108">
                  <c:v>0.89826269299999972</c:v>
                </c:pt>
                <c:pt idx="109">
                  <c:v>0.89910934799999975</c:v>
                </c:pt>
                <c:pt idx="110">
                  <c:v>0.89994607899999979</c:v>
                </c:pt>
                <c:pt idx="111">
                  <c:v>0.90076429199999974</c:v>
                </c:pt>
                <c:pt idx="112">
                  <c:v>0.90157147699999973</c:v>
                </c:pt>
                <c:pt idx="113">
                  <c:v>0.90237709999999971</c:v>
                </c:pt>
                <c:pt idx="114">
                  <c:v>0.90317271899999974</c:v>
                </c:pt>
                <c:pt idx="115">
                  <c:v>0.90395578599999971</c:v>
                </c:pt>
                <c:pt idx="116">
                  <c:v>0.90472378499999973</c:v>
                </c:pt>
                <c:pt idx="117">
                  <c:v>0.90548931599999971</c:v>
                </c:pt>
                <c:pt idx="118">
                  <c:v>0.9062438709999997</c:v>
                </c:pt>
                <c:pt idx="119">
                  <c:v>0.90699373899999969</c:v>
                </c:pt>
                <c:pt idx="120">
                  <c:v>0.90773651099999964</c:v>
                </c:pt>
                <c:pt idx="121">
                  <c:v>0.9084720159999996</c:v>
                </c:pt>
                <c:pt idx="122">
                  <c:v>0.90920309099999963</c:v>
                </c:pt>
                <c:pt idx="123">
                  <c:v>0.90992379399999967</c:v>
                </c:pt>
                <c:pt idx="124">
                  <c:v>0.91063722899999966</c:v>
                </c:pt>
                <c:pt idx="125">
                  <c:v>0.91134063799999965</c:v>
                </c:pt>
                <c:pt idx="126">
                  <c:v>0.91203696899999964</c:v>
                </c:pt>
                <c:pt idx="127">
                  <c:v>0.9127289679999997</c:v>
                </c:pt>
                <c:pt idx="128">
                  <c:v>0.91341895599999967</c:v>
                </c:pt>
                <c:pt idx="129">
                  <c:v>0.91410161599999962</c:v>
                </c:pt>
                <c:pt idx="130">
                  <c:v>0.91476610399999958</c:v>
                </c:pt>
                <c:pt idx="131">
                  <c:v>0.91542409799999958</c:v>
                </c:pt>
                <c:pt idx="132">
                  <c:v>0.91607904199999957</c:v>
                </c:pt>
                <c:pt idx="133">
                  <c:v>0.91672576699999953</c:v>
                </c:pt>
                <c:pt idx="134">
                  <c:v>0.91737115099999955</c:v>
                </c:pt>
                <c:pt idx="135">
                  <c:v>0.9180105909999996</c:v>
                </c:pt>
                <c:pt idx="136">
                  <c:v>0.91864564199999965</c:v>
                </c:pt>
                <c:pt idx="137">
                  <c:v>0.91927605499999965</c:v>
                </c:pt>
                <c:pt idx="138">
                  <c:v>0.91989725099999964</c:v>
                </c:pt>
                <c:pt idx="139">
                  <c:v>0.9205081709999996</c:v>
                </c:pt>
                <c:pt idx="140">
                  <c:v>0.92111240299999964</c:v>
                </c:pt>
                <c:pt idx="141">
                  <c:v>0.92171343499999958</c:v>
                </c:pt>
                <c:pt idx="142">
                  <c:v>0.92230618399999953</c:v>
                </c:pt>
                <c:pt idx="143">
                  <c:v>0.92289083599999955</c:v>
                </c:pt>
                <c:pt idx="144">
                  <c:v>0.92346753199999954</c:v>
                </c:pt>
                <c:pt idx="145">
                  <c:v>0.92403811499999955</c:v>
                </c:pt>
                <c:pt idx="146">
                  <c:v>0.92460151199999951</c:v>
                </c:pt>
                <c:pt idx="147">
                  <c:v>0.9251622859999995</c:v>
                </c:pt>
                <c:pt idx="148">
                  <c:v>0.92571994199999952</c:v>
                </c:pt>
                <c:pt idx="149">
                  <c:v>0.9262747099999995</c:v>
                </c:pt>
                <c:pt idx="150">
                  <c:v>0.92682334899999952</c:v>
                </c:pt>
                <c:pt idx="151">
                  <c:v>0.92736918199999951</c:v>
                </c:pt>
                <c:pt idx="152">
                  <c:v>0.92790258899999956</c:v>
                </c:pt>
                <c:pt idx="153">
                  <c:v>0.92843201899999961</c:v>
                </c:pt>
                <c:pt idx="154">
                  <c:v>0.92895915399999962</c:v>
                </c:pt>
                <c:pt idx="155">
                  <c:v>0.92948346199999965</c:v>
                </c:pt>
                <c:pt idx="156">
                  <c:v>0.93000188399999961</c:v>
                </c:pt>
                <c:pt idx="157">
                  <c:v>0.93051662199999963</c:v>
                </c:pt>
                <c:pt idx="158">
                  <c:v>0.93102680899999968</c:v>
                </c:pt>
                <c:pt idx="159">
                  <c:v>0.93152946099999967</c:v>
                </c:pt>
                <c:pt idx="160">
                  <c:v>0.93202782999999967</c:v>
                </c:pt>
                <c:pt idx="161">
                  <c:v>0.93252282799999964</c:v>
                </c:pt>
                <c:pt idx="162">
                  <c:v>0.93301301499999967</c:v>
                </c:pt>
                <c:pt idx="163">
                  <c:v>0.93349502399999962</c:v>
                </c:pt>
                <c:pt idx="164">
                  <c:v>0.93397576899999957</c:v>
                </c:pt>
                <c:pt idx="165">
                  <c:v>0.93445202199999955</c:v>
                </c:pt>
                <c:pt idx="166">
                  <c:v>0.93492518899999955</c:v>
                </c:pt>
                <c:pt idx="167">
                  <c:v>0.93538948799999955</c:v>
                </c:pt>
                <c:pt idx="168">
                  <c:v>0.9358474219999996</c:v>
                </c:pt>
                <c:pt idx="169">
                  <c:v>0.93630378299999961</c:v>
                </c:pt>
                <c:pt idx="170">
                  <c:v>0.9367589279999996</c:v>
                </c:pt>
                <c:pt idx="171">
                  <c:v>0.93720739699999955</c:v>
                </c:pt>
                <c:pt idx="172">
                  <c:v>0.93765416599999951</c:v>
                </c:pt>
                <c:pt idx="173">
                  <c:v>0.93809659599999951</c:v>
                </c:pt>
                <c:pt idx="174">
                  <c:v>0.93853738299999956</c:v>
                </c:pt>
                <c:pt idx="175">
                  <c:v>0.93897468199999956</c:v>
                </c:pt>
                <c:pt idx="176">
                  <c:v>0.93940522499999957</c:v>
                </c:pt>
                <c:pt idx="177">
                  <c:v>0.93983347199999956</c:v>
                </c:pt>
                <c:pt idx="178">
                  <c:v>0.94025771999999952</c:v>
                </c:pt>
                <c:pt idx="179">
                  <c:v>0.94067932899999951</c:v>
                </c:pt>
                <c:pt idx="180">
                  <c:v>0.94109639499999953</c:v>
                </c:pt>
                <c:pt idx="181">
                  <c:v>0.94150991299999953</c:v>
                </c:pt>
                <c:pt idx="182">
                  <c:v>0.94192123499999958</c:v>
                </c:pt>
                <c:pt idx="183">
                  <c:v>0.94233068099999961</c:v>
                </c:pt>
                <c:pt idx="184">
                  <c:v>0.94273788499999966</c:v>
                </c:pt>
                <c:pt idx="185">
                  <c:v>0.94314065599999963</c:v>
                </c:pt>
                <c:pt idx="186">
                  <c:v>0.94354010799999966</c:v>
                </c:pt>
                <c:pt idx="187">
                  <c:v>0.94393699499999961</c:v>
                </c:pt>
                <c:pt idx="188">
                  <c:v>0.94432967299999959</c:v>
                </c:pt>
                <c:pt idx="189">
                  <c:v>0.94471869699999955</c:v>
                </c:pt>
                <c:pt idx="190">
                  <c:v>0.94510369099999958</c:v>
                </c:pt>
                <c:pt idx="191">
                  <c:v>0.94548546899999963</c:v>
                </c:pt>
                <c:pt idx="192">
                  <c:v>0.94586440499999969</c:v>
                </c:pt>
                <c:pt idx="193">
                  <c:v>0.94623893699999972</c:v>
                </c:pt>
                <c:pt idx="194">
                  <c:v>0.94660852399999973</c:v>
                </c:pt>
                <c:pt idx="195">
                  <c:v>0.94697710099999977</c:v>
                </c:pt>
                <c:pt idx="196">
                  <c:v>0.94734398399999975</c:v>
                </c:pt>
                <c:pt idx="197">
                  <c:v>0.94770808299999976</c:v>
                </c:pt>
                <c:pt idx="198">
                  <c:v>0.94807031299999978</c:v>
                </c:pt>
                <c:pt idx="199">
                  <c:v>0.94842963299999983</c:v>
                </c:pt>
                <c:pt idx="200">
                  <c:v>0.94878602499999987</c:v>
                </c:pt>
                <c:pt idx="201">
                  <c:v>0.94913720099999987</c:v>
                </c:pt>
                <c:pt idx="202">
                  <c:v>0.94948558999999988</c:v>
                </c:pt>
                <c:pt idx="203">
                  <c:v>0.94982933899999988</c:v>
                </c:pt>
                <c:pt idx="204">
                  <c:v>0.95017211899999987</c:v>
                </c:pt>
                <c:pt idx="205">
                  <c:v>0.95051084199999991</c:v>
                </c:pt>
                <c:pt idx="206">
                  <c:v>0.95084938199999991</c:v>
                </c:pt>
                <c:pt idx="207">
                  <c:v>0.95118363599999989</c:v>
                </c:pt>
                <c:pt idx="208">
                  <c:v>0.95151467399999989</c:v>
                </c:pt>
                <c:pt idx="209">
                  <c:v>0.95184291499999985</c:v>
                </c:pt>
                <c:pt idx="210">
                  <c:v>0.95216991599999989</c:v>
                </c:pt>
                <c:pt idx="211">
                  <c:v>0.95249507199999994</c:v>
                </c:pt>
                <c:pt idx="212">
                  <c:v>0.95281757999999994</c:v>
                </c:pt>
                <c:pt idx="213">
                  <c:v>0.9531366819999999</c:v>
                </c:pt>
                <c:pt idx="214">
                  <c:v>0.95345486999999995</c:v>
                </c:pt>
                <c:pt idx="215">
                  <c:v>0.95376994199999998</c:v>
                </c:pt>
                <c:pt idx="216">
                  <c:v>0.95408179199999998</c:v>
                </c:pt>
                <c:pt idx="217">
                  <c:v>0.95439137299999999</c:v>
                </c:pt>
                <c:pt idx="218">
                  <c:v>0.95469951600000003</c:v>
                </c:pt>
                <c:pt idx="219">
                  <c:v>0.95500620300000005</c:v>
                </c:pt>
                <c:pt idx="220">
                  <c:v>0.95531010100000002</c:v>
                </c:pt>
                <c:pt idx="221">
                  <c:v>0.95561342400000004</c:v>
                </c:pt>
                <c:pt idx="222">
                  <c:v>0.95591179400000004</c:v>
                </c:pt>
                <c:pt idx="223">
                  <c:v>0.95620861000000001</c:v>
                </c:pt>
                <c:pt idx="224">
                  <c:v>0.95650320499999997</c:v>
                </c:pt>
                <c:pt idx="225">
                  <c:v>0.956796961</c:v>
                </c:pt>
                <c:pt idx="226">
                  <c:v>0.95708722700000004</c:v>
                </c:pt>
                <c:pt idx="227">
                  <c:v>0.95737409600000001</c:v>
                </c:pt>
                <c:pt idx="228">
                  <c:v>0.95766015299999996</c:v>
                </c:pt>
                <c:pt idx="229">
                  <c:v>0.95794568099999999</c:v>
                </c:pt>
                <c:pt idx="230">
                  <c:v>0.95823049800000004</c:v>
                </c:pt>
                <c:pt idx="231">
                  <c:v>0.95851266099999999</c:v>
                </c:pt>
                <c:pt idx="232">
                  <c:v>0.95879131399999995</c:v>
                </c:pt>
                <c:pt idx="233">
                  <c:v>0.95906876499999993</c:v>
                </c:pt>
                <c:pt idx="234">
                  <c:v>0.95934413299999999</c:v>
                </c:pt>
                <c:pt idx="235">
                  <c:v>0.95961832400000002</c:v>
                </c:pt>
                <c:pt idx="236">
                  <c:v>0.95989110900000008</c:v>
                </c:pt>
                <c:pt idx="237">
                  <c:v>0.96016123000000009</c:v>
                </c:pt>
                <c:pt idx="238">
                  <c:v>0.96042920200000004</c:v>
                </c:pt>
                <c:pt idx="239">
                  <c:v>0.96069310000000008</c:v>
                </c:pt>
                <c:pt idx="240">
                  <c:v>0.96095689200000012</c:v>
                </c:pt>
                <c:pt idx="241">
                  <c:v>0.96121681600000008</c:v>
                </c:pt>
                <c:pt idx="242">
                  <c:v>0.96147479600000008</c:v>
                </c:pt>
                <c:pt idx="243">
                  <c:v>0.9617317110000001</c:v>
                </c:pt>
                <c:pt idx="244">
                  <c:v>0.96198650200000013</c:v>
                </c:pt>
                <c:pt idx="245">
                  <c:v>0.96224033900000017</c:v>
                </c:pt>
                <c:pt idx="246">
                  <c:v>0.96249326700000015</c:v>
                </c:pt>
                <c:pt idx="247">
                  <c:v>0.96274466800000014</c:v>
                </c:pt>
                <c:pt idx="248">
                  <c:v>0.96299388200000013</c:v>
                </c:pt>
                <c:pt idx="249">
                  <c:v>0.9632413580000001</c:v>
                </c:pt>
                <c:pt idx="250">
                  <c:v>0.96348579100000009</c:v>
                </c:pt>
                <c:pt idx="251">
                  <c:v>0.96372979100000011</c:v>
                </c:pt>
                <c:pt idx="252">
                  <c:v>0.96397168700000013</c:v>
                </c:pt>
                <c:pt idx="253">
                  <c:v>0.96421216900000017</c:v>
                </c:pt>
                <c:pt idx="254">
                  <c:v>0.96444975000000022</c:v>
                </c:pt>
                <c:pt idx="255">
                  <c:v>0.96468667700000021</c:v>
                </c:pt>
                <c:pt idx="256">
                  <c:v>0.96492148300000025</c:v>
                </c:pt>
                <c:pt idx="257">
                  <c:v>0.96515469300000023</c:v>
                </c:pt>
                <c:pt idx="258">
                  <c:v>0.96538678300000025</c:v>
                </c:pt>
                <c:pt idx="259">
                  <c:v>0.9656179410000002</c:v>
                </c:pt>
                <c:pt idx="260">
                  <c:v>0.96584725400000015</c:v>
                </c:pt>
                <c:pt idx="261">
                  <c:v>0.9660757550000002</c:v>
                </c:pt>
                <c:pt idx="262">
                  <c:v>0.96630223200000021</c:v>
                </c:pt>
                <c:pt idx="263">
                  <c:v>0.96652690500000016</c:v>
                </c:pt>
                <c:pt idx="264">
                  <c:v>0.96675093300000015</c:v>
                </c:pt>
                <c:pt idx="265">
                  <c:v>0.9669738590000001</c:v>
                </c:pt>
                <c:pt idx="266">
                  <c:v>0.96719583600000014</c:v>
                </c:pt>
                <c:pt idx="267">
                  <c:v>0.96741622800000016</c:v>
                </c:pt>
                <c:pt idx="268">
                  <c:v>0.96763496700000018</c:v>
                </c:pt>
                <c:pt idx="269">
                  <c:v>0.96785061900000013</c:v>
                </c:pt>
                <c:pt idx="270">
                  <c:v>0.96806596200000017</c:v>
                </c:pt>
                <c:pt idx="271">
                  <c:v>0.96827988200000015</c:v>
                </c:pt>
                <c:pt idx="272">
                  <c:v>0.96849311500000013</c:v>
                </c:pt>
                <c:pt idx="273">
                  <c:v>0.96870545000000008</c:v>
                </c:pt>
                <c:pt idx="274">
                  <c:v>0.96891415100000011</c:v>
                </c:pt>
                <c:pt idx="275">
                  <c:v>0.96912212300000011</c:v>
                </c:pt>
                <c:pt idx="276">
                  <c:v>0.96932931400000011</c:v>
                </c:pt>
                <c:pt idx="277">
                  <c:v>0.96953410300000009</c:v>
                </c:pt>
                <c:pt idx="278">
                  <c:v>0.96973864700000012</c:v>
                </c:pt>
                <c:pt idx="279">
                  <c:v>0.96994125100000017</c:v>
                </c:pt>
                <c:pt idx="280">
                  <c:v>0.97014226700000017</c:v>
                </c:pt>
                <c:pt idx="281">
                  <c:v>0.9703409970000002</c:v>
                </c:pt>
                <c:pt idx="282">
                  <c:v>0.97053942800000026</c:v>
                </c:pt>
                <c:pt idx="283">
                  <c:v>0.97073510000000029</c:v>
                </c:pt>
                <c:pt idx="284">
                  <c:v>0.97093030900000032</c:v>
                </c:pt>
                <c:pt idx="285">
                  <c:v>0.97112453000000032</c:v>
                </c:pt>
                <c:pt idx="286">
                  <c:v>0.97131726200000035</c:v>
                </c:pt>
                <c:pt idx="287">
                  <c:v>0.97150953600000034</c:v>
                </c:pt>
                <c:pt idx="288">
                  <c:v>0.97169977900000037</c:v>
                </c:pt>
                <c:pt idx="289">
                  <c:v>0.9718892450000004</c:v>
                </c:pt>
                <c:pt idx="290">
                  <c:v>0.97207756500000042</c:v>
                </c:pt>
                <c:pt idx="291">
                  <c:v>0.97226433000000045</c:v>
                </c:pt>
                <c:pt idx="292">
                  <c:v>0.97245016600000045</c:v>
                </c:pt>
                <c:pt idx="293">
                  <c:v>0.97263509000000048</c:v>
                </c:pt>
                <c:pt idx="294">
                  <c:v>0.97281852900000043</c:v>
                </c:pt>
                <c:pt idx="295">
                  <c:v>0.97300055300000043</c:v>
                </c:pt>
                <c:pt idx="296">
                  <c:v>0.97318181900000045</c:v>
                </c:pt>
                <c:pt idx="297">
                  <c:v>0.97336118800000049</c:v>
                </c:pt>
                <c:pt idx="298">
                  <c:v>0.97353964000000048</c:v>
                </c:pt>
                <c:pt idx="299">
                  <c:v>0.97371710800000044</c:v>
                </c:pt>
                <c:pt idx="300">
                  <c:v>0.97389388400000043</c:v>
                </c:pt>
                <c:pt idx="301">
                  <c:v>0.97406913300000042</c:v>
                </c:pt>
                <c:pt idx="302">
                  <c:v>0.9742430870000004</c:v>
                </c:pt>
                <c:pt idx="303">
                  <c:v>0.97441627200000036</c:v>
                </c:pt>
                <c:pt idx="304">
                  <c:v>0.97458872700000032</c:v>
                </c:pt>
                <c:pt idx="305">
                  <c:v>0.97475981600000028</c:v>
                </c:pt>
                <c:pt idx="306">
                  <c:v>0.97493055300000031</c:v>
                </c:pt>
                <c:pt idx="307">
                  <c:v>0.97510044100000026</c:v>
                </c:pt>
                <c:pt idx="308">
                  <c:v>0.9752684180000003</c:v>
                </c:pt>
                <c:pt idx="309">
                  <c:v>0.9754355760000003</c:v>
                </c:pt>
                <c:pt idx="310">
                  <c:v>0.97560085800000029</c:v>
                </c:pt>
                <c:pt idx="311">
                  <c:v>0.97576532000000027</c:v>
                </c:pt>
                <c:pt idx="312">
                  <c:v>0.97592885800000029</c:v>
                </c:pt>
                <c:pt idx="313">
                  <c:v>0.97609147100000027</c:v>
                </c:pt>
                <c:pt idx="314">
                  <c:v>0.97625340800000027</c:v>
                </c:pt>
                <c:pt idx="315">
                  <c:v>0.97641372900000023</c:v>
                </c:pt>
                <c:pt idx="316">
                  <c:v>0.97657280500000021</c:v>
                </c:pt>
                <c:pt idx="317">
                  <c:v>0.9767313860000002</c:v>
                </c:pt>
                <c:pt idx="318">
                  <c:v>0.97688837500000025</c:v>
                </c:pt>
                <c:pt idx="319">
                  <c:v>0.97704372900000025</c:v>
                </c:pt>
                <c:pt idx="320">
                  <c:v>0.9771988180000003</c:v>
                </c:pt>
                <c:pt idx="321">
                  <c:v>0.97735326100000031</c:v>
                </c:pt>
                <c:pt idx="322">
                  <c:v>0.97750647500000032</c:v>
                </c:pt>
                <c:pt idx="323">
                  <c:v>0.97765897900000032</c:v>
                </c:pt>
                <c:pt idx="324">
                  <c:v>0.97781110300000029</c:v>
                </c:pt>
                <c:pt idx="325">
                  <c:v>0.97796256000000026</c:v>
                </c:pt>
                <c:pt idx="326">
                  <c:v>0.97811167100000029</c:v>
                </c:pt>
                <c:pt idx="327">
                  <c:v>0.97826068300000024</c:v>
                </c:pt>
                <c:pt idx="328">
                  <c:v>0.97840857700000028</c:v>
                </c:pt>
                <c:pt idx="329">
                  <c:v>0.97855636600000029</c:v>
                </c:pt>
                <c:pt idx="330">
                  <c:v>0.97870160200000034</c:v>
                </c:pt>
                <c:pt idx="331">
                  <c:v>0.97884619500000036</c:v>
                </c:pt>
                <c:pt idx="332">
                  <c:v>0.97898993100000031</c:v>
                </c:pt>
                <c:pt idx="333">
                  <c:v>0.97913331200000031</c:v>
                </c:pt>
                <c:pt idx="334">
                  <c:v>0.97927490700000031</c:v>
                </c:pt>
                <c:pt idx="335">
                  <c:v>0.97941588700000026</c:v>
                </c:pt>
                <c:pt idx="336">
                  <c:v>0.97955641600000021</c:v>
                </c:pt>
                <c:pt idx="337">
                  <c:v>0.97969614400000016</c:v>
                </c:pt>
                <c:pt idx="338">
                  <c:v>0.97983506900000017</c:v>
                </c:pt>
                <c:pt idx="339">
                  <c:v>0.97997234200000016</c:v>
                </c:pt>
                <c:pt idx="340">
                  <c:v>0.98010908800000018</c:v>
                </c:pt>
                <c:pt idx="341">
                  <c:v>0.98024458000000014</c:v>
                </c:pt>
                <c:pt idx="342">
                  <c:v>0.98037918200000018</c:v>
                </c:pt>
                <c:pt idx="343">
                  <c:v>0.98051261800000022</c:v>
                </c:pt>
                <c:pt idx="344">
                  <c:v>0.98064557700000021</c:v>
                </c:pt>
                <c:pt idx="345">
                  <c:v>0.98077762400000024</c:v>
                </c:pt>
                <c:pt idx="346">
                  <c:v>0.98090909500000023</c:v>
                </c:pt>
                <c:pt idx="347">
                  <c:v>0.98103992000000018</c:v>
                </c:pt>
                <c:pt idx="348">
                  <c:v>0.98116964800000017</c:v>
                </c:pt>
                <c:pt idx="349">
                  <c:v>0.98129906100000019</c:v>
                </c:pt>
                <c:pt idx="350">
                  <c:v>0.98142743600000015</c:v>
                </c:pt>
                <c:pt idx="351">
                  <c:v>0.98155507500000017</c:v>
                </c:pt>
                <c:pt idx="352">
                  <c:v>0.98168227200000013</c:v>
                </c:pt>
                <c:pt idx="353">
                  <c:v>0.98180829400000014</c:v>
                </c:pt>
                <c:pt idx="354">
                  <c:v>0.98193365100000018</c:v>
                </c:pt>
                <c:pt idx="355">
                  <c:v>0.98205806200000023</c:v>
                </c:pt>
                <c:pt idx="356">
                  <c:v>0.98218221800000027</c:v>
                </c:pt>
                <c:pt idx="357">
                  <c:v>0.98230509800000032</c:v>
                </c:pt>
                <c:pt idx="358">
                  <c:v>0.98242734200000037</c:v>
                </c:pt>
                <c:pt idx="359">
                  <c:v>0.98254945100000035</c:v>
                </c:pt>
                <c:pt idx="360">
                  <c:v>0.98267033200000031</c:v>
                </c:pt>
                <c:pt idx="361">
                  <c:v>0.98279062100000036</c:v>
                </c:pt>
                <c:pt idx="362">
                  <c:v>0.98291008700000038</c:v>
                </c:pt>
                <c:pt idx="363">
                  <c:v>0.98302923500000039</c:v>
                </c:pt>
                <c:pt idx="364">
                  <c:v>0.9831473900000004</c:v>
                </c:pt>
                <c:pt idx="365">
                  <c:v>0.98326483300000045</c:v>
                </c:pt>
                <c:pt idx="366">
                  <c:v>0.9833815610000004</c:v>
                </c:pt>
                <c:pt idx="367">
                  <c:v>0.98349776300000036</c:v>
                </c:pt>
                <c:pt idx="368">
                  <c:v>0.98361301000000034</c:v>
                </c:pt>
                <c:pt idx="369">
                  <c:v>0.98372751500000033</c:v>
                </c:pt>
                <c:pt idx="370">
                  <c:v>0.98384171600000037</c:v>
                </c:pt>
                <c:pt idx="371">
                  <c:v>0.98395497000000032</c:v>
                </c:pt>
                <c:pt idx="372">
                  <c:v>0.98406734600000034</c:v>
                </c:pt>
                <c:pt idx="373">
                  <c:v>0.98417907300000029</c:v>
                </c:pt>
                <c:pt idx="374">
                  <c:v>0.98429042200000028</c:v>
                </c:pt>
                <c:pt idx="375">
                  <c:v>0.98440063600000027</c:v>
                </c:pt>
                <c:pt idx="376">
                  <c:v>0.98451024600000026</c:v>
                </c:pt>
                <c:pt idx="377">
                  <c:v>0.98461967000000028</c:v>
                </c:pt>
                <c:pt idx="378">
                  <c:v>0.98472817900000031</c:v>
                </c:pt>
                <c:pt idx="379">
                  <c:v>0.98483608200000028</c:v>
                </c:pt>
                <c:pt idx="380">
                  <c:v>0.98494325400000027</c:v>
                </c:pt>
                <c:pt idx="381">
                  <c:v>0.98504988300000029</c:v>
                </c:pt>
                <c:pt idx="382">
                  <c:v>0.98515606000000033</c:v>
                </c:pt>
                <c:pt idx="383">
                  <c:v>0.98526141400000034</c:v>
                </c:pt>
                <c:pt idx="384">
                  <c:v>0.98536603700000036</c:v>
                </c:pt>
                <c:pt idx="385">
                  <c:v>0.98547050700000038</c:v>
                </c:pt>
                <c:pt idx="386">
                  <c:v>0.98557360000000038</c:v>
                </c:pt>
                <c:pt idx="387">
                  <c:v>0.98567526200000033</c:v>
                </c:pt>
                <c:pt idx="388">
                  <c:v>0.98577674300000029</c:v>
                </c:pt>
                <c:pt idx="389">
                  <c:v>0.98587764000000033</c:v>
                </c:pt>
                <c:pt idx="390">
                  <c:v>0.98597818200000031</c:v>
                </c:pt>
                <c:pt idx="391">
                  <c:v>0.98607856900000035</c:v>
                </c:pt>
                <c:pt idx="392">
                  <c:v>0.9861783940000004</c:v>
                </c:pt>
                <c:pt idx="393">
                  <c:v>0.98627728300000039</c:v>
                </c:pt>
                <c:pt idx="394">
                  <c:v>0.98637585400000038</c:v>
                </c:pt>
                <c:pt idx="395">
                  <c:v>0.98647374400000043</c:v>
                </c:pt>
                <c:pt idx="396">
                  <c:v>0.98657101800000047</c:v>
                </c:pt>
                <c:pt idx="397">
                  <c:v>0.98666786400000051</c:v>
                </c:pt>
                <c:pt idx="398">
                  <c:v>0.98676418300000046</c:v>
                </c:pt>
                <c:pt idx="399">
                  <c:v>0.98686035200000044</c:v>
                </c:pt>
                <c:pt idx="400">
                  <c:v>0.98695574600000047</c:v>
                </c:pt>
                <c:pt idx="401">
                  <c:v>0.9870500290000005</c:v>
                </c:pt>
                <c:pt idx="402">
                  <c:v>0.98714415300000047</c:v>
                </c:pt>
                <c:pt idx="403">
                  <c:v>0.98723759600000049</c:v>
                </c:pt>
                <c:pt idx="404">
                  <c:v>0.98733034200000047</c:v>
                </c:pt>
                <c:pt idx="405">
                  <c:v>0.98742248500000052</c:v>
                </c:pt>
                <c:pt idx="406">
                  <c:v>0.98751408500000049</c:v>
                </c:pt>
                <c:pt idx="407">
                  <c:v>0.98760526200000054</c:v>
                </c:pt>
                <c:pt idx="408">
                  <c:v>0.98769618900000056</c:v>
                </c:pt>
                <c:pt idx="409">
                  <c:v>0.98778650700000059</c:v>
                </c:pt>
                <c:pt idx="410">
                  <c:v>0.98787573600000056</c:v>
                </c:pt>
                <c:pt idx="411">
                  <c:v>0.98796460200000058</c:v>
                </c:pt>
                <c:pt idx="412">
                  <c:v>0.98805304200000055</c:v>
                </c:pt>
                <c:pt idx="413">
                  <c:v>0.98814095000000057</c:v>
                </c:pt>
                <c:pt idx="414">
                  <c:v>0.98822852000000061</c:v>
                </c:pt>
                <c:pt idx="415">
                  <c:v>0.98831543400000066</c:v>
                </c:pt>
                <c:pt idx="416">
                  <c:v>0.98840129000000065</c:v>
                </c:pt>
                <c:pt idx="417">
                  <c:v>0.98848704000000065</c:v>
                </c:pt>
                <c:pt idx="418">
                  <c:v>0.98857250200000069</c:v>
                </c:pt>
                <c:pt idx="419">
                  <c:v>0.98865718100000066</c:v>
                </c:pt>
                <c:pt idx="420">
                  <c:v>0.98874133100000061</c:v>
                </c:pt>
                <c:pt idx="421">
                  <c:v>0.98882465300000066</c:v>
                </c:pt>
                <c:pt idx="422">
                  <c:v>0.98890772700000062</c:v>
                </c:pt>
                <c:pt idx="423">
                  <c:v>0.98899005800000062</c:v>
                </c:pt>
                <c:pt idx="424">
                  <c:v>0.98907134800000063</c:v>
                </c:pt>
                <c:pt idx="425">
                  <c:v>0.98915209900000067</c:v>
                </c:pt>
                <c:pt idx="426">
                  <c:v>0.98923252000000073</c:v>
                </c:pt>
                <c:pt idx="427">
                  <c:v>0.98931267400000078</c:v>
                </c:pt>
                <c:pt idx="428">
                  <c:v>0.98939247900000082</c:v>
                </c:pt>
                <c:pt idx="429">
                  <c:v>0.98947152000000083</c:v>
                </c:pt>
                <c:pt idx="430">
                  <c:v>0.98955023700000078</c:v>
                </c:pt>
                <c:pt idx="431">
                  <c:v>0.98962835400000082</c:v>
                </c:pt>
                <c:pt idx="432">
                  <c:v>0.98970599100000078</c:v>
                </c:pt>
                <c:pt idx="433">
                  <c:v>0.98978318000000076</c:v>
                </c:pt>
                <c:pt idx="434">
                  <c:v>0.9898599860000008</c:v>
                </c:pt>
                <c:pt idx="435">
                  <c:v>0.98993624500000077</c:v>
                </c:pt>
                <c:pt idx="436">
                  <c:v>0.99001196600000074</c:v>
                </c:pt>
                <c:pt idx="437">
                  <c:v>0.99008727900000071</c:v>
                </c:pt>
                <c:pt idx="438">
                  <c:v>0.99016231200000071</c:v>
                </c:pt>
                <c:pt idx="439">
                  <c:v>0.99023654900000069</c:v>
                </c:pt>
                <c:pt idx="440">
                  <c:v>0.99031056000000073</c:v>
                </c:pt>
                <c:pt idx="441">
                  <c:v>0.99038371800000069</c:v>
                </c:pt>
                <c:pt idx="442">
                  <c:v>0.99045623400000071</c:v>
                </c:pt>
                <c:pt idx="443">
                  <c:v>0.99052844200000068</c:v>
                </c:pt>
                <c:pt idx="444">
                  <c:v>0.99060037000000067</c:v>
                </c:pt>
                <c:pt idx="445">
                  <c:v>0.99067199000000072</c:v>
                </c:pt>
                <c:pt idx="446">
                  <c:v>0.99074312300000067</c:v>
                </c:pt>
                <c:pt idx="447">
                  <c:v>0.99081384000000072</c:v>
                </c:pt>
                <c:pt idx="448">
                  <c:v>0.99088412700000073</c:v>
                </c:pt>
                <c:pt idx="449">
                  <c:v>0.99095378800000078</c:v>
                </c:pt>
                <c:pt idx="450">
                  <c:v>0.9910230850000008</c:v>
                </c:pt>
                <c:pt idx="451">
                  <c:v>0.99109219000000082</c:v>
                </c:pt>
                <c:pt idx="452">
                  <c:v>0.9911610450000008</c:v>
                </c:pt>
                <c:pt idx="453">
                  <c:v>0.99122925300000075</c:v>
                </c:pt>
                <c:pt idx="454">
                  <c:v>0.99129737000000073</c:v>
                </c:pt>
                <c:pt idx="455">
                  <c:v>0.99136481200000071</c:v>
                </c:pt>
                <c:pt idx="456">
                  <c:v>0.99143199600000076</c:v>
                </c:pt>
                <c:pt idx="457">
                  <c:v>0.99149892400000073</c:v>
                </c:pt>
                <c:pt idx="458">
                  <c:v>0.99156501100000072</c:v>
                </c:pt>
                <c:pt idx="459">
                  <c:v>0.99163046600000071</c:v>
                </c:pt>
                <c:pt idx="460">
                  <c:v>0.99169583200000067</c:v>
                </c:pt>
                <c:pt idx="461">
                  <c:v>0.99176051700000067</c:v>
                </c:pt>
                <c:pt idx="462">
                  <c:v>0.99182504300000063</c:v>
                </c:pt>
                <c:pt idx="463">
                  <c:v>0.9918891090000006</c:v>
                </c:pt>
                <c:pt idx="464">
                  <c:v>0.99195309300000056</c:v>
                </c:pt>
                <c:pt idx="465">
                  <c:v>0.99201631900000053</c:v>
                </c:pt>
                <c:pt idx="466">
                  <c:v>0.9920793530000005</c:v>
                </c:pt>
                <c:pt idx="467">
                  <c:v>0.99214216200000049</c:v>
                </c:pt>
                <c:pt idx="468">
                  <c:v>0.99220466200000046</c:v>
                </c:pt>
                <c:pt idx="469">
                  <c:v>0.99226615100000048</c:v>
                </c:pt>
                <c:pt idx="470">
                  <c:v>0.99232735400000049</c:v>
                </c:pt>
                <c:pt idx="471">
                  <c:v>0.99238843100000051</c:v>
                </c:pt>
                <c:pt idx="472">
                  <c:v>0.99244908300000056</c:v>
                </c:pt>
                <c:pt idx="473">
                  <c:v>0.99250935300000054</c:v>
                </c:pt>
                <c:pt idx="474">
                  <c:v>0.99256907700000052</c:v>
                </c:pt>
                <c:pt idx="475">
                  <c:v>0.99262819600000052</c:v>
                </c:pt>
                <c:pt idx="476">
                  <c:v>0.9926870210000005</c:v>
                </c:pt>
                <c:pt idx="477">
                  <c:v>0.99274554100000045</c:v>
                </c:pt>
                <c:pt idx="478">
                  <c:v>0.99280390900000048</c:v>
                </c:pt>
                <c:pt idx="479">
                  <c:v>0.99286216800000049</c:v>
                </c:pt>
                <c:pt idx="480">
                  <c:v>0.99292001200000046</c:v>
                </c:pt>
                <c:pt idx="481">
                  <c:v>0.99297743900000046</c:v>
                </c:pt>
                <c:pt idx="482">
                  <c:v>0.99303475400000041</c:v>
                </c:pt>
                <c:pt idx="483">
                  <c:v>0.9930914590000004</c:v>
                </c:pt>
                <c:pt idx="484">
                  <c:v>0.99314812600000035</c:v>
                </c:pt>
                <c:pt idx="485">
                  <c:v>0.99320432100000033</c:v>
                </c:pt>
                <c:pt idx="486">
                  <c:v>0.99326016600000033</c:v>
                </c:pt>
                <c:pt idx="487">
                  <c:v>0.99331561500000032</c:v>
                </c:pt>
                <c:pt idx="488">
                  <c:v>0.99337091300000036</c:v>
                </c:pt>
                <c:pt idx="489">
                  <c:v>0.99342537100000039</c:v>
                </c:pt>
                <c:pt idx="490">
                  <c:v>0.99347968000000042</c:v>
                </c:pt>
                <c:pt idx="491">
                  <c:v>0.99353389600000042</c:v>
                </c:pt>
                <c:pt idx="492">
                  <c:v>0.99358799400000042</c:v>
                </c:pt>
                <c:pt idx="493">
                  <c:v>0.99364164000000044</c:v>
                </c:pt>
                <c:pt idx="494">
                  <c:v>0.99369436900000041</c:v>
                </c:pt>
                <c:pt idx="495">
                  <c:v>0.99374681200000037</c:v>
                </c:pt>
                <c:pt idx="496">
                  <c:v>0.99379871400000042</c:v>
                </c:pt>
                <c:pt idx="497">
                  <c:v>0.9938504260000004</c:v>
                </c:pt>
                <c:pt idx="498">
                  <c:v>0.99390188700000037</c:v>
                </c:pt>
                <c:pt idx="499">
                  <c:v>0.99395292000000035</c:v>
                </c:pt>
                <c:pt idx="500">
                  <c:v>0.99400362800000031</c:v>
                </c:pt>
                <c:pt idx="501">
                  <c:v>0.99405424900000028</c:v>
                </c:pt>
                <c:pt idx="502">
                  <c:v>0.99410436700000027</c:v>
                </c:pt>
                <c:pt idx="503">
                  <c:v>0.99415408600000021</c:v>
                </c:pt>
                <c:pt idx="504">
                  <c:v>0.99420352200000017</c:v>
                </c:pt>
                <c:pt idx="505">
                  <c:v>0.99425255300000015</c:v>
                </c:pt>
                <c:pt idx="506">
                  <c:v>0.9943012830000002</c:v>
                </c:pt>
                <c:pt idx="507">
                  <c:v>0.99434969400000017</c:v>
                </c:pt>
                <c:pt idx="508">
                  <c:v>0.99439765300000016</c:v>
                </c:pt>
                <c:pt idx="509">
                  <c:v>0.99444549200000021</c:v>
                </c:pt>
                <c:pt idx="510">
                  <c:v>0.99449305300000024</c:v>
                </c:pt>
                <c:pt idx="511">
                  <c:v>0.99454050600000021</c:v>
                </c:pt>
                <c:pt idx="512">
                  <c:v>0.99458756100000023</c:v>
                </c:pt>
                <c:pt idx="513">
                  <c:v>0.99463441100000027</c:v>
                </c:pt>
                <c:pt idx="514">
                  <c:v>0.99468104500000032</c:v>
                </c:pt>
                <c:pt idx="515">
                  <c:v>0.99472719400000031</c:v>
                </c:pt>
                <c:pt idx="516">
                  <c:v>0.99477312900000037</c:v>
                </c:pt>
                <c:pt idx="517">
                  <c:v>0.99481891100000042</c:v>
                </c:pt>
                <c:pt idx="518">
                  <c:v>0.9948640830000004</c:v>
                </c:pt>
                <c:pt idx="519">
                  <c:v>0.99490893500000044</c:v>
                </c:pt>
                <c:pt idx="520">
                  <c:v>0.99495359300000041</c:v>
                </c:pt>
                <c:pt idx="521">
                  <c:v>0.99499778400000038</c:v>
                </c:pt>
                <c:pt idx="522">
                  <c:v>0.99504176500000041</c:v>
                </c:pt>
                <c:pt idx="523">
                  <c:v>0.99508539500000037</c:v>
                </c:pt>
                <c:pt idx="524">
                  <c:v>0.99512869600000042</c:v>
                </c:pt>
                <c:pt idx="525">
                  <c:v>0.9951718150000004</c:v>
                </c:pt>
                <c:pt idx="526">
                  <c:v>0.9952145920000004</c:v>
                </c:pt>
                <c:pt idx="527">
                  <c:v>0.99525720800000039</c:v>
                </c:pt>
                <c:pt idx="528">
                  <c:v>0.99529949600000034</c:v>
                </c:pt>
                <c:pt idx="529">
                  <c:v>0.99534155600000029</c:v>
                </c:pt>
                <c:pt idx="530">
                  <c:v>0.99538334000000028</c:v>
                </c:pt>
                <c:pt idx="531">
                  <c:v>0.99542500100000031</c:v>
                </c:pt>
                <c:pt idx="532">
                  <c:v>0.99546645700000036</c:v>
                </c:pt>
                <c:pt idx="533">
                  <c:v>0.9955073520000004</c:v>
                </c:pt>
                <c:pt idx="534">
                  <c:v>0.99554823400000036</c:v>
                </c:pt>
                <c:pt idx="535">
                  <c:v>0.99558892300000035</c:v>
                </c:pt>
                <c:pt idx="536">
                  <c:v>0.99562928700000031</c:v>
                </c:pt>
                <c:pt idx="537">
                  <c:v>0.99566920500000033</c:v>
                </c:pt>
                <c:pt idx="538">
                  <c:v>0.99570862900000034</c:v>
                </c:pt>
                <c:pt idx="539">
                  <c:v>0.99574791900000037</c:v>
                </c:pt>
                <c:pt idx="540">
                  <c:v>0.99578697700000041</c:v>
                </c:pt>
                <c:pt idx="541">
                  <c:v>0.99582573500000038</c:v>
                </c:pt>
                <c:pt idx="542">
                  <c:v>0.99586444600000035</c:v>
                </c:pt>
                <c:pt idx="543">
                  <c:v>0.99590294100000032</c:v>
                </c:pt>
                <c:pt idx="544">
                  <c:v>0.99594128300000029</c:v>
                </c:pt>
                <c:pt idx="545">
                  <c:v>0.99597928500000033</c:v>
                </c:pt>
                <c:pt idx="546">
                  <c:v>0.99601675300000037</c:v>
                </c:pt>
                <c:pt idx="547">
                  <c:v>0.99605405200000041</c:v>
                </c:pt>
                <c:pt idx="548">
                  <c:v>0.99609104800000037</c:v>
                </c:pt>
                <c:pt idx="549">
                  <c:v>0.99612785500000034</c:v>
                </c:pt>
                <c:pt idx="550">
                  <c:v>0.99616449400000029</c:v>
                </c:pt>
                <c:pt idx="551">
                  <c:v>0.99620087000000024</c:v>
                </c:pt>
                <c:pt idx="552">
                  <c:v>0.99623700100000023</c:v>
                </c:pt>
                <c:pt idx="553">
                  <c:v>0.99627284700000018</c:v>
                </c:pt>
                <c:pt idx="554">
                  <c:v>0.9963085690000002</c:v>
                </c:pt>
                <c:pt idx="555">
                  <c:v>0.99634416100000023</c:v>
                </c:pt>
                <c:pt idx="556">
                  <c:v>0.99637958500000023</c:v>
                </c:pt>
                <c:pt idx="557">
                  <c:v>0.99641483500000028</c:v>
                </c:pt>
                <c:pt idx="558">
                  <c:v>0.99644983500000028</c:v>
                </c:pt>
                <c:pt idx="559">
                  <c:v>0.99648429100000024</c:v>
                </c:pt>
                <c:pt idx="560">
                  <c:v>0.99651827100000023</c:v>
                </c:pt>
                <c:pt idx="561">
                  <c:v>0.99655216100000021</c:v>
                </c:pt>
                <c:pt idx="562">
                  <c:v>0.99658587600000026</c:v>
                </c:pt>
                <c:pt idx="563">
                  <c:v>0.99661934200000024</c:v>
                </c:pt>
                <c:pt idx="564">
                  <c:v>0.99665267700000026</c:v>
                </c:pt>
                <c:pt idx="565">
                  <c:v>0.9966858230000003</c:v>
                </c:pt>
                <c:pt idx="566">
                  <c:v>0.99671888000000031</c:v>
                </c:pt>
                <c:pt idx="567">
                  <c:v>0.99675169100000027</c:v>
                </c:pt>
                <c:pt idx="568">
                  <c:v>0.99678432400000028</c:v>
                </c:pt>
                <c:pt idx="569">
                  <c:v>0.99681646600000029</c:v>
                </c:pt>
                <c:pt idx="570">
                  <c:v>0.99684853400000029</c:v>
                </c:pt>
                <c:pt idx="571">
                  <c:v>0.99688052900000024</c:v>
                </c:pt>
                <c:pt idx="572">
                  <c:v>0.9969123390000002</c:v>
                </c:pt>
                <c:pt idx="573">
                  <c:v>0.9969435120000002</c:v>
                </c:pt>
                <c:pt idx="574">
                  <c:v>0.99697458900000024</c:v>
                </c:pt>
                <c:pt idx="575">
                  <c:v>0.99700564400000025</c:v>
                </c:pt>
                <c:pt idx="576">
                  <c:v>0.99703643300000022</c:v>
                </c:pt>
                <c:pt idx="577">
                  <c:v>0.99706695600000017</c:v>
                </c:pt>
                <c:pt idx="578">
                  <c:v>0.99709732100000015</c:v>
                </c:pt>
                <c:pt idx="579">
                  <c:v>0.99712744800000019</c:v>
                </c:pt>
                <c:pt idx="580">
                  <c:v>0.99715748500000023</c:v>
                </c:pt>
                <c:pt idx="581">
                  <c:v>0.99718718400000028</c:v>
                </c:pt>
                <c:pt idx="582">
                  <c:v>0.99721676100000023</c:v>
                </c:pt>
                <c:pt idx="583">
                  <c:v>0.99724609800000019</c:v>
                </c:pt>
                <c:pt idx="584">
                  <c:v>0.99727528400000021</c:v>
                </c:pt>
                <c:pt idx="585">
                  <c:v>0.99730405900000019</c:v>
                </c:pt>
                <c:pt idx="586">
                  <c:v>0.99733260200000018</c:v>
                </c:pt>
                <c:pt idx="587">
                  <c:v>0.9973609400000002</c:v>
                </c:pt>
                <c:pt idx="588">
                  <c:v>0.9973890390000002</c:v>
                </c:pt>
                <c:pt idx="589">
                  <c:v>0.99741700300000025</c:v>
                </c:pt>
                <c:pt idx="590">
                  <c:v>0.99744459100000027</c:v>
                </c:pt>
                <c:pt idx="591">
                  <c:v>0.99747206900000029</c:v>
                </c:pt>
                <c:pt idx="592">
                  <c:v>0.99749919500000028</c:v>
                </c:pt>
                <c:pt idx="593">
                  <c:v>0.99752627200000032</c:v>
                </c:pt>
                <c:pt idx="594">
                  <c:v>0.99755319500000028</c:v>
                </c:pt>
                <c:pt idx="595">
                  <c:v>0.99757978300000028</c:v>
                </c:pt>
                <c:pt idx="596">
                  <c:v>0.99760634300000028</c:v>
                </c:pt>
                <c:pt idx="597">
                  <c:v>0.9976327770000003</c:v>
                </c:pt>
                <c:pt idx="598">
                  <c:v>0.99765903400000033</c:v>
                </c:pt>
                <c:pt idx="599">
                  <c:v>0.99768495100000032</c:v>
                </c:pt>
                <c:pt idx="600">
                  <c:v>0.99771064800000031</c:v>
                </c:pt>
                <c:pt idx="601">
                  <c:v>0.99773622500000037</c:v>
                </c:pt>
                <c:pt idx="602">
                  <c:v>0.99776147800000037</c:v>
                </c:pt>
                <c:pt idx="603">
                  <c:v>0.99778656200000038</c:v>
                </c:pt>
                <c:pt idx="604">
                  <c:v>0.99781144500000041</c:v>
                </c:pt>
                <c:pt idx="605">
                  <c:v>0.99783614800000042</c:v>
                </c:pt>
                <c:pt idx="606">
                  <c:v>0.99786068100000047</c:v>
                </c:pt>
                <c:pt idx="607">
                  <c:v>0.99788485400000049</c:v>
                </c:pt>
                <c:pt idx="608">
                  <c:v>0.99790890800000054</c:v>
                </c:pt>
                <c:pt idx="609">
                  <c:v>0.99793289500000049</c:v>
                </c:pt>
                <c:pt idx="610">
                  <c:v>0.99795677300000052</c:v>
                </c:pt>
                <c:pt idx="611">
                  <c:v>0.9979804250000005</c:v>
                </c:pt>
                <c:pt idx="612">
                  <c:v>0.99800402100000052</c:v>
                </c:pt>
                <c:pt idx="613">
                  <c:v>0.9980275280000005</c:v>
                </c:pt>
                <c:pt idx="614">
                  <c:v>0.99805081800000051</c:v>
                </c:pt>
                <c:pt idx="615">
                  <c:v>0.99807385800000048</c:v>
                </c:pt>
                <c:pt idx="616">
                  <c:v>0.99809671800000044</c:v>
                </c:pt>
                <c:pt idx="617">
                  <c:v>0.99811933600000047</c:v>
                </c:pt>
                <c:pt idx="618">
                  <c:v>0.99814176800000043</c:v>
                </c:pt>
                <c:pt idx="619">
                  <c:v>0.99816402400000048</c:v>
                </c:pt>
                <c:pt idx="620">
                  <c:v>0.99818615100000052</c:v>
                </c:pt>
                <c:pt idx="621">
                  <c:v>0.99820819800000049</c:v>
                </c:pt>
                <c:pt idx="622">
                  <c:v>0.99822972700000046</c:v>
                </c:pt>
                <c:pt idx="623">
                  <c:v>0.99825117600000046</c:v>
                </c:pt>
                <c:pt idx="624">
                  <c:v>0.99827247600000046</c:v>
                </c:pt>
                <c:pt idx="625">
                  <c:v>0.99829358600000051</c:v>
                </c:pt>
                <c:pt idx="626">
                  <c:v>0.9983144940000005</c:v>
                </c:pt>
                <c:pt idx="627">
                  <c:v>0.99833538800000055</c:v>
                </c:pt>
                <c:pt idx="628">
                  <c:v>0.9983561130000006</c:v>
                </c:pt>
                <c:pt idx="629">
                  <c:v>0.99837665400000064</c:v>
                </c:pt>
                <c:pt idx="630">
                  <c:v>0.99839696500000064</c:v>
                </c:pt>
                <c:pt idx="631">
                  <c:v>0.99841709000000067</c:v>
                </c:pt>
                <c:pt idx="632">
                  <c:v>0.99843711600000062</c:v>
                </c:pt>
                <c:pt idx="633">
                  <c:v>0.99845689500000068</c:v>
                </c:pt>
                <c:pt idx="634">
                  <c:v>0.99847654600000069</c:v>
                </c:pt>
                <c:pt idx="635">
                  <c:v>0.99849604200000064</c:v>
                </c:pt>
                <c:pt idx="636">
                  <c:v>0.99851548000000068</c:v>
                </c:pt>
                <c:pt idx="637">
                  <c:v>0.99853478300000065</c:v>
                </c:pt>
                <c:pt idx="638">
                  <c:v>0.99855373200000064</c:v>
                </c:pt>
                <c:pt idx="639">
                  <c:v>0.99857257900000063</c:v>
                </c:pt>
                <c:pt idx="640">
                  <c:v>0.99859130600000068</c:v>
                </c:pt>
                <c:pt idx="641">
                  <c:v>0.99860993900000072</c:v>
                </c:pt>
                <c:pt idx="642">
                  <c:v>0.99862848500000068</c:v>
                </c:pt>
                <c:pt idx="643">
                  <c:v>0.99864686200000063</c:v>
                </c:pt>
                <c:pt idx="644">
                  <c:v>0.99866509900000067</c:v>
                </c:pt>
                <c:pt idx="645">
                  <c:v>0.99868320600000071</c:v>
                </c:pt>
                <c:pt idx="646">
                  <c:v>0.99870108400000068</c:v>
                </c:pt>
                <c:pt idx="647">
                  <c:v>0.99871889200000064</c:v>
                </c:pt>
                <c:pt idx="648">
                  <c:v>0.99873636400000065</c:v>
                </c:pt>
                <c:pt idx="649">
                  <c:v>0.99875380200000063</c:v>
                </c:pt>
                <c:pt idx="650">
                  <c:v>0.99877108800000058</c:v>
                </c:pt>
                <c:pt idx="651">
                  <c:v>0.99878825200000054</c:v>
                </c:pt>
                <c:pt idx="652">
                  <c:v>0.9988053570000005</c:v>
                </c:pt>
                <c:pt idx="653">
                  <c:v>0.99882233200000048</c:v>
                </c:pt>
                <c:pt idx="654">
                  <c:v>0.99883914300000043</c:v>
                </c:pt>
                <c:pt idx="655">
                  <c:v>0.99885581400000045</c:v>
                </c:pt>
                <c:pt idx="656">
                  <c:v>0.99887228700000041</c:v>
                </c:pt>
                <c:pt idx="657">
                  <c:v>0.99888863100000036</c:v>
                </c:pt>
                <c:pt idx="658">
                  <c:v>0.99890486100000031</c:v>
                </c:pt>
                <c:pt idx="659">
                  <c:v>0.99892105300000034</c:v>
                </c:pt>
                <c:pt idx="660">
                  <c:v>0.99893699100000033</c:v>
                </c:pt>
                <c:pt idx="661">
                  <c:v>0.99895272300000038</c:v>
                </c:pt>
                <c:pt idx="662">
                  <c:v>0.99896824500000037</c:v>
                </c:pt>
                <c:pt idx="663">
                  <c:v>0.9989837340000004</c:v>
                </c:pt>
                <c:pt idx="664">
                  <c:v>0.99899917200000043</c:v>
                </c:pt>
                <c:pt idx="665">
                  <c:v>0.99901451400000041</c:v>
                </c:pt>
                <c:pt idx="666">
                  <c:v>0.99902970300000038</c:v>
                </c:pt>
                <c:pt idx="667">
                  <c:v>0.99904476600000036</c:v>
                </c:pt>
                <c:pt idx="668">
                  <c:v>0.99905966700000037</c:v>
                </c:pt>
                <c:pt idx="669">
                  <c:v>0.99907438900000034</c:v>
                </c:pt>
                <c:pt idx="670">
                  <c:v>0.99908888600000034</c:v>
                </c:pt>
                <c:pt idx="671">
                  <c:v>0.99910327600000037</c:v>
                </c:pt>
                <c:pt idx="672">
                  <c:v>0.99911754600000036</c:v>
                </c:pt>
                <c:pt idx="673">
                  <c:v>0.99913166200000036</c:v>
                </c:pt>
                <c:pt idx="674">
                  <c:v>0.99914557500000034</c:v>
                </c:pt>
                <c:pt idx="675">
                  <c:v>0.99915943800000029</c:v>
                </c:pt>
                <c:pt idx="676">
                  <c:v>0.99917321700000028</c:v>
                </c:pt>
                <c:pt idx="677">
                  <c:v>0.99918682500000033</c:v>
                </c:pt>
                <c:pt idx="678">
                  <c:v>0.99920032300000028</c:v>
                </c:pt>
                <c:pt idx="679">
                  <c:v>0.99921367900000024</c:v>
                </c:pt>
                <c:pt idx="680">
                  <c:v>0.99922680400000019</c:v>
                </c:pt>
                <c:pt idx="681">
                  <c:v>0.99923980400000023</c:v>
                </c:pt>
                <c:pt idx="682">
                  <c:v>0.99925272100000018</c:v>
                </c:pt>
                <c:pt idx="683">
                  <c:v>0.99926551100000016</c:v>
                </c:pt>
                <c:pt idx="684">
                  <c:v>0.99927817800000018</c:v>
                </c:pt>
                <c:pt idx="685">
                  <c:v>0.99929075400000023</c:v>
                </c:pt>
                <c:pt idx="686">
                  <c:v>0.99930327100000027</c:v>
                </c:pt>
                <c:pt idx="687">
                  <c:v>0.99931569200000026</c:v>
                </c:pt>
                <c:pt idx="688">
                  <c:v>0.99932796300000026</c:v>
                </c:pt>
                <c:pt idx="689">
                  <c:v>0.99934005300000028</c:v>
                </c:pt>
                <c:pt idx="690">
                  <c:v>0.99935209100000033</c:v>
                </c:pt>
                <c:pt idx="691">
                  <c:v>0.99936404900000031</c:v>
                </c:pt>
                <c:pt idx="692">
                  <c:v>0.99937592500000028</c:v>
                </c:pt>
                <c:pt idx="693">
                  <c:v>0.99938767100000026</c:v>
                </c:pt>
                <c:pt idx="694">
                  <c:v>0.9993992420000003</c:v>
                </c:pt>
                <c:pt idx="695">
                  <c:v>0.99941071400000026</c:v>
                </c:pt>
                <c:pt idx="696">
                  <c:v>0.99942207500000024</c:v>
                </c:pt>
                <c:pt idx="697">
                  <c:v>0.99943329100000022</c:v>
                </c:pt>
                <c:pt idx="698">
                  <c:v>0.99944432500000024</c:v>
                </c:pt>
                <c:pt idx="699">
                  <c:v>0.99945523500000022</c:v>
                </c:pt>
                <c:pt idx="700">
                  <c:v>0.99946605200000027</c:v>
                </c:pt>
                <c:pt idx="701">
                  <c:v>0.99947675000000025</c:v>
                </c:pt>
                <c:pt idx="702">
                  <c:v>0.99948738900000023</c:v>
                </c:pt>
                <c:pt idx="703">
                  <c:v>0.99949790000000027</c:v>
                </c:pt>
                <c:pt idx="704">
                  <c:v>0.99950827800000031</c:v>
                </c:pt>
                <c:pt idx="705">
                  <c:v>0.9995185630000003</c:v>
                </c:pt>
                <c:pt idx="706">
                  <c:v>0.99952869600000027</c:v>
                </c:pt>
                <c:pt idx="707">
                  <c:v>0.99953876500000027</c:v>
                </c:pt>
                <c:pt idx="708">
                  <c:v>0.99954871400000023</c:v>
                </c:pt>
                <c:pt idx="709">
                  <c:v>0.99955855800000026</c:v>
                </c:pt>
                <c:pt idx="710">
                  <c:v>0.99956833100000031</c:v>
                </c:pt>
                <c:pt idx="711">
                  <c:v>0.99957790900000032</c:v>
                </c:pt>
                <c:pt idx="712">
                  <c:v>0.99958740400000035</c:v>
                </c:pt>
                <c:pt idx="713">
                  <c:v>0.99959675900000033</c:v>
                </c:pt>
                <c:pt idx="714">
                  <c:v>0.99960605700000038</c:v>
                </c:pt>
                <c:pt idx="715">
                  <c:v>0.99961516600000033</c:v>
                </c:pt>
                <c:pt idx="716">
                  <c:v>0.99962426700000029</c:v>
                </c:pt>
                <c:pt idx="717">
                  <c:v>0.99963323600000031</c:v>
                </c:pt>
                <c:pt idx="718">
                  <c:v>0.99964212700000032</c:v>
                </c:pt>
                <c:pt idx="719">
                  <c:v>0.99965091400000028</c:v>
                </c:pt>
                <c:pt idx="720">
                  <c:v>0.99965962500000027</c:v>
                </c:pt>
                <c:pt idx="721">
                  <c:v>0.99966823300000029</c:v>
                </c:pt>
                <c:pt idx="722">
                  <c:v>0.99967671000000025</c:v>
                </c:pt>
                <c:pt idx="723">
                  <c:v>0.99968514400000019</c:v>
                </c:pt>
                <c:pt idx="724">
                  <c:v>0.99969345500000018</c:v>
                </c:pt>
                <c:pt idx="725">
                  <c:v>0.99970162300000021</c:v>
                </c:pt>
                <c:pt idx="726">
                  <c:v>0.99970972500000022</c:v>
                </c:pt>
                <c:pt idx="727">
                  <c:v>0.99971774200000019</c:v>
                </c:pt>
                <c:pt idx="728">
                  <c:v>0.99972571300000024</c:v>
                </c:pt>
                <c:pt idx="729">
                  <c:v>0.99973351900000029</c:v>
                </c:pt>
                <c:pt idx="730">
                  <c:v>0.99974119200000033</c:v>
                </c:pt>
                <c:pt idx="731">
                  <c:v>0.99974871800000031</c:v>
                </c:pt>
                <c:pt idx="732">
                  <c:v>0.99975613900000027</c:v>
                </c:pt>
                <c:pt idx="733">
                  <c:v>0.99976351100000027</c:v>
                </c:pt>
                <c:pt idx="734">
                  <c:v>0.99977077900000022</c:v>
                </c:pt>
                <c:pt idx="735">
                  <c:v>0.99977795300000027</c:v>
                </c:pt>
                <c:pt idx="736">
                  <c:v>0.99978505200000023</c:v>
                </c:pt>
                <c:pt idx="737">
                  <c:v>0.99979207500000022</c:v>
                </c:pt>
                <c:pt idx="738">
                  <c:v>0.9997989730000002</c:v>
                </c:pt>
                <c:pt idx="739">
                  <c:v>0.99980579500000022</c:v>
                </c:pt>
                <c:pt idx="740">
                  <c:v>0.99981242900000022</c:v>
                </c:pt>
                <c:pt idx="741">
                  <c:v>0.9998189700000002</c:v>
                </c:pt>
                <c:pt idx="742">
                  <c:v>0.99982545200000017</c:v>
                </c:pt>
                <c:pt idx="743">
                  <c:v>0.99983185100000016</c:v>
                </c:pt>
                <c:pt idx="744">
                  <c:v>0.99983815900000017</c:v>
                </c:pt>
                <c:pt idx="745">
                  <c:v>0.99984433700000019</c:v>
                </c:pt>
                <c:pt idx="746">
                  <c:v>0.99985049100000023</c:v>
                </c:pt>
                <c:pt idx="747">
                  <c:v>0.99985653800000018</c:v>
                </c:pt>
                <c:pt idx="748">
                  <c:v>0.99986249800000015</c:v>
                </c:pt>
                <c:pt idx="749">
                  <c:v>0.99986827700000014</c:v>
                </c:pt>
                <c:pt idx="750">
                  <c:v>0.9998739980000001</c:v>
                </c:pt>
                <c:pt idx="751">
                  <c:v>0.9998796780000001</c:v>
                </c:pt>
                <c:pt idx="752">
                  <c:v>0.99988530700000011</c:v>
                </c:pt>
                <c:pt idx="753">
                  <c:v>0.99989075300000008</c:v>
                </c:pt>
                <c:pt idx="754">
                  <c:v>0.99989615800000009</c:v>
                </c:pt>
                <c:pt idx="755">
                  <c:v>0.99990155500000011</c:v>
                </c:pt>
                <c:pt idx="756">
                  <c:v>0.99990674300000015</c:v>
                </c:pt>
                <c:pt idx="757">
                  <c:v>0.99991183100000014</c:v>
                </c:pt>
                <c:pt idx="758">
                  <c:v>0.99991687700000009</c:v>
                </c:pt>
                <c:pt idx="759">
                  <c:v>0.99992187900000007</c:v>
                </c:pt>
                <c:pt idx="760">
                  <c:v>0.99992657700000009</c:v>
                </c:pt>
                <c:pt idx="761">
                  <c:v>0.99993117200000015</c:v>
                </c:pt>
                <c:pt idx="762">
                  <c:v>0.99993569700000018</c:v>
                </c:pt>
                <c:pt idx="763">
                  <c:v>0.99994017100000021</c:v>
                </c:pt>
                <c:pt idx="764">
                  <c:v>0.99994458200000025</c:v>
                </c:pt>
                <c:pt idx="765">
                  <c:v>0.99994883200000029</c:v>
                </c:pt>
                <c:pt idx="766">
                  <c:v>0.99995302500000027</c:v>
                </c:pt>
                <c:pt idx="767">
                  <c:v>0.99995696500000031</c:v>
                </c:pt>
                <c:pt idx="768">
                  <c:v>0.99996087400000033</c:v>
                </c:pt>
                <c:pt idx="769">
                  <c:v>0.99996461000000036</c:v>
                </c:pt>
                <c:pt idx="770">
                  <c:v>0.99996822300000032</c:v>
                </c:pt>
                <c:pt idx="771">
                  <c:v>0.99997162500000036</c:v>
                </c:pt>
                <c:pt idx="772">
                  <c:v>0.99997498700000031</c:v>
                </c:pt>
                <c:pt idx="773">
                  <c:v>0.99997824300000027</c:v>
                </c:pt>
                <c:pt idx="774">
                  <c:v>0.99998138500000022</c:v>
                </c:pt>
                <c:pt idx="775">
                  <c:v>0.99998441300000018</c:v>
                </c:pt>
                <c:pt idx="776">
                  <c:v>0.99998731600000024</c:v>
                </c:pt>
                <c:pt idx="777">
                  <c:v>0.99999010900000018</c:v>
                </c:pt>
                <c:pt idx="778">
                  <c:v>0.99999261000000017</c:v>
                </c:pt>
                <c:pt idx="779">
                  <c:v>0.9999949330000002</c:v>
                </c:pt>
                <c:pt idx="780">
                  <c:v>0.99999699900000016</c:v>
                </c:pt>
                <c:pt idx="781">
                  <c:v>0.99999859500000021</c:v>
                </c:pt>
                <c:pt idx="782">
                  <c:v>0.99999945800000023</c:v>
                </c:pt>
                <c:pt idx="783">
                  <c:v>1.0000000080000002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68-584D-BB64-56A7A1AA8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hui_part2_MNIST!$A$8</c:f>
              <c:strCache>
                <c:ptCount val="1"/>
                <c:pt idx="0">
                  <c:v>ICA_kurt1_n_component=20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hui_part2_MNIST!$B$8:$ADE$8</c:f>
              <c:numCache>
                <c:formatCode>General</c:formatCode>
                <c:ptCount val="784"/>
                <c:pt idx="0">
                  <c:v>4.2376674039999997</c:v>
                </c:pt>
                <c:pt idx="1">
                  <c:v>25.987106451999999</c:v>
                </c:pt>
                <c:pt idx="2">
                  <c:v>38.150631803000003</c:v>
                </c:pt>
                <c:pt idx="3">
                  <c:v>31.608248722999999</c:v>
                </c:pt>
                <c:pt idx="4">
                  <c:v>752.16680481100002</c:v>
                </c:pt>
                <c:pt idx="5">
                  <c:v>6.8619526459999998</c:v>
                </c:pt>
                <c:pt idx="6">
                  <c:v>37.044585253000001</c:v>
                </c:pt>
                <c:pt idx="7">
                  <c:v>3.301155563</c:v>
                </c:pt>
                <c:pt idx="8">
                  <c:v>2.149855536</c:v>
                </c:pt>
                <c:pt idx="9">
                  <c:v>4.606104899</c:v>
                </c:pt>
                <c:pt idx="10">
                  <c:v>-0.67037593799999995</c:v>
                </c:pt>
                <c:pt idx="11">
                  <c:v>4.4011378460000001</c:v>
                </c:pt>
                <c:pt idx="12">
                  <c:v>7.8049328789999999</c:v>
                </c:pt>
                <c:pt idx="13">
                  <c:v>8.2441612909999993</c:v>
                </c:pt>
                <c:pt idx="14">
                  <c:v>3.301155563</c:v>
                </c:pt>
                <c:pt idx="15">
                  <c:v>4.606104899</c:v>
                </c:pt>
                <c:pt idx="16">
                  <c:v>4.4011378460000001</c:v>
                </c:pt>
                <c:pt idx="17">
                  <c:v>8.2441612909999993</c:v>
                </c:pt>
                <c:pt idx="18">
                  <c:v>4.4011378460000001</c:v>
                </c:pt>
                <c:pt idx="19">
                  <c:v>6.8619526459999998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DE-2F46-A08E-C43A12491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hui_part2_ESR!$A$8</c:f>
              <c:strCache>
                <c:ptCount val="1"/>
                <c:pt idx="0">
                  <c:v>ICA_kurt2_n_component=90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hui_part2_ESR!$B$1:$ADE$1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hui_part2_ESR!$B$8:$ADE$8</c:f>
              <c:numCache>
                <c:formatCode>General</c:formatCode>
                <c:ptCount val="784"/>
                <c:pt idx="0">
                  <c:v>25.963503356</c:v>
                </c:pt>
                <c:pt idx="1">
                  <c:v>27.566995861999999</c:v>
                </c:pt>
                <c:pt idx="2">
                  <c:v>97.452962553000006</c:v>
                </c:pt>
                <c:pt idx="3">
                  <c:v>53.023925982000002</c:v>
                </c:pt>
                <c:pt idx="4">
                  <c:v>93.890315188000002</c:v>
                </c:pt>
                <c:pt idx="5">
                  <c:v>11.204220006</c:v>
                </c:pt>
                <c:pt idx="6">
                  <c:v>118.92680467700001</c:v>
                </c:pt>
                <c:pt idx="7">
                  <c:v>257.23172480599999</c:v>
                </c:pt>
                <c:pt idx="8">
                  <c:v>83.027982417000004</c:v>
                </c:pt>
                <c:pt idx="9">
                  <c:v>76.082268346999996</c:v>
                </c:pt>
                <c:pt idx="10">
                  <c:v>57.134288279000003</c:v>
                </c:pt>
                <c:pt idx="11">
                  <c:v>88.397467888999998</c:v>
                </c:pt>
                <c:pt idx="12">
                  <c:v>99.262253512000001</c:v>
                </c:pt>
                <c:pt idx="13">
                  <c:v>102.433229645</c:v>
                </c:pt>
                <c:pt idx="14">
                  <c:v>28.812971753999999</c:v>
                </c:pt>
                <c:pt idx="15">
                  <c:v>78.533198087000002</c:v>
                </c:pt>
                <c:pt idx="16">
                  <c:v>66.078382919999996</c:v>
                </c:pt>
                <c:pt idx="17">
                  <c:v>44.243244371999999</c:v>
                </c:pt>
                <c:pt idx="18">
                  <c:v>44.591794847999999</c:v>
                </c:pt>
                <c:pt idx="19">
                  <c:v>109.591649433</c:v>
                </c:pt>
                <c:pt idx="20">
                  <c:v>38.342491162000002</c:v>
                </c:pt>
                <c:pt idx="21">
                  <c:v>105.831912183</c:v>
                </c:pt>
                <c:pt idx="22">
                  <c:v>51.339220933999997</c:v>
                </c:pt>
                <c:pt idx="23">
                  <c:v>45.471562489999997</c:v>
                </c:pt>
                <c:pt idx="24">
                  <c:v>58.468580862000003</c:v>
                </c:pt>
                <c:pt idx="25">
                  <c:v>79.039380718999993</c:v>
                </c:pt>
                <c:pt idx="26">
                  <c:v>141.69567558400001</c:v>
                </c:pt>
                <c:pt idx="27">
                  <c:v>40.951374156</c:v>
                </c:pt>
                <c:pt idx="28">
                  <c:v>40.249958593999999</c:v>
                </c:pt>
                <c:pt idx="29">
                  <c:v>93.407266281000005</c:v>
                </c:pt>
                <c:pt idx="30">
                  <c:v>91.646589784</c:v>
                </c:pt>
                <c:pt idx="31">
                  <c:v>44.648067871000002</c:v>
                </c:pt>
                <c:pt idx="32">
                  <c:v>59.849830672000003</c:v>
                </c:pt>
                <c:pt idx="33">
                  <c:v>71.928285482999996</c:v>
                </c:pt>
                <c:pt idx="34">
                  <c:v>70.133705785000004</c:v>
                </c:pt>
                <c:pt idx="35">
                  <c:v>416.10824430500003</c:v>
                </c:pt>
                <c:pt idx="36">
                  <c:v>28.645678489000002</c:v>
                </c:pt>
                <c:pt idx="37">
                  <c:v>317.01542855299999</c:v>
                </c:pt>
                <c:pt idx="38">
                  <c:v>65.077868885000001</c:v>
                </c:pt>
                <c:pt idx="39">
                  <c:v>65.550646611999994</c:v>
                </c:pt>
                <c:pt idx="40">
                  <c:v>31.899159971</c:v>
                </c:pt>
                <c:pt idx="41">
                  <c:v>245.545015597</c:v>
                </c:pt>
                <c:pt idx="42">
                  <c:v>48.031050493000002</c:v>
                </c:pt>
                <c:pt idx="43">
                  <c:v>104.76252755199999</c:v>
                </c:pt>
                <c:pt idx="44">
                  <c:v>41.536990224</c:v>
                </c:pt>
                <c:pt idx="45">
                  <c:v>26.997889168</c:v>
                </c:pt>
                <c:pt idx="46">
                  <c:v>71.125173985999993</c:v>
                </c:pt>
                <c:pt idx="47">
                  <c:v>58.714781621999997</c:v>
                </c:pt>
                <c:pt idx="48">
                  <c:v>42.142064083000001</c:v>
                </c:pt>
                <c:pt idx="49">
                  <c:v>395.69280063999997</c:v>
                </c:pt>
                <c:pt idx="50">
                  <c:v>149.469037896</c:v>
                </c:pt>
                <c:pt idx="51">
                  <c:v>70.73002031</c:v>
                </c:pt>
                <c:pt idx="52">
                  <c:v>26.927929177999999</c:v>
                </c:pt>
                <c:pt idx="53">
                  <c:v>96.614601829999998</c:v>
                </c:pt>
                <c:pt idx="54">
                  <c:v>37.916780985999999</c:v>
                </c:pt>
                <c:pt idx="55">
                  <c:v>1091.9067491440001</c:v>
                </c:pt>
                <c:pt idx="56">
                  <c:v>206.242987855</c:v>
                </c:pt>
                <c:pt idx="57">
                  <c:v>42.890683834999997</c:v>
                </c:pt>
                <c:pt idx="58">
                  <c:v>33.162752550999997</c:v>
                </c:pt>
                <c:pt idx="59">
                  <c:v>2.5715289870000002</c:v>
                </c:pt>
                <c:pt idx="60">
                  <c:v>51.146510890000002</c:v>
                </c:pt>
                <c:pt idx="61">
                  <c:v>123.97905382</c:v>
                </c:pt>
                <c:pt idx="62">
                  <c:v>18.666864495999999</c:v>
                </c:pt>
                <c:pt idx="63">
                  <c:v>80.300568228000003</c:v>
                </c:pt>
                <c:pt idx="64">
                  <c:v>106.144561666</c:v>
                </c:pt>
                <c:pt idx="65">
                  <c:v>200.00621064000001</c:v>
                </c:pt>
                <c:pt idx="66">
                  <c:v>361.17902952899999</c:v>
                </c:pt>
                <c:pt idx="67">
                  <c:v>57.056203965999998</c:v>
                </c:pt>
                <c:pt idx="68">
                  <c:v>32.134126479000003</c:v>
                </c:pt>
                <c:pt idx="69">
                  <c:v>73.826897294000005</c:v>
                </c:pt>
                <c:pt idx="70">
                  <c:v>29.956530164</c:v>
                </c:pt>
                <c:pt idx="71">
                  <c:v>42.362628819000001</c:v>
                </c:pt>
                <c:pt idx="72">
                  <c:v>134.69715315600001</c:v>
                </c:pt>
                <c:pt idx="73">
                  <c:v>96.666440876999999</c:v>
                </c:pt>
                <c:pt idx="74">
                  <c:v>26.15620603</c:v>
                </c:pt>
                <c:pt idx="75">
                  <c:v>74.453012322000006</c:v>
                </c:pt>
                <c:pt idx="76">
                  <c:v>33.515321126000003</c:v>
                </c:pt>
                <c:pt idx="77">
                  <c:v>13.406618521</c:v>
                </c:pt>
                <c:pt idx="78">
                  <c:v>71.006334037000002</c:v>
                </c:pt>
                <c:pt idx="79">
                  <c:v>29.749622813999999</c:v>
                </c:pt>
                <c:pt idx="80">
                  <c:v>33.259732106000001</c:v>
                </c:pt>
                <c:pt idx="81">
                  <c:v>87.684791880000006</c:v>
                </c:pt>
                <c:pt idx="82">
                  <c:v>51.238890578000003</c:v>
                </c:pt>
                <c:pt idx="83">
                  <c:v>50.373794035000003</c:v>
                </c:pt>
                <c:pt idx="84">
                  <c:v>70.685290757000004</c:v>
                </c:pt>
                <c:pt idx="85">
                  <c:v>46.869308816</c:v>
                </c:pt>
                <c:pt idx="86">
                  <c:v>41.923002312000001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CF-3242-A1B3-AEBAA65D5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k-means: GBS</a:t>
            </a:r>
            <a:endParaRPr lang="en-US" sz="1400">
              <a:effectLst/>
            </a:endParaRPr>
          </a:p>
        </c:rich>
      </c:tx>
      <c:layout>
        <c:manualLayout>
          <c:xMode val="edge"/>
          <c:yMode val="edge"/>
          <c:x val="0.35994953116734307"/>
          <c:y val="4.7669469656505814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7.1652668416447948E-2"/>
          <c:y val="2.5416666666666667E-2"/>
          <c:w val="0.87123622047244098"/>
          <c:h val="0.73583223972003498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'part 1'!$A$16</c:f>
              <c:strCache>
                <c:ptCount val="1"/>
                <c:pt idx="0">
                  <c:v>test</c:v>
                </c:pt>
              </c:strCache>
            </c:strRef>
          </c:tx>
          <c:marker>
            <c:symbol val="squar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1'!$B$16:$K$16</c:f>
              <c:numCache>
                <c:formatCode>General</c:formatCode>
                <c:ptCount val="10"/>
                <c:pt idx="0">
                  <c:v>3.4374351710000002</c:v>
                </c:pt>
                <c:pt idx="1">
                  <c:v>3.2670649649999999</c:v>
                </c:pt>
                <c:pt idx="2">
                  <c:v>2.9965643160000002</c:v>
                </c:pt>
                <c:pt idx="3">
                  <c:v>2.8400298519999998</c:v>
                </c:pt>
                <c:pt idx="4">
                  <c:v>2.8016230329999998</c:v>
                </c:pt>
                <c:pt idx="5">
                  <c:v>2.3552554799999998</c:v>
                </c:pt>
                <c:pt idx="6">
                  <c:v>2.429412675</c:v>
                </c:pt>
                <c:pt idx="7">
                  <c:v>2.361518915</c:v>
                </c:pt>
                <c:pt idx="8">
                  <c:v>2.191706495</c:v>
                </c:pt>
                <c:pt idx="9">
                  <c:v>2.031986088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8C-154D-A41B-1CC7CCAF4DCB}"/>
            </c:ext>
          </c:extLst>
        </c:ser>
        <c:ser>
          <c:idx val="0"/>
          <c:order val="1"/>
          <c:tx>
            <c:strRef>
              <c:f>'part 1'!$A$15</c:f>
              <c:strCache>
                <c:ptCount val="1"/>
                <c:pt idx="0">
                  <c:v>train</c:v>
                </c:pt>
              </c:strCache>
            </c:strRef>
          </c:tx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1'!$B$15:$K$15</c:f>
              <c:numCache>
                <c:formatCode>General</c:formatCode>
                <c:ptCount val="10"/>
                <c:pt idx="0">
                  <c:v>3.4720857999999999</c:v>
                </c:pt>
                <c:pt idx="1">
                  <c:v>3.4290748209999999</c:v>
                </c:pt>
                <c:pt idx="2">
                  <c:v>3.0816580550000001</c:v>
                </c:pt>
                <c:pt idx="3">
                  <c:v>2.9089474480000002</c:v>
                </c:pt>
                <c:pt idx="4">
                  <c:v>3.111092003</c:v>
                </c:pt>
                <c:pt idx="5">
                  <c:v>2.6664339749999999</c:v>
                </c:pt>
                <c:pt idx="6">
                  <c:v>2.2427039390000001</c:v>
                </c:pt>
                <c:pt idx="7">
                  <c:v>2.0810026330000002</c:v>
                </c:pt>
                <c:pt idx="8">
                  <c:v>1.702111841</c:v>
                </c:pt>
                <c:pt idx="9">
                  <c:v>1.49464924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8C-154D-A41B-1CC7CCAF4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026863"/>
        <c:axId val="1124028543"/>
      </c:scatterChart>
      <c:valAx>
        <c:axId val="1124026863"/>
        <c:scaling>
          <c:logBase val="10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8543"/>
        <c:crosses val="autoZero"/>
        <c:crossBetween val="midCat"/>
      </c:valAx>
      <c:valAx>
        <c:axId val="1124028543"/>
        <c:scaling>
          <c:orientation val="minMax"/>
          <c:max val="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6863"/>
        <c:crosses val="autoZero"/>
        <c:crossBetween val="midCat"/>
        <c:majorUnit val="1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0"/>
              <a:t>GMM:</a:t>
            </a:r>
            <a:r>
              <a:rPr lang="en-US" sz="1400" b="0" baseline="0"/>
              <a:t> GBS</a:t>
            </a:r>
            <a:endParaRPr lang="en-US" sz="1400" b="0"/>
          </a:p>
        </c:rich>
      </c:tx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'part 1'!$A$18</c:f>
              <c:strCache>
                <c:ptCount val="1"/>
                <c:pt idx="0">
                  <c:v>test</c:v>
                </c:pt>
              </c:strCache>
            </c:strRef>
          </c:tx>
          <c:marker>
            <c:symbol val="circle"/>
            <c:size val="5"/>
          </c:marker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1'!$B$18:$K$18</c:f>
              <c:numCache>
                <c:formatCode>General</c:formatCode>
                <c:ptCount val="10"/>
                <c:pt idx="0">
                  <c:v>17.371040025999999</c:v>
                </c:pt>
                <c:pt idx="1">
                  <c:v>17.513010950000002</c:v>
                </c:pt>
                <c:pt idx="2">
                  <c:v>17.995640801</c:v>
                </c:pt>
                <c:pt idx="3">
                  <c:v>19.335723459</c:v>
                </c:pt>
                <c:pt idx="4">
                  <c:v>18.296508370000002</c:v>
                </c:pt>
                <c:pt idx="5">
                  <c:v>13.251282788999999</c:v>
                </c:pt>
                <c:pt idx="6">
                  <c:v>15.018411996999999</c:v>
                </c:pt>
                <c:pt idx="7">
                  <c:v>13.804531686000001</c:v>
                </c:pt>
                <c:pt idx="8">
                  <c:v>13.170617473</c:v>
                </c:pt>
                <c:pt idx="9">
                  <c:v>13.485016533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964-504A-B557-7AC1FF3E36C0}"/>
            </c:ext>
          </c:extLst>
        </c:ser>
        <c:ser>
          <c:idx val="0"/>
          <c:order val="1"/>
          <c:tx>
            <c:strRef>
              <c:f>'part 1'!$A$17</c:f>
              <c:strCache>
                <c:ptCount val="1"/>
                <c:pt idx="0">
                  <c:v>train</c:v>
                </c:pt>
              </c:strCache>
            </c:strRef>
          </c:tx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1'!$B$17:$K$17</c:f>
              <c:numCache>
                <c:formatCode>General</c:formatCode>
                <c:ptCount val="10"/>
                <c:pt idx="0">
                  <c:v>12.607541121000001</c:v>
                </c:pt>
                <c:pt idx="1">
                  <c:v>8.5169192319999993</c:v>
                </c:pt>
                <c:pt idx="2">
                  <c:v>8.5423844039999999</c:v>
                </c:pt>
                <c:pt idx="3">
                  <c:v>7.4668941059999998</c:v>
                </c:pt>
                <c:pt idx="4">
                  <c:v>5.8871551770000004</c:v>
                </c:pt>
                <c:pt idx="5">
                  <c:v>3.3840678469999999</c:v>
                </c:pt>
                <c:pt idx="6">
                  <c:v>2.885383364</c:v>
                </c:pt>
                <c:pt idx="7">
                  <c:v>2.8961438350000002</c:v>
                </c:pt>
                <c:pt idx="8">
                  <c:v>1.932918906</c:v>
                </c:pt>
                <c:pt idx="9">
                  <c:v>1.68747881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964-504A-B557-7AC1FF3E3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026863"/>
        <c:axId val="1124028543"/>
      </c:scatterChart>
      <c:valAx>
        <c:axId val="1124026863"/>
        <c:scaling>
          <c:logBase val="10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8543"/>
        <c:crosses val="autoZero"/>
        <c:crossBetween val="midCat"/>
      </c:valAx>
      <c:valAx>
        <c:axId val="1124028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6863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0"/>
              <a:t>k-means: Silhouette </a:t>
            </a:r>
            <a:r>
              <a:rPr lang="en-US" sz="1600" b="0" baseline="0"/>
              <a:t> </a:t>
            </a:r>
            <a:endParaRPr lang="en-US" sz="1600" b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1652668416447948E-2"/>
          <c:y val="2.5416666666666667E-2"/>
          <c:w val="0.87123622047244098"/>
          <c:h val="0.73583223972003498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'part 1'!$A$3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1'!$B$3:$K$3</c:f>
              <c:numCache>
                <c:formatCode>General</c:formatCode>
                <c:ptCount val="10"/>
                <c:pt idx="0">
                  <c:v>0.14308172699999999</c:v>
                </c:pt>
                <c:pt idx="1">
                  <c:v>0.15746111300000001</c:v>
                </c:pt>
                <c:pt idx="2">
                  <c:v>0.121209109</c:v>
                </c:pt>
                <c:pt idx="3">
                  <c:v>0.118052482</c:v>
                </c:pt>
                <c:pt idx="4">
                  <c:v>0.102697602</c:v>
                </c:pt>
                <c:pt idx="5">
                  <c:v>0.10428572899999999</c:v>
                </c:pt>
                <c:pt idx="6">
                  <c:v>6.3242654999999995E-2</c:v>
                </c:pt>
                <c:pt idx="7">
                  <c:v>5.3269484999999998E-2</c:v>
                </c:pt>
                <c:pt idx="8">
                  <c:v>4.9154977000000002E-2</c:v>
                </c:pt>
                <c:pt idx="9">
                  <c:v>2.7881545000000001E-2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47-8B47-A464-B7F897F11BEB}"/>
            </c:ext>
          </c:extLst>
        </c:ser>
        <c:ser>
          <c:idx val="0"/>
          <c:order val="1"/>
          <c:tx>
            <c:strRef>
              <c:f>'part 1'!$A$2</c:f>
              <c:strCache>
                <c:ptCount val="1"/>
                <c:pt idx="0">
                  <c:v>train</c:v>
                </c:pt>
              </c:strCache>
            </c:strRef>
          </c:tx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1'!$B$2:$K$2</c:f>
              <c:numCache>
                <c:formatCode>General</c:formatCode>
                <c:ptCount val="10"/>
                <c:pt idx="0">
                  <c:v>0.14134616799999999</c:v>
                </c:pt>
                <c:pt idx="1">
                  <c:v>0.150781054</c:v>
                </c:pt>
                <c:pt idx="2">
                  <c:v>0.126184307</c:v>
                </c:pt>
                <c:pt idx="3">
                  <c:v>0.12636881899999999</c:v>
                </c:pt>
                <c:pt idx="4">
                  <c:v>0.108466116</c:v>
                </c:pt>
                <c:pt idx="5">
                  <c:v>0.10462365</c:v>
                </c:pt>
                <c:pt idx="6">
                  <c:v>7.4073416000000003E-2</c:v>
                </c:pt>
                <c:pt idx="7">
                  <c:v>7.3990106999999999E-2</c:v>
                </c:pt>
                <c:pt idx="8">
                  <c:v>6.6838220000000004E-2</c:v>
                </c:pt>
                <c:pt idx="9">
                  <c:v>5.8644212000000001E-2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C47-8B47-A464-B7F897F11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026863"/>
        <c:axId val="1124028543"/>
      </c:scatterChart>
      <c:valAx>
        <c:axId val="1124026863"/>
        <c:scaling>
          <c:logBase val="10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8543"/>
        <c:crosses val="autoZero"/>
        <c:crossBetween val="midCat"/>
      </c:valAx>
      <c:valAx>
        <c:axId val="1124028543"/>
        <c:scaling>
          <c:orientation val="minMax"/>
          <c:max val="0.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6863"/>
        <c:crosses val="autoZero"/>
        <c:crossBetween val="midCat"/>
        <c:majorUnit val="5.000000000000001E-2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0"/>
              <a:t>GMM: Silhouette</a:t>
            </a:r>
          </a:p>
        </c:rich>
      </c:tx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'part 1'!$A$5</c:f>
              <c:strCache>
                <c:ptCount val="1"/>
                <c:pt idx="0">
                  <c:v>test</c:v>
                </c:pt>
              </c:strCache>
            </c:strRef>
          </c:tx>
          <c:marker>
            <c:symbol val="circle"/>
            <c:size val="5"/>
          </c:marker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1'!$B$5:$K$5</c:f>
              <c:numCache>
                <c:formatCode>General</c:formatCode>
                <c:ptCount val="10"/>
                <c:pt idx="0">
                  <c:v>9.5541695999999995E-2</c:v>
                </c:pt>
                <c:pt idx="1">
                  <c:v>0.12379285800000001</c:v>
                </c:pt>
                <c:pt idx="2">
                  <c:v>4.4372544E-2</c:v>
                </c:pt>
                <c:pt idx="3">
                  <c:v>0.101719907</c:v>
                </c:pt>
                <c:pt idx="4">
                  <c:v>8.0476478000000004E-2</c:v>
                </c:pt>
                <c:pt idx="5">
                  <c:v>4.2356051999999998E-2</c:v>
                </c:pt>
                <c:pt idx="6">
                  <c:v>1.8561019000000002E-2</c:v>
                </c:pt>
                <c:pt idx="7">
                  <c:v>-4.2453507000000001E-2</c:v>
                </c:pt>
                <c:pt idx="8">
                  <c:v>-1.0269772999999999E-2</c:v>
                </c:pt>
                <c:pt idx="9">
                  <c:v>-4.7413798E-2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66-7B43-9C6E-3DEFC8E8E640}"/>
            </c:ext>
          </c:extLst>
        </c:ser>
        <c:ser>
          <c:idx val="0"/>
          <c:order val="1"/>
          <c:tx>
            <c:strRef>
              <c:f>'part 1'!$A$4</c:f>
              <c:strCache>
                <c:ptCount val="1"/>
                <c:pt idx="0">
                  <c:v>train</c:v>
                </c:pt>
              </c:strCache>
            </c:strRef>
          </c:tx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1'!$B$4:$K$4</c:f>
              <c:numCache>
                <c:formatCode>General</c:formatCode>
                <c:ptCount val="10"/>
                <c:pt idx="0">
                  <c:v>0.14388569200000001</c:v>
                </c:pt>
                <c:pt idx="1">
                  <c:v>0.108780497</c:v>
                </c:pt>
                <c:pt idx="2">
                  <c:v>0.13648738799999999</c:v>
                </c:pt>
                <c:pt idx="3">
                  <c:v>0.122287454</c:v>
                </c:pt>
                <c:pt idx="4">
                  <c:v>0.111403553</c:v>
                </c:pt>
                <c:pt idx="5">
                  <c:v>9.5965253E-2</c:v>
                </c:pt>
                <c:pt idx="6">
                  <c:v>8.4242757000000001E-2</c:v>
                </c:pt>
                <c:pt idx="7">
                  <c:v>7.1576233000000003E-2</c:v>
                </c:pt>
                <c:pt idx="8">
                  <c:v>6.2429420999999999E-2</c:v>
                </c:pt>
                <c:pt idx="9">
                  <c:v>5.569292E-2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F66-7B43-9C6E-3DEFC8E8E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026863"/>
        <c:axId val="1124028543"/>
      </c:scatterChart>
      <c:valAx>
        <c:axId val="1124026863"/>
        <c:scaling>
          <c:logBase val="10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8543"/>
        <c:crosses val="autoZero"/>
        <c:crossBetween val="midCat"/>
      </c:valAx>
      <c:valAx>
        <c:axId val="1124028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6863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0"/>
              <a:t>k-means: GBS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7.1652668416447948E-2"/>
          <c:y val="2.5416666666666667E-2"/>
          <c:w val="0.87123622047244098"/>
          <c:h val="0.73583223972003498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'part 1'!$A$12</c:f>
              <c:strCache>
                <c:ptCount val="1"/>
                <c:pt idx="0">
                  <c:v>test</c:v>
                </c:pt>
              </c:strCache>
            </c:strRef>
          </c:tx>
          <c:marker>
            <c:symbol val="squar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1'!$B$12:$K$12</c:f>
              <c:numCache>
                <c:formatCode>General</c:formatCode>
                <c:ptCount val="10"/>
                <c:pt idx="0">
                  <c:v>1.937513456</c:v>
                </c:pt>
                <c:pt idx="1">
                  <c:v>1.99291712</c:v>
                </c:pt>
                <c:pt idx="2">
                  <c:v>2.0429237410000001</c:v>
                </c:pt>
                <c:pt idx="3">
                  <c:v>2.0114478130000002</c:v>
                </c:pt>
                <c:pt idx="4">
                  <c:v>2.1281759629999999</c:v>
                </c:pt>
                <c:pt idx="5">
                  <c:v>1.947018801</c:v>
                </c:pt>
                <c:pt idx="6">
                  <c:v>2.1420534889999998</c:v>
                </c:pt>
                <c:pt idx="7">
                  <c:v>2.0729572200000002</c:v>
                </c:pt>
                <c:pt idx="8">
                  <c:v>2.050965674</c:v>
                </c:pt>
                <c:pt idx="9">
                  <c:v>1.850185991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E3B-9143-9F5D-9F270DEDB77D}"/>
            </c:ext>
          </c:extLst>
        </c:ser>
        <c:ser>
          <c:idx val="0"/>
          <c:order val="1"/>
          <c:tx>
            <c:strRef>
              <c:f>'part 1'!$A$11</c:f>
              <c:strCache>
                <c:ptCount val="1"/>
                <c:pt idx="0">
                  <c:v>train</c:v>
                </c:pt>
              </c:strCache>
            </c:strRef>
          </c:tx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1'!$B$11:$K$11</c:f>
              <c:numCache>
                <c:formatCode>General</c:formatCode>
                <c:ptCount val="10"/>
                <c:pt idx="0">
                  <c:v>2.0113121280000001</c:v>
                </c:pt>
                <c:pt idx="1">
                  <c:v>2.0365100350000001</c:v>
                </c:pt>
                <c:pt idx="2">
                  <c:v>2.0168933550000001</c:v>
                </c:pt>
                <c:pt idx="3">
                  <c:v>2.0390276200000002</c:v>
                </c:pt>
                <c:pt idx="4">
                  <c:v>2.1810373680000001</c:v>
                </c:pt>
                <c:pt idx="5">
                  <c:v>2.065681933</c:v>
                </c:pt>
                <c:pt idx="6">
                  <c:v>2.1720395020000001</c:v>
                </c:pt>
                <c:pt idx="7">
                  <c:v>2.2571975719999999</c:v>
                </c:pt>
                <c:pt idx="8">
                  <c:v>2.0792232190000002</c:v>
                </c:pt>
                <c:pt idx="9">
                  <c:v>1.959927655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E3B-9143-9F5D-9F270DEDB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026863"/>
        <c:axId val="1124028543"/>
      </c:scatterChart>
      <c:valAx>
        <c:axId val="1124026863"/>
        <c:scaling>
          <c:logBase val="10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8543"/>
        <c:crosses val="autoZero"/>
        <c:crossBetween val="midCat"/>
      </c:valAx>
      <c:valAx>
        <c:axId val="1124028543"/>
        <c:scaling>
          <c:orientation val="minMax"/>
          <c:max val="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6863"/>
        <c:crosses val="autoZero"/>
        <c:crossBetween val="midCat"/>
        <c:majorUnit val="1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0"/>
              <a:t>GMM: GBS</a:t>
            </a:r>
          </a:p>
        </c:rich>
      </c:tx>
      <c:overlay val="1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'part 1'!$A$14</c:f>
              <c:strCache>
                <c:ptCount val="1"/>
                <c:pt idx="0">
                  <c:v>test</c:v>
                </c:pt>
              </c:strCache>
            </c:strRef>
          </c:tx>
          <c:marker>
            <c:symbol val="circle"/>
            <c:size val="5"/>
          </c:marker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1'!$B$14:$K$14</c:f>
              <c:numCache>
                <c:formatCode>General</c:formatCode>
                <c:ptCount val="10"/>
                <c:pt idx="0">
                  <c:v>2.26408371</c:v>
                </c:pt>
                <c:pt idx="1">
                  <c:v>2.4115408110000001</c:v>
                </c:pt>
                <c:pt idx="2">
                  <c:v>1.9867346400000001</c:v>
                </c:pt>
                <c:pt idx="3">
                  <c:v>2.2454863650000001</c:v>
                </c:pt>
                <c:pt idx="4">
                  <c:v>2.4223543090000001</c:v>
                </c:pt>
                <c:pt idx="5">
                  <c:v>1.872841843</c:v>
                </c:pt>
                <c:pt idx="6">
                  <c:v>2.2831871179999998</c:v>
                </c:pt>
                <c:pt idx="7">
                  <c:v>2.110073979</c:v>
                </c:pt>
                <c:pt idx="8">
                  <c:v>1.9619027360000001</c:v>
                </c:pt>
                <c:pt idx="9">
                  <c:v>1.886371461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DBC-2948-84E5-94D3BD187478}"/>
            </c:ext>
          </c:extLst>
        </c:ser>
        <c:ser>
          <c:idx val="0"/>
          <c:order val="1"/>
          <c:tx>
            <c:strRef>
              <c:f>'part 1'!$A$13</c:f>
              <c:strCache>
                <c:ptCount val="1"/>
                <c:pt idx="0">
                  <c:v>train</c:v>
                </c:pt>
              </c:strCache>
            </c:strRef>
          </c:tx>
          <c:xVal>
            <c:numRef>
              <c:f>'part 1'!$B$1:$K$1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31</c:v>
                </c:pt>
                <c:pt idx="7">
                  <c:v>46</c:v>
                </c:pt>
                <c:pt idx="8">
                  <c:v>68</c:v>
                </c:pt>
                <c:pt idx="9">
                  <c:v>100</c:v>
                </c:pt>
              </c:numCache>
            </c:numRef>
          </c:xVal>
          <c:yVal>
            <c:numRef>
              <c:f>'part 1'!$B$13:$K$13</c:f>
              <c:numCache>
                <c:formatCode>General</c:formatCode>
                <c:ptCount val="10"/>
                <c:pt idx="0">
                  <c:v>2.0163581179999999</c:v>
                </c:pt>
                <c:pt idx="1">
                  <c:v>2.1685124820000001</c:v>
                </c:pt>
                <c:pt idx="2">
                  <c:v>2.1082801089999998</c:v>
                </c:pt>
                <c:pt idx="3">
                  <c:v>2.1669031410000001</c:v>
                </c:pt>
                <c:pt idx="4">
                  <c:v>2.2091731870000002</c:v>
                </c:pt>
                <c:pt idx="5">
                  <c:v>2.2018428440000002</c:v>
                </c:pt>
                <c:pt idx="6">
                  <c:v>2.3815307250000002</c:v>
                </c:pt>
                <c:pt idx="7">
                  <c:v>2.2066909770000001</c:v>
                </c:pt>
                <c:pt idx="8">
                  <c:v>2.0783605380000001</c:v>
                </c:pt>
                <c:pt idx="9">
                  <c:v>2.1327099440000001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DBC-2948-84E5-94D3BD187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026863"/>
        <c:axId val="1124028543"/>
      </c:scatterChart>
      <c:valAx>
        <c:axId val="1124026863"/>
        <c:scaling>
          <c:logBase val="10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8543"/>
        <c:crosses val="autoZero"/>
        <c:crossBetween val="midCat"/>
      </c:valAx>
      <c:valAx>
        <c:axId val="1124028543"/>
        <c:scaling>
          <c:orientation val="minMax"/>
          <c:max val="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26863"/>
        <c:crosses val="autoZero"/>
        <c:crossBetween val="midCat"/>
        <c:majorUnit val="1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hui_part2_MNIST!$A$7</c:f>
              <c:strCache>
                <c:ptCount val="1"/>
                <c:pt idx="0">
                  <c:v>ICA_error_rate_test_1</c:v>
                </c:pt>
              </c:strCache>
            </c:strRef>
          </c:tx>
          <c:spPr>
            <a:ln w="25400">
              <a:noFill/>
            </a:ln>
          </c:spP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hui_part2_MNIST!$B$7:$ADE$7</c:f>
              <c:numCache>
                <c:formatCode>General</c:formatCode>
                <c:ptCount val="784"/>
                <c:pt idx="0">
                  <c:v>0.23847695399999999</c:v>
                </c:pt>
                <c:pt idx="1">
                  <c:v>0.47094188399999998</c:v>
                </c:pt>
                <c:pt idx="2">
                  <c:v>0.56312625299999997</c:v>
                </c:pt>
                <c:pt idx="3">
                  <c:v>0.62324649300000001</c:v>
                </c:pt>
                <c:pt idx="4">
                  <c:v>0.64128256500000003</c:v>
                </c:pt>
                <c:pt idx="5">
                  <c:v>0.68336673299999995</c:v>
                </c:pt>
                <c:pt idx="6">
                  <c:v>0.65731462900000004</c:v>
                </c:pt>
                <c:pt idx="7">
                  <c:v>0.68537074099999995</c:v>
                </c:pt>
                <c:pt idx="8">
                  <c:v>0.65731462900000004</c:v>
                </c:pt>
                <c:pt idx="9">
                  <c:v>0.68136272499999995</c:v>
                </c:pt>
                <c:pt idx="10">
                  <c:v>0.67334669300000005</c:v>
                </c:pt>
                <c:pt idx="11">
                  <c:v>0.68336673299999995</c:v>
                </c:pt>
                <c:pt idx="12">
                  <c:v>0.71943887799999995</c:v>
                </c:pt>
                <c:pt idx="13">
                  <c:v>0.66132264500000004</c:v>
                </c:pt>
                <c:pt idx="14">
                  <c:v>0.66132264500000004</c:v>
                </c:pt>
                <c:pt idx="15">
                  <c:v>0.68336673299999995</c:v>
                </c:pt>
                <c:pt idx="16">
                  <c:v>0.69138276600000004</c:v>
                </c:pt>
                <c:pt idx="17">
                  <c:v>0.64729458900000003</c:v>
                </c:pt>
                <c:pt idx="18">
                  <c:v>0.69939879800000004</c:v>
                </c:pt>
                <c:pt idx="19">
                  <c:v>0.71342685400000005</c:v>
                </c:pt>
                <c:pt idx="20">
                  <c:v>0.67535070100000005</c:v>
                </c:pt>
                <c:pt idx="21">
                  <c:v>0.66533066100000005</c:v>
                </c:pt>
                <c:pt idx="22">
                  <c:v>0.66733466900000005</c:v>
                </c:pt>
                <c:pt idx="23">
                  <c:v>0.65731462900000004</c:v>
                </c:pt>
                <c:pt idx="24">
                  <c:v>0.69138276600000004</c:v>
                </c:pt>
                <c:pt idx="25">
                  <c:v>0.64128256500000003</c:v>
                </c:pt>
                <c:pt idx="26">
                  <c:v>0.67535070100000005</c:v>
                </c:pt>
                <c:pt idx="27">
                  <c:v>0.67535070100000005</c:v>
                </c:pt>
                <c:pt idx="28">
                  <c:v>0.66733466900000005</c:v>
                </c:pt>
                <c:pt idx="29">
                  <c:v>0.64929859700000003</c:v>
                </c:pt>
                <c:pt idx="30">
                  <c:v>0.64529058100000003</c:v>
                </c:pt>
                <c:pt idx="31">
                  <c:v>0.64529058100000003</c:v>
                </c:pt>
                <c:pt idx="32">
                  <c:v>0.62725450900000002</c:v>
                </c:pt>
                <c:pt idx="33">
                  <c:v>0.65330661300000004</c:v>
                </c:pt>
                <c:pt idx="34">
                  <c:v>0.62124248500000001</c:v>
                </c:pt>
                <c:pt idx="35">
                  <c:v>0.63927855700000003</c:v>
                </c:pt>
                <c:pt idx="36">
                  <c:v>0.613226453</c:v>
                </c:pt>
                <c:pt idx="37">
                  <c:v>0.64328657300000003</c:v>
                </c:pt>
                <c:pt idx="38">
                  <c:v>0.62124248500000001</c:v>
                </c:pt>
                <c:pt idx="39">
                  <c:v>0.59118236499999999</c:v>
                </c:pt>
                <c:pt idx="40">
                  <c:v>0.58116232499999998</c:v>
                </c:pt>
                <c:pt idx="41">
                  <c:v>0.607214429</c:v>
                </c:pt>
                <c:pt idx="42">
                  <c:v>0.609218437</c:v>
                </c:pt>
                <c:pt idx="43">
                  <c:v>0.63326653300000002</c:v>
                </c:pt>
                <c:pt idx="44">
                  <c:v>0.603206413</c:v>
                </c:pt>
                <c:pt idx="45">
                  <c:v>0.59318637299999999</c:v>
                </c:pt>
                <c:pt idx="46">
                  <c:v>0.609218437</c:v>
                </c:pt>
                <c:pt idx="47">
                  <c:v>0.62324649300000001</c:v>
                </c:pt>
                <c:pt idx="48">
                  <c:v>0.609218437</c:v>
                </c:pt>
                <c:pt idx="49">
                  <c:v>0.603206413</c:v>
                </c:pt>
                <c:pt idx="50">
                  <c:v>0.56713426899999997</c:v>
                </c:pt>
                <c:pt idx="51">
                  <c:v>0.607214429</c:v>
                </c:pt>
                <c:pt idx="52">
                  <c:v>0.53306613199999997</c:v>
                </c:pt>
                <c:pt idx="53">
                  <c:v>0.58316633299999998</c:v>
                </c:pt>
                <c:pt idx="54">
                  <c:v>0.59118236499999999</c:v>
                </c:pt>
                <c:pt idx="55">
                  <c:v>0.56513026099999997</c:v>
                </c:pt>
                <c:pt idx="56">
                  <c:v>0.57314629299999997</c:v>
                </c:pt>
                <c:pt idx="57">
                  <c:v>0.58517034099999998</c:v>
                </c:pt>
                <c:pt idx="58">
                  <c:v>0.53306613199999997</c:v>
                </c:pt>
                <c:pt idx="59">
                  <c:v>0.55711422799999999</c:v>
                </c:pt>
                <c:pt idx="60">
                  <c:v>0.58517034099999998</c:v>
                </c:pt>
                <c:pt idx="61">
                  <c:v>0.59519038099999999</c:v>
                </c:pt>
                <c:pt idx="62">
                  <c:v>0.58316633299999998</c:v>
                </c:pt>
                <c:pt idx="63">
                  <c:v>0.55511021999999999</c:v>
                </c:pt>
                <c:pt idx="64">
                  <c:v>0.53707414799999997</c:v>
                </c:pt>
                <c:pt idx="65">
                  <c:v>0.58316633299999998</c:v>
                </c:pt>
                <c:pt idx="66">
                  <c:v>0.56713426899999997</c:v>
                </c:pt>
                <c:pt idx="67">
                  <c:v>0.56913827699999997</c:v>
                </c:pt>
                <c:pt idx="68">
                  <c:v>0.55911823599999999</c:v>
                </c:pt>
                <c:pt idx="69">
                  <c:v>0.58116232499999998</c:v>
                </c:pt>
                <c:pt idx="70">
                  <c:v>0.57515030099999997</c:v>
                </c:pt>
                <c:pt idx="71">
                  <c:v>0.61523046100000001</c:v>
                </c:pt>
                <c:pt idx="72">
                  <c:v>0.56312625299999997</c:v>
                </c:pt>
                <c:pt idx="73">
                  <c:v>0.55911823599999999</c:v>
                </c:pt>
                <c:pt idx="74">
                  <c:v>0.57915831699999998</c:v>
                </c:pt>
                <c:pt idx="75">
                  <c:v>0.58116232499999998</c:v>
                </c:pt>
                <c:pt idx="76">
                  <c:v>0.55110220399999998</c:v>
                </c:pt>
                <c:pt idx="77">
                  <c:v>0.57515030099999997</c:v>
                </c:pt>
                <c:pt idx="78">
                  <c:v>0.56312625299999997</c:v>
                </c:pt>
                <c:pt idx="79">
                  <c:v>0.607214429</c:v>
                </c:pt>
                <c:pt idx="80">
                  <c:v>0.56913827699999997</c:v>
                </c:pt>
                <c:pt idx="81">
                  <c:v>0.57314629299999997</c:v>
                </c:pt>
                <c:pt idx="82">
                  <c:v>0.54108216399999998</c:v>
                </c:pt>
                <c:pt idx="83">
                  <c:v>0.53106212399999997</c:v>
                </c:pt>
                <c:pt idx="84">
                  <c:v>0.55911823599999999</c:v>
                </c:pt>
                <c:pt idx="85">
                  <c:v>0.59318637299999999</c:v>
                </c:pt>
                <c:pt idx="86">
                  <c:v>0.56913827699999997</c:v>
                </c:pt>
                <c:pt idx="87">
                  <c:v>0.57314629299999997</c:v>
                </c:pt>
                <c:pt idx="88">
                  <c:v>0.57715430899999998</c:v>
                </c:pt>
                <c:pt idx="89">
                  <c:v>0.59318637299999999</c:v>
                </c:pt>
                <c:pt idx="90">
                  <c:v>0.52104208399999996</c:v>
                </c:pt>
                <c:pt idx="91">
                  <c:v>0.55711422799999999</c:v>
                </c:pt>
                <c:pt idx="92">
                  <c:v>0.56112224399999999</c:v>
                </c:pt>
                <c:pt idx="93">
                  <c:v>0.56713426899999997</c:v>
                </c:pt>
                <c:pt idx="94">
                  <c:v>0.54308617199999998</c:v>
                </c:pt>
                <c:pt idx="95">
                  <c:v>0.54909819599999998</c:v>
                </c:pt>
                <c:pt idx="96">
                  <c:v>0.54509017999999998</c:v>
                </c:pt>
                <c:pt idx="97">
                  <c:v>0.55310621199999999</c:v>
                </c:pt>
                <c:pt idx="98">
                  <c:v>0.51903807599999996</c:v>
                </c:pt>
                <c:pt idx="99">
                  <c:v>0.53106212399999997</c:v>
                </c:pt>
                <c:pt idx="100">
                  <c:v>0.52304609199999996</c:v>
                </c:pt>
                <c:pt idx="101">
                  <c:v>0.56312625299999997</c:v>
                </c:pt>
                <c:pt idx="102">
                  <c:v>0.52705410799999997</c:v>
                </c:pt>
                <c:pt idx="103">
                  <c:v>0.53106212399999997</c:v>
                </c:pt>
                <c:pt idx="104">
                  <c:v>0.53907815599999998</c:v>
                </c:pt>
                <c:pt idx="105">
                  <c:v>0.56312625299999997</c:v>
                </c:pt>
                <c:pt idx="106">
                  <c:v>0.52104208399999996</c:v>
                </c:pt>
                <c:pt idx="107">
                  <c:v>0.54709418799999998</c:v>
                </c:pt>
                <c:pt idx="108">
                  <c:v>0.52905811599999997</c:v>
                </c:pt>
                <c:pt idx="109">
                  <c:v>0.53707414799999997</c:v>
                </c:pt>
                <c:pt idx="110">
                  <c:v>0.56713426899999997</c:v>
                </c:pt>
                <c:pt idx="111">
                  <c:v>0.52705410799999997</c:v>
                </c:pt>
                <c:pt idx="112">
                  <c:v>0.496993988</c:v>
                </c:pt>
                <c:pt idx="113">
                  <c:v>0.53306613199999997</c:v>
                </c:pt>
                <c:pt idx="114">
                  <c:v>0.50901803599999995</c:v>
                </c:pt>
                <c:pt idx="115">
                  <c:v>0.50501001999999995</c:v>
                </c:pt>
                <c:pt idx="116">
                  <c:v>0.52705410799999997</c:v>
                </c:pt>
                <c:pt idx="117">
                  <c:v>0.54108216399999998</c:v>
                </c:pt>
                <c:pt idx="118">
                  <c:v>0.57114228499999997</c:v>
                </c:pt>
                <c:pt idx="119">
                  <c:v>0.52705410799999997</c:v>
                </c:pt>
                <c:pt idx="120">
                  <c:v>0.55310621199999999</c:v>
                </c:pt>
                <c:pt idx="121">
                  <c:v>0.52104208399999996</c:v>
                </c:pt>
                <c:pt idx="122">
                  <c:v>0.49498998</c:v>
                </c:pt>
                <c:pt idx="123">
                  <c:v>0.53507013999999997</c:v>
                </c:pt>
                <c:pt idx="124">
                  <c:v>0.50701402799999995</c:v>
                </c:pt>
                <c:pt idx="125">
                  <c:v>0.49098196399999999</c:v>
                </c:pt>
                <c:pt idx="126">
                  <c:v>0.51703406799999996</c:v>
                </c:pt>
                <c:pt idx="127">
                  <c:v>0.49098196399999999</c:v>
                </c:pt>
                <c:pt idx="128">
                  <c:v>0.51903807599999996</c:v>
                </c:pt>
                <c:pt idx="129">
                  <c:v>0.52304609199999996</c:v>
                </c:pt>
                <c:pt idx="130">
                  <c:v>0.54909819599999998</c:v>
                </c:pt>
                <c:pt idx="131">
                  <c:v>0.56713426899999997</c:v>
                </c:pt>
                <c:pt idx="132">
                  <c:v>0.50501001999999995</c:v>
                </c:pt>
                <c:pt idx="133">
                  <c:v>0.496993988</c:v>
                </c:pt>
                <c:pt idx="134">
                  <c:v>0.48296593199999999</c:v>
                </c:pt>
                <c:pt idx="135">
                  <c:v>0.51503005999999996</c:v>
                </c:pt>
                <c:pt idx="136">
                  <c:v>0.52905811599999997</c:v>
                </c:pt>
                <c:pt idx="137">
                  <c:v>0.54909819599999998</c:v>
                </c:pt>
                <c:pt idx="138">
                  <c:v>0.50501001999999995</c:v>
                </c:pt>
                <c:pt idx="139">
                  <c:v>0.54108216399999998</c:v>
                </c:pt>
                <c:pt idx="140">
                  <c:v>0.55110220399999998</c:v>
                </c:pt>
                <c:pt idx="141">
                  <c:v>0.49098196399999999</c:v>
                </c:pt>
                <c:pt idx="142">
                  <c:v>0.50100200399999995</c:v>
                </c:pt>
                <c:pt idx="143">
                  <c:v>0.53507013999999997</c:v>
                </c:pt>
                <c:pt idx="144">
                  <c:v>0.54308617199999998</c:v>
                </c:pt>
                <c:pt idx="145">
                  <c:v>0.49298597199999999</c:v>
                </c:pt>
                <c:pt idx="146">
                  <c:v>0.52905811599999997</c:v>
                </c:pt>
                <c:pt idx="147">
                  <c:v>0.47695390799999998</c:v>
                </c:pt>
                <c:pt idx="148">
                  <c:v>0.51703406799999996</c:v>
                </c:pt>
                <c:pt idx="149">
                  <c:v>0.49498998</c:v>
                </c:pt>
                <c:pt idx="150">
                  <c:v>0.50701402799999995</c:v>
                </c:pt>
                <c:pt idx="151">
                  <c:v>0.46693386799999997</c:v>
                </c:pt>
                <c:pt idx="152">
                  <c:v>0.51503005999999996</c:v>
                </c:pt>
                <c:pt idx="153">
                  <c:v>0.52104208399999996</c:v>
                </c:pt>
                <c:pt idx="154">
                  <c:v>0.49498998</c:v>
                </c:pt>
                <c:pt idx="155">
                  <c:v>0.48697394799999999</c:v>
                </c:pt>
                <c:pt idx="156">
                  <c:v>0.49498998</c:v>
                </c:pt>
                <c:pt idx="157">
                  <c:v>0.49098196399999999</c:v>
                </c:pt>
                <c:pt idx="158">
                  <c:v>0.496993988</c:v>
                </c:pt>
                <c:pt idx="159">
                  <c:v>0.54308617199999998</c:v>
                </c:pt>
                <c:pt idx="160">
                  <c:v>0.51302605199999995</c:v>
                </c:pt>
                <c:pt idx="161">
                  <c:v>0.53707414799999997</c:v>
                </c:pt>
                <c:pt idx="162">
                  <c:v>0.52505009999999996</c:v>
                </c:pt>
                <c:pt idx="163">
                  <c:v>0.49098196399999999</c:v>
                </c:pt>
                <c:pt idx="164">
                  <c:v>0.52705410799999997</c:v>
                </c:pt>
                <c:pt idx="165">
                  <c:v>0.51703406799999996</c:v>
                </c:pt>
                <c:pt idx="166">
                  <c:v>0.50901803599999995</c:v>
                </c:pt>
                <c:pt idx="167">
                  <c:v>0.46292585200000003</c:v>
                </c:pt>
                <c:pt idx="168">
                  <c:v>0.56312625299999997</c:v>
                </c:pt>
                <c:pt idx="169">
                  <c:v>0.50701402799999995</c:v>
                </c:pt>
                <c:pt idx="170">
                  <c:v>0.52505009999999996</c:v>
                </c:pt>
                <c:pt idx="171">
                  <c:v>0.45691382800000002</c:v>
                </c:pt>
                <c:pt idx="172">
                  <c:v>0.48096192399999999</c:v>
                </c:pt>
                <c:pt idx="173">
                  <c:v>0.50701402799999995</c:v>
                </c:pt>
                <c:pt idx="174">
                  <c:v>0.49498998</c:v>
                </c:pt>
                <c:pt idx="175">
                  <c:v>0.50100200399999995</c:v>
                </c:pt>
                <c:pt idx="176">
                  <c:v>0.48496993999999999</c:v>
                </c:pt>
                <c:pt idx="177">
                  <c:v>0.53507013999999997</c:v>
                </c:pt>
                <c:pt idx="178">
                  <c:v>0.50100200399999995</c:v>
                </c:pt>
                <c:pt idx="179">
                  <c:v>0.47494989999999998</c:v>
                </c:pt>
                <c:pt idx="180">
                  <c:v>0.50501001999999995</c:v>
                </c:pt>
                <c:pt idx="181">
                  <c:v>0.49098196399999999</c:v>
                </c:pt>
                <c:pt idx="182">
                  <c:v>0.47094188399999998</c:v>
                </c:pt>
                <c:pt idx="183">
                  <c:v>0.46893787599999998</c:v>
                </c:pt>
                <c:pt idx="184">
                  <c:v>0.50300601199999995</c:v>
                </c:pt>
                <c:pt idx="185">
                  <c:v>0.50300601199999995</c:v>
                </c:pt>
                <c:pt idx="186">
                  <c:v>0.47695390799999998</c:v>
                </c:pt>
                <c:pt idx="187">
                  <c:v>0.48496993999999999</c:v>
                </c:pt>
                <c:pt idx="188">
                  <c:v>0.498997996</c:v>
                </c:pt>
                <c:pt idx="189">
                  <c:v>0.46893787599999998</c:v>
                </c:pt>
                <c:pt idx="190">
                  <c:v>0.49498998</c:v>
                </c:pt>
                <c:pt idx="191">
                  <c:v>0.48296593199999999</c:v>
                </c:pt>
                <c:pt idx="192">
                  <c:v>0.48296593199999999</c:v>
                </c:pt>
                <c:pt idx="193">
                  <c:v>0.46492985999999997</c:v>
                </c:pt>
                <c:pt idx="194">
                  <c:v>0.496993988</c:v>
                </c:pt>
                <c:pt idx="195">
                  <c:v>0.50901803599999995</c:v>
                </c:pt>
                <c:pt idx="196">
                  <c:v>0.46893787599999998</c:v>
                </c:pt>
                <c:pt idx="197">
                  <c:v>0.45090180400000002</c:v>
                </c:pt>
                <c:pt idx="198">
                  <c:v>0.50300601199999995</c:v>
                </c:pt>
                <c:pt idx="199">
                  <c:v>0.46693386799999997</c:v>
                </c:pt>
                <c:pt idx="200">
                  <c:v>0.48296593199999999</c:v>
                </c:pt>
                <c:pt idx="201">
                  <c:v>0.51102204399999995</c:v>
                </c:pt>
                <c:pt idx="202">
                  <c:v>0.46693386799999997</c:v>
                </c:pt>
                <c:pt idx="203">
                  <c:v>0.44889779600000002</c:v>
                </c:pt>
                <c:pt idx="204">
                  <c:v>0.45691382800000002</c:v>
                </c:pt>
                <c:pt idx="205">
                  <c:v>0.48496993999999999</c:v>
                </c:pt>
                <c:pt idx="206">
                  <c:v>0.45090180400000002</c:v>
                </c:pt>
                <c:pt idx="207">
                  <c:v>0.47895791599999998</c:v>
                </c:pt>
                <c:pt idx="208">
                  <c:v>0.46292585200000003</c:v>
                </c:pt>
                <c:pt idx="209">
                  <c:v>0.43887775600000001</c:v>
                </c:pt>
                <c:pt idx="210">
                  <c:v>0.45691382800000002</c:v>
                </c:pt>
                <c:pt idx="211">
                  <c:v>0.46693386799999997</c:v>
                </c:pt>
                <c:pt idx="212">
                  <c:v>0.49298597199999999</c:v>
                </c:pt>
                <c:pt idx="213">
                  <c:v>0.44488978000000001</c:v>
                </c:pt>
                <c:pt idx="214">
                  <c:v>0.44488978000000001</c:v>
                </c:pt>
                <c:pt idx="215">
                  <c:v>0.46893787599999998</c:v>
                </c:pt>
                <c:pt idx="216">
                  <c:v>0.47094188399999998</c:v>
                </c:pt>
                <c:pt idx="217">
                  <c:v>0.45290581200000002</c:v>
                </c:pt>
                <c:pt idx="218">
                  <c:v>0.47695390799999998</c:v>
                </c:pt>
                <c:pt idx="219">
                  <c:v>0.47294589199999998</c:v>
                </c:pt>
                <c:pt idx="220">
                  <c:v>0.49098196399999999</c:v>
                </c:pt>
                <c:pt idx="221">
                  <c:v>0.41683366700000002</c:v>
                </c:pt>
                <c:pt idx="222">
                  <c:v>0.46693386799999997</c:v>
                </c:pt>
                <c:pt idx="223">
                  <c:v>0.45891783600000002</c:v>
                </c:pt>
                <c:pt idx="224">
                  <c:v>0.46893787599999998</c:v>
                </c:pt>
                <c:pt idx="225">
                  <c:v>0.396793587</c:v>
                </c:pt>
                <c:pt idx="226">
                  <c:v>0.42885771499999997</c:v>
                </c:pt>
                <c:pt idx="227">
                  <c:v>0.47695390799999998</c:v>
                </c:pt>
                <c:pt idx="228">
                  <c:v>0.46693386799999997</c:v>
                </c:pt>
                <c:pt idx="229">
                  <c:v>0.51102204399999995</c:v>
                </c:pt>
                <c:pt idx="230">
                  <c:v>0.46693386799999997</c:v>
                </c:pt>
                <c:pt idx="231">
                  <c:v>0.45891783600000002</c:v>
                </c:pt>
                <c:pt idx="232">
                  <c:v>0.48296593199999999</c:v>
                </c:pt>
                <c:pt idx="233">
                  <c:v>0.44288577200000001</c:v>
                </c:pt>
                <c:pt idx="234">
                  <c:v>0.42484969900000003</c:v>
                </c:pt>
                <c:pt idx="235">
                  <c:v>0.49498998</c:v>
                </c:pt>
                <c:pt idx="236">
                  <c:v>0.44088176400000001</c:v>
                </c:pt>
                <c:pt idx="237">
                  <c:v>0.46893787599999998</c:v>
                </c:pt>
                <c:pt idx="238">
                  <c:v>0.45490982000000002</c:v>
                </c:pt>
                <c:pt idx="239">
                  <c:v>0.46292585200000003</c:v>
                </c:pt>
                <c:pt idx="240">
                  <c:v>0.46092184400000002</c:v>
                </c:pt>
                <c:pt idx="241">
                  <c:v>0.44088176400000001</c:v>
                </c:pt>
                <c:pt idx="242">
                  <c:v>0.47294589199999998</c:v>
                </c:pt>
                <c:pt idx="243">
                  <c:v>0.44889779600000002</c:v>
                </c:pt>
                <c:pt idx="244">
                  <c:v>0.42284569100000002</c:v>
                </c:pt>
                <c:pt idx="245">
                  <c:v>0.46292585200000003</c:v>
                </c:pt>
                <c:pt idx="246">
                  <c:v>0.46092184400000002</c:v>
                </c:pt>
                <c:pt idx="247">
                  <c:v>0.45090180400000002</c:v>
                </c:pt>
                <c:pt idx="248">
                  <c:v>0.41683366700000002</c:v>
                </c:pt>
                <c:pt idx="249">
                  <c:v>0.45490982000000002</c:v>
                </c:pt>
                <c:pt idx="250">
                  <c:v>0.46693386799999997</c:v>
                </c:pt>
                <c:pt idx="251">
                  <c:v>0.44288577200000001</c:v>
                </c:pt>
                <c:pt idx="252">
                  <c:v>0.46292585200000003</c:v>
                </c:pt>
                <c:pt idx="253">
                  <c:v>0.42484969900000003</c:v>
                </c:pt>
                <c:pt idx="254">
                  <c:v>0.43486973899999998</c:v>
                </c:pt>
                <c:pt idx="255">
                  <c:v>0.42885771499999997</c:v>
                </c:pt>
                <c:pt idx="256">
                  <c:v>0.47494989999999998</c:v>
                </c:pt>
                <c:pt idx="257">
                  <c:v>0.47094188399999998</c:v>
                </c:pt>
                <c:pt idx="258">
                  <c:v>0.45490982000000002</c:v>
                </c:pt>
                <c:pt idx="259">
                  <c:v>0.41683366700000002</c:v>
                </c:pt>
                <c:pt idx="260">
                  <c:v>0.46092184400000002</c:v>
                </c:pt>
                <c:pt idx="261">
                  <c:v>0.48096192399999999</c:v>
                </c:pt>
                <c:pt idx="262">
                  <c:v>0.43687374699999998</c:v>
                </c:pt>
                <c:pt idx="263">
                  <c:v>0.46292585200000003</c:v>
                </c:pt>
                <c:pt idx="264">
                  <c:v>0.44088176400000001</c:v>
                </c:pt>
                <c:pt idx="265">
                  <c:v>0.47294589199999998</c:v>
                </c:pt>
                <c:pt idx="266">
                  <c:v>0.45490982000000002</c:v>
                </c:pt>
                <c:pt idx="267">
                  <c:v>0.47094188399999998</c:v>
                </c:pt>
                <c:pt idx="268">
                  <c:v>0.496993988</c:v>
                </c:pt>
                <c:pt idx="269">
                  <c:v>0.44288577200000001</c:v>
                </c:pt>
                <c:pt idx="270">
                  <c:v>0.45290581200000002</c:v>
                </c:pt>
                <c:pt idx="271">
                  <c:v>0.47695390799999998</c:v>
                </c:pt>
                <c:pt idx="272">
                  <c:v>0.45290581200000002</c:v>
                </c:pt>
                <c:pt idx="273">
                  <c:v>0.47094188399999998</c:v>
                </c:pt>
                <c:pt idx="274">
                  <c:v>0.48296593199999999</c:v>
                </c:pt>
                <c:pt idx="275">
                  <c:v>0.46693386799999997</c:v>
                </c:pt>
                <c:pt idx="276">
                  <c:v>0.43286573099999998</c:v>
                </c:pt>
                <c:pt idx="277">
                  <c:v>0.496993988</c:v>
                </c:pt>
                <c:pt idx="278">
                  <c:v>0.47294589199999998</c:v>
                </c:pt>
                <c:pt idx="279">
                  <c:v>0.47294589199999998</c:v>
                </c:pt>
                <c:pt idx="280">
                  <c:v>0.45290581200000002</c:v>
                </c:pt>
                <c:pt idx="281">
                  <c:v>0.44889779600000002</c:v>
                </c:pt>
                <c:pt idx="282">
                  <c:v>0.41082164300000001</c:v>
                </c:pt>
                <c:pt idx="283">
                  <c:v>0.42885771499999997</c:v>
                </c:pt>
                <c:pt idx="284">
                  <c:v>0.42084168300000002</c:v>
                </c:pt>
                <c:pt idx="285">
                  <c:v>0.41883767500000002</c:v>
                </c:pt>
                <c:pt idx="286">
                  <c:v>0.43486973899999998</c:v>
                </c:pt>
                <c:pt idx="287">
                  <c:v>0.43486973899999998</c:v>
                </c:pt>
                <c:pt idx="288">
                  <c:v>0.42084168300000002</c:v>
                </c:pt>
                <c:pt idx="289">
                  <c:v>0.48096192399999999</c:v>
                </c:pt>
                <c:pt idx="290">
                  <c:v>0.45290581200000002</c:v>
                </c:pt>
                <c:pt idx="291">
                  <c:v>0.43887775600000001</c:v>
                </c:pt>
                <c:pt idx="292">
                  <c:v>0.49098196399999999</c:v>
                </c:pt>
                <c:pt idx="293">
                  <c:v>0.47294589199999998</c:v>
                </c:pt>
                <c:pt idx="294">
                  <c:v>0.42084168300000002</c:v>
                </c:pt>
                <c:pt idx="295">
                  <c:v>0.41282565100000002</c:v>
                </c:pt>
                <c:pt idx="296">
                  <c:v>0.42685370700000003</c:v>
                </c:pt>
                <c:pt idx="297">
                  <c:v>0.41683366700000002</c:v>
                </c:pt>
                <c:pt idx="298">
                  <c:v>0.45490982000000002</c:v>
                </c:pt>
                <c:pt idx="299">
                  <c:v>0.41282565100000002</c:v>
                </c:pt>
                <c:pt idx="300">
                  <c:v>0.46693386799999997</c:v>
                </c:pt>
                <c:pt idx="301">
                  <c:v>0.42484969900000003</c:v>
                </c:pt>
                <c:pt idx="302">
                  <c:v>0.40480961900000001</c:v>
                </c:pt>
                <c:pt idx="303">
                  <c:v>0.45290581200000002</c:v>
                </c:pt>
                <c:pt idx="304">
                  <c:v>0.46292585200000003</c:v>
                </c:pt>
                <c:pt idx="305">
                  <c:v>0.38476953899999999</c:v>
                </c:pt>
                <c:pt idx="306">
                  <c:v>0.42484969900000003</c:v>
                </c:pt>
                <c:pt idx="307">
                  <c:v>0.48096192399999999</c:v>
                </c:pt>
                <c:pt idx="308">
                  <c:v>0.43687374699999998</c:v>
                </c:pt>
                <c:pt idx="309">
                  <c:v>0.42484969900000003</c:v>
                </c:pt>
                <c:pt idx="310">
                  <c:v>0.47294589199999998</c:v>
                </c:pt>
                <c:pt idx="311">
                  <c:v>0.42685370700000003</c:v>
                </c:pt>
                <c:pt idx="312">
                  <c:v>0.47294589199999998</c:v>
                </c:pt>
                <c:pt idx="313">
                  <c:v>0.396793587</c:v>
                </c:pt>
                <c:pt idx="314">
                  <c:v>0.43286573099999998</c:v>
                </c:pt>
                <c:pt idx="315">
                  <c:v>0.44689378800000001</c:v>
                </c:pt>
                <c:pt idx="316">
                  <c:v>0.45290581200000002</c:v>
                </c:pt>
                <c:pt idx="317">
                  <c:v>0.45090180400000002</c:v>
                </c:pt>
                <c:pt idx="318">
                  <c:v>0.44488978000000001</c:v>
                </c:pt>
                <c:pt idx="319">
                  <c:v>0.45891783600000002</c:v>
                </c:pt>
                <c:pt idx="320">
                  <c:v>0.44088176400000001</c:v>
                </c:pt>
                <c:pt idx="321">
                  <c:v>0.45290581200000002</c:v>
                </c:pt>
                <c:pt idx="322">
                  <c:v>0.43687374699999998</c:v>
                </c:pt>
                <c:pt idx="323">
                  <c:v>0.43086172299999997</c:v>
                </c:pt>
                <c:pt idx="324">
                  <c:v>0.45290581200000002</c:v>
                </c:pt>
                <c:pt idx="325">
                  <c:v>0.394789579</c:v>
                </c:pt>
                <c:pt idx="326">
                  <c:v>0.46893787599999998</c:v>
                </c:pt>
                <c:pt idx="327">
                  <c:v>0.43687374699999998</c:v>
                </c:pt>
                <c:pt idx="328">
                  <c:v>0.42484969900000003</c:v>
                </c:pt>
                <c:pt idx="329">
                  <c:v>0.41282565100000002</c:v>
                </c:pt>
                <c:pt idx="330">
                  <c:v>0.396793587</c:v>
                </c:pt>
                <c:pt idx="331">
                  <c:v>0.44889779600000002</c:v>
                </c:pt>
                <c:pt idx="332">
                  <c:v>0.42685370700000003</c:v>
                </c:pt>
                <c:pt idx="333">
                  <c:v>0.43687374699999998</c:v>
                </c:pt>
                <c:pt idx="334">
                  <c:v>0.396793587</c:v>
                </c:pt>
                <c:pt idx="335">
                  <c:v>0.40280561100000001</c:v>
                </c:pt>
                <c:pt idx="336">
                  <c:v>0.42284569100000002</c:v>
                </c:pt>
                <c:pt idx="337">
                  <c:v>0.43086172299999997</c:v>
                </c:pt>
                <c:pt idx="338">
                  <c:v>0.390781563</c:v>
                </c:pt>
                <c:pt idx="339">
                  <c:v>0.41482965900000002</c:v>
                </c:pt>
                <c:pt idx="340">
                  <c:v>0.44689378800000001</c:v>
                </c:pt>
                <c:pt idx="341">
                  <c:v>0.46292585200000003</c:v>
                </c:pt>
                <c:pt idx="342">
                  <c:v>0.44889779600000002</c:v>
                </c:pt>
                <c:pt idx="343">
                  <c:v>0.43486973899999998</c:v>
                </c:pt>
                <c:pt idx="344">
                  <c:v>0.388777555</c:v>
                </c:pt>
                <c:pt idx="345">
                  <c:v>0.42284569100000002</c:v>
                </c:pt>
                <c:pt idx="346">
                  <c:v>0.45090180400000002</c:v>
                </c:pt>
                <c:pt idx="347">
                  <c:v>0.40681362700000001</c:v>
                </c:pt>
                <c:pt idx="348">
                  <c:v>0.44889779600000002</c:v>
                </c:pt>
                <c:pt idx="349">
                  <c:v>0.41082164300000001</c:v>
                </c:pt>
                <c:pt idx="350">
                  <c:v>0.44288577200000001</c:v>
                </c:pt>
                <c:pt idx="351">
                  <c:v>0.43687374699999998</c:v>
                </c:pt>
                <c:pt idx="352">
                  <c:v>0.46092184400000002</c:v>
                </c:pt>
                <c:pt idx="353">
                  <c:v>0.44288577200000001</c:v>
                </c:pt>
                <c:pt idx="354">
                  <c:v>0.44689378800000001</c:v>
                </c:pt>
                <c:pt idx="355">
                  <c:v>0.41282565100000002</c:v>
                </c:pt>
                <c:pt idx="356">
                  <c:v>0.44088176400000001</c:v>
                </c:pt>
                <c:pt idx="357">
                  <c:v>0.42885771499999997</c:v>
                </c:pt>
                <c:pt idx="358">
                  <c:v>0.42685370700000003</c:v>
                </c:pt>
                <c:pt idx="359">
                  <c:v>0.40080160300000001</c:v>
                </c:pt>
                <c:pt idx="360">
                  <c:v>0.42484969900000003</c:v>
                </c:pt>
                <c:pt idx="361">
                  <c:v>0.396793587</c:v>
                </c:pt>
                <c:pt idx="362">
                  <c:v>0.40681362700000001</c:v>
                </c:pt>
                <c:pt idx="363">
                  <c:v>0.35671342700000003</c:v>
                </c:pt>
                <c:pt idx="364">
                  <c:v>0.44088176400000001</c:v>
                </c:pt>
                <c:pt idx="365">
                  <c:v>0.45891783600000002</c:v>
                </c:pt>
                <c:pt idx="366">
                  <c:v>0.46492985999999997</c:v>
                </c:pt>
                <c:pt idx="367">
                  <c:v>0.44288577200000001</c:v>
                </c:pt>
                <c:pt idx="368">
                  <c:v>0.398797595</c:v>
                </c:pt>
                <c:pt idx="369">
                  <c:v>0.38476953899999999</c:v>
                </c:pt>
                <c:pt idx="370">
                  <c:v>0.43687374699999998</c:v>
                </c:pt>
                <c:pt idx="371">
                  <c:v>0.41482965900000002</c:v>
                </c:pt>
                <c:pt idx="372">
                  <c:v>0.45290581200000002</c:v>
                </c:pt>
                <c:pt idx="373">
                  <c:v>0.40881763500000001</c:v>
                </c:pt>
                <c:pt idx="374">
                  <c:v>0.42885771499999997</c:v>
                </c:pt>
                <c:pt idx="375">
                  <c:v>0.46693386799999997</c:v>
                </c:pt>
                <c:pt idx="376">
                  <c:v>0.36873747499999998</c:v>
                </c:pt>
                <c:pt idx="377">
                  <c:v>0.43887775600000001</c:v>
                </c:pt>
                <c:pt idx="378">
                  <c:v>0.45691382800000002</c:v>
                </c:pt>
                <c:pt idx="379">
                  <c:v>0.394789579</c:v>
                </c:pt>
                <c:pt idx="380">
                  <c:v>0.38076152299999999</c:v>
                </c:pt>
                <c:pt idx="381">
                  <c:v>0.386773547</c:v>
                </c:pt>
                <c:pt idx="382">
                  <c:v>0.42685370700000003</c:v>
                </c:pt>
                <c:pt idx="383">
                  <c:v>0.41883767500000002</c:v>
                </c:pt>
                <c:pt idx="384">
                  <c:v>0.40080160300000001</c:v>
                </c:pt>
                <c:pt idx="385">
                  <c:v>0.40480961900000001</c:v>
                </c:pt>
                <c:pt idx="386">
                  <c:v>0.42885771499999997</c:v>
                </c:pt>
                <c:pt idx="387">
                  <c:v>0.40080160300000001</c:v>
                </c:pt>
                <c:pt idx="388">
                  <c:v>0.45290581200000002</c:v>
                </c:pt>
                <c:pt idx="389">
                  <c:v>0.43887775600000001</c:v>
                </c:pt>
                <c:pt idx="390">
                  <c:v>0.42084168300000002</c:v>
                </c:pt>
                <c:pt idx="391">
                  <c:v>0.45290581200000002</c:v>
                </c:pt>
                <c:pt idx="392">
                  <c:v>0.41482965900000002</c:v>
                </c:pt>
                <c:pt idx="393">
                  <c:v>0.45891783600000002</c:v>
                </c:pt>
                <c:pt idx="394">
                  <c:v>0.386773547</c:v>
                </c:pt>
                <c:pt idx="395">
                  <c:v>0.398797595</c:v>
                </c:pt>
                <c:pt idx="396">
                  <c:v>0.394789579</c:v>
                </c:pt>
                <c:pt idx="397">
                  <c:v>0.41883767500000002</c:v>
                </c:pt>
                <c:pt idx="398">
                  <c:v>0.42685370700000003</c:v>
                </c:pt>
                <c:pt idx="399">
                  <c:v>0.41883767500000002</c:v>
                </c:pt>
                <c:pt idx="400">
                  <c:v>0.41282565100000002</c:v>
                </c:pt>
                <c:pt idx="401">
                  <c:v>0.43086172299999997</c:v>
                </c:pt>
                <c:pt idx="402">
                  <c:v>0.42484969900000003</c:v>
                </c:pt>
                <c:pt idx="403">
                  <c:v>0.37274549099999998</c:v>
                </c:pt>
                <c:pt idx="404">
                  <c:v>0.398797595</c:v>
                </c:pt>
                <c:pt idx="405">
                  <c:v>0.398797595</c:v>
                </c:pt>
                <c:pt idx="406">
                  <c:v>0.42484969900000003</c:v>
                </c:pt>
                <c:pt idx="407">
                  <c:v>0.40480961900000001</c:v>
                </c:pt>
                <c:pt idx="408">
                  <c:v>0.41883767500000002</c:v>
                </c:pt>
                <c:pt idx="409">
                  <c:v>0.396793587</c:v>
                </c:pt>
                <c:pt idx="410">
                  <c:v>0.44488978000000001</c:v>
                </c:pt>
                <c:pt idx="411">
                  <c:v>0.37675350699999999</c:v>
                </c:pt>
                <c:pt idx="412">
                  <c:v>0.45090180400000002</c:v>
                </c:pt>
                <c:pt idx="413">
                  <c:v>0.38276553099999999</c:v>
                </c:pt>
                <c:pt idx="414">
                  <c:v>0.41482965900000002</c:v>
                </c:pt>
                <c:pt idx="415">
                  <c:v>0.42885771499999997</c:v>
                </c:pt>
                <c:pt idx="416">
                  <c:v>0.35871743499999997</c:v>
                </c:pt>
                <c:pt idx="417">
                  <c:v>0.41282565100000002</c:v>
                </c:pt>
                <c:pt idx="418">
                  <c:v>0.386773547</c:v>
                </c:pt>
                <c:pt idx="419">
                  <c:v>0.398797595</c:v>
                </c:pt>
                <c:pt idx="420">
                  <c:v>0.37074148299999998</c:v>
                </c:pt>
                <c:pt idx="421">
                  <c:v>0.396793587</c:v>
                </c:pt>
                <c:pt idx="422">
                  <c:v>0.44288577200000001</c:v>
                </c:pt>
                <c:pt idx="423">
                  <c:v>0.41482965900000002</c:v>
                </c:pt>
                <c:pt idx="424">
                  <c:v>0.392785571</c:v>
                </c:pt>
                <c:pt idx="425">
                  <c:v>0.40881763500000001</c:v>
                </c:pt>
                <c:pt idx="426">
                  <c:v>0.36673346699999998</c:v>
                </c:pt>
                <c:pt idx="427">
                  <c:v>0.396793587</c:v>
                </c:pt>
                <c:pt idx="428">
                  <c:v>0.394789579</c:v>
                </c:pt>
                <c:pt idx="429">
                  <c:v>0.38076152299999999</c:v>
                </c:pt>
                <c:pt idx="430">
                  <c:v>0.396793587</c:v>
                </c:pt>
                <c:pt idx="431">
                  <c:v>0.386773547</c:v>
                </c:pt>
                <c:pt idx="432">
                  <c:v>0.37274549099999998</c:v>
                </c:pt>
                <c:pt idx="433">
                  <c:v>0.41482965900000002</c:v>
                </c:pt>
                <c:pt idx="434">
                  <c:v>0.392785571</c:v>
                </c:pt>
                <c:pt idx="435">
                  <c:v>0.390781563</c:v>
                </c:pt>
                <c:pt idx="436">
                  <c:v>0.386773547</c:v>
                </c:pt>
                <c:pt idx="437">
                  <c:v>0.35470941900000003</c:v>
                </c:pt>
                <c:pt idx="438">
                  <c:v>0.41282565100000002</c:v>
                </c:pt>
                <c:pt idx="439">
                  <c:v>0.388777555</c:v>
                </c:pt>
                <c:pt idx="440">
                  <c:v>0.42484969900000003</c:v>
                </c:pt>
                <c:pt idx="441">
                  <c:v>0.43486973899999998</c:v>
                </c:pt>
                <c:pt idx="442">
                  <c:v>0.394789579</c:v>
                </c:pt>
                <c:pt idx="443">
                  <c:v>0.37074148299999998</c:v>
                </c:pt>
                <c:pt idx="444">
                  <c:v>0.398797595</c:v>
                </c:pt>
                <c:pt idx="445">
                  <c:v>0.44689378800000001</c:v>
                </c:pt>
                <c:pt idx="446">
                  <c:v>0.42084168300000002</c:v>
                </c:pt>
                <c:pt idx="447">
                  <c:v>0.394789579</c:v>
                </c:pt>
                <c:pt idx="448">
                  <c:v>0.35671342700000003</c:v>
                </c:pt>
                <c:pt idx="449">
                  <c:v>0.42685370700000003</c:v>
                </c:pt>
                <c:pt idx="450">
                  <c:v>0.36873747499999998</c:v>
                </c:pt>
                <c:pt idx="451">
                  <c:v>0.392785571</c:v>
                </c:pt>
                <c:pt idx="452">
                  <c:v>0.40681362700000001</c:v>
                </c:pt>
                <c:pt idx="453">
                  <c:v>0.398797595</c:v>
                </c:pt>
                <c:pt idx="454">
                  <c:v>0.34869739500000002</c:v>
                </c:pt>
                <c:pt idx="455">
                  <c:v>0.37074148299999998</c:v>
                </c:pt>
                <c:pt idx="456">
                  <c:v>0.38076152299999999</c:v>
                </c:pt>
                <c:pt idx="457">
                  <c:v>0.38476953899999999</c:v>
                </c:pt>
                <c:pt idx="458">
                  <c:v>0.38076152299999999</c:v>
                </c:pt>
                <c:pt idx="459">
                  <c:v>0.34669338700000002</c:v>
                </c:pt>
                <c:pt idx="460">
                  <c:v>0.38276553099999999</c:v>
                </c:pt>
                <c:pt idx="461">
                  <c:v>0.37274549099999998</c:v>
                </c:pt>
                <c:pt idx="462">
                  <c:v>0.36673346699999998</c:v>
                </c:pt>
                <c:pt idx="463">
                  <c:v>0.37274549099999998</c:v>
                </c:pt>
                <c:pt idx="464">
                  <c:v>0.41082164300000001</c:v>
                </c:pt>
                <c:pt idx="465">
                  <c:v>0.390781563</c:v>
                </c:pt>
                <c:pt idx="466">
                  <c:v>0.41282565100000002</c:v>
                </c:pt>
                <c:pt idx="467">
                  <c:v>0.390781563</c:v>
                </c:pt>
                <c:pt idx="468">
                  <c:v>0.37675350699999999</c:v>
                </c:pt>
                <c:pt idx="469">
                  <c:v>0.38076152299999999</c:v>
                </c:pt>
                <c:pt idx="470">
                  <c:v>0.392785571</c:v>
                </c:pt>
                <c:pt idx="471">
                  <c:v>0.33466933900000001</c:v>
                </c:pt>
                <c:pt idx="472">
                  <c:v>0.38276553099999999</c:v>
                </c:pt>
                <c:pt idx="473">
                  <c:v>0.37274549099999998</c:v>
                </c:pt>
                <c:pt idx="474">
                  <c:v>0.36873747499999998</c:v>
                </c:pt>
                <c:pt idx="475">
                  <c:v>0.38076152299999999</c:v>
                </c:pt>
                <c:pt idx="476">
                  <c:v>0.37074148299999998</c:v>
                </c:pt>
                <c:pt idx="477">
                  <c:v>0.33466933900000001</c:v>
                </c:pt>
                <c:pt idx="478">
                  <c:v>0.36873747499999998</c:v>
                </c:pt>
                <c:pt idx="479">
                  <c:v>0.35871743499999997</c:v>
                </c:pt>
                <c:pt idx="480">
                  <c:v>0.42084168300000002</c:v>
                </c:pt>
                <c:pt idx="481">
                  <c:v>0.36472945899999998</c:v>
                </c:pt>
                <c:pt idx="482">
                  <c:v>0.40681362700000001</c:v>
                </c:pt>
                <c:pt idx="483">
                  <c:v>0.36072144299999997</c:v>
                </c:pt>
                <c:pt idx="484">
                  <c:v>0.386773547</c:v>
                </c:pt>
                <c:pt idx="485">
                  <c:v>0.396793587</c:v>
                </c:pt>
                <c:pt idx="486">
                  <c:v>0.43486973899999998</c:v>
                </c:pt>
                <c:pt idx="487">
                  <c:v>0.36472945899999998</c:v>
                </c:pt>
                <c:pt idx="488">
                  <c:v>0.38076152299999999</c:v>
                </c:pt>
                <c:pt idx="489">
                  <c:v>0.33867735500000001</c:v>
                </c:pt>
                <c:pt idx="490">
                  <c:v>0.40280561100000001</c:v>
                </c:pt>
                <c:pt idx="491">
                  <c:v>0.36472945899999998</c:v>
                </c:pt>
                <c:pt idx="492">
                  <c:v>0.386773547</c:v>
                </c:pt>
                <c:pt idx="493">
                  <c:v>0.35671342700000003</c:v>
                </c:pt>
                <c:pt idx="494">
                  <c:v>0.35270541100000002</c:v>
                </c:pt>
                <c:pt idx="495">
                  <c:v>0.37675350699999999</c:v>
                </c:pt>
                <c:pt idx="496">
                  <c:v>0.40080160300000001</c:v>
                </c:pt>
                <c:pt idx="497">
                  <c:v>0.36072144299999997</c:v>
                </c:pt>
                <c:pt idx="498">
                  <c:v>0.37074148299999998</c:v>
                </c:pt>
                <c:pt idx="499">
                  <c:v>0.33667334700000001</c:v>
                </c:pt>
                <c:pt idx="500">
                  <c:v>0.36072144299999997</c:v>
                </c:pt>
                <c:pt idx="501">
                  <c:v>0.398797595</c:v>
                </c:pt>
                <c:pt idx="502">
                  <c:v>0.40080160300000001</c:v>
                </c:pt>
                <c:pt idx="503">
                  <c:v>0.35871743499999997</c:v>
                </c:pt>
                <c:pt idx="504">
                  <c:v>0.37074148299999998</c:v>
                </c:pt>
                <c:pt idx="505">
                  <c:v>0.34669338700000002</c:v>
                </c:pt>
                <c:pt idx="506">
                  <c:v>0.33266533100000001</c:v>
                </c:pt>
                <c:pt idx="507">
                  <c:v>0.35270541100000002</c:v>
                </c:pt>
                <c:pt idx="508">
                  <c:v>0.37875751499999999</c:v>
                </c:pt>
                <c:pt idx="509">
                  <c:v>0.33867735500000001</c:v>
                </c:pt>
                <c:pt idx="510">
                  <c:v>0.37274549099999998</c:v>
                </c:pt>
                <c:pt idx="511">
                  <c:v>0.35671342700000003</c:v>
                </c:pt>
                <c:pt idx="512">
                  <c:v>0.37474949899999999</c:v>
                </c:pt>
                <c:pt idx="513">
                  <c:v>0.36072144299999997</c:v>
                </c:pt>
                <c:pt idx="514">
                  <c:v>0.37074148299999998</c:v>
                </c:pt>
                <c:pt idx="515">
                  <c:v>0.324649299</c:v>
                </c:pt>
                <c:pt idx="516">
                  <c:v>0.37074148299999998</c:v>
                </c:pt>
                <c:pt idx="517">
                  <c:v>0.35270541100000002</c:v>
                </c:pt>
                <c:pt idx="518">
                  <c:v>0.40080160300000001</c:v>
                </c:pt>
                <c:pt idx="519">
                  <c:v>0.38076152299999999</c:v>
                </c:pt>
                <c:pt idx="520">
                  <c:v>0.36272545099999998</c:v>
                </c:pt>
                <c:pt idx="521">
                  <c:v>0.35871743499999997</c:v>
                </c:pt>
                <c:pt idx="522">
                  <c:v>0.38476953899999999</c:v>
                </c:pt>
                <c:pt idx="523">
                  <c:v>0.37675350699999999</c:v>
                </c:pt>
                <c:pt idx="524">
                  <c:v>0.30661322600000002</c:v>
                </c:pt>
                <c:pt idx="525">
                  <c:v>0.34669338700000002</c:v>
                </c:pt>
                <c:pt idx="526">
                  <c:v>0.42885771499999997</c:v>
                </c:pt>
                <c:pt idx="527">
                  <c:v>0.320641283</c:v>
                </c:pt>
                <c:pt idx="528">
                  <c:v>0.36072144299999997</c:v>
                </c:pt>
                <c:pt idx="529">
                  <c:v>0.40280561100000001</c:v>
                </c:pt>
                <c:pt idx="530">
                  <c:v>0.33466933900000001</c:v>
                </c:pt>
                <c:pt idx="531">
                  <c:v>0.392785571</c:v>
                </c:pt>
                <c:pt idx="532">
                  <c:v>0.32865731500000001</c:v>
                </c:pt>
                <c:pt idx="533">
                  <c:v>0.394789579</c:v>
                </c:pt>
                <c:pt idx="534">
                  <c:v>0.29659318600000001</c:v>
                </c:pt>
                <c:pt idx="535">
                  <c:v>0.37474949899999999</c:v>
                </c:pt>
                <c:pt idx="536">
                  <c:v>0.35671342700000003</c:v>
                </c:pt>
                <c:pt idx="537">
                  <c:v>0.37074148299999998</c:v>
                </c:pt>
                <c:pt idx="538">
                  <c:v>0.36673346699999998</c:v>
                </c:pt>
                <c:pt idx="539">
                  <c:v>0.35671342700000003</c:v>
                </c:pt>
                <c:pt idx="540">
                  <c:v>0.38076152299999999</c:v>
                </c:pt>
                <c:pt idx="541">
                  <c:v>0.36873747499999998</c:v>
                </c:pt>
                <c:pt idx="542">
                  <c:v>0.35270541100000002</c:v>
                </c:pt>
                <c:pt idx="543">
                  <c:v>0.33466933900000001</c:v>
                </c:pt>
                <c:pt idx="544">
                  <c:v>0.326653307</c:v>
                </c:pt>
                <c:pt idx="545">
                  <c:v>0.34468937900000002</c:v>
                </c:pt>
                <c:pt idx="546">
                  <c:v>0.32865731500000001</c:v>
                </c:pt>
                <c:pt idx="547">
                  <c:v>0.33867735500000001</c:v>
                </c:pt>
                <c:pt idx="548">
                  <c:v>0.37074148299999998</c:v>
                </c:pt>
                <c:pt idx="549">
                  <c:v>0.34669338700000002</c:v>
                </c:pt>
                <c:pt idx="550">
                  <c:v>0.35470941900000003</c:v>
                </c:pt>
                <c:pt idx="551">
                  <c:v>0.36673346699999998</c:v>
                </c:pt>
                <c:pt idx="552">
                  <c:v>0.34268537100000002</c:v>
                </c:pt>
                <c:pt idx="553">
                  <c:v>0.390781563</c:v>
                </c:pt>
                <c:pt idx="554">
                  <c:v>0.35671342700000003</c:v>
                </c:pt>
                <c:pt idx="555">
                  <c:v>0.34068136300000001</c:v>
                </c:pt>
                <c:pt idx="556">
                  <c:v>0.34869739500000002</c:v>
                </c:pt>
                <c:pt idx="557">
                  <c:v>0.388777555</c:v>
                </c:pt>
                <c:pt idx="558">
                  <c:v>0.33867735500000001</c:v>
                </c:pt>
                <c:pt idx="559">
                  <c:v>0.33867735500000001</c:v>
                </c:pt>
                <c:pt idx="560">
                  <c:v>0.35871743499999997</c:v>
                </c:pt>
                <c:pt idx="561">
                  <c:v>0.33667334700000001</c:v>
                </c:pt>
                <c:pt idx="562">
                  <c:v>0.31462925899999999</c:v>
                </c:pt>
                <c:pt idx="563">
                  <c:v>0.34268537100000002</c:v>
                </c:pt>
                <c:pt idx="564">
                  <c:v>0.34869739500000002</c:v>
                </c:pt>
                <c:pt idx="565">
                  <c:v>0.33667334700000001</c:v>
                </c:pt>
                <c:pt idx="566">
                  <c:v>0.36272545099999998</c:v>
                </c:pt>
                <c:pt idx="567">
                  <c:v>0.390781563</c:v>
                </c:pt>
                <c:pt idx="568">
                  <c:v>0.394789579</c:v>
                </c:pt>
                <c:pt idx="569">
                  <c:v>0.35671342700000003</c:v>
                </c:pt>
                <c:pt idx="570">
                  <c:v>0.35270541100000002</c:v>
                </c:pt>
                <c:pt idx="571">
                  <c:v>0.322645291</c:v>
                </c:pt>
                <c:pt idx="572">
                  <c:v>0.38276553099999999</c:v>
                </c:pt>
                <c:pt idx="573">
                  <c:v>0.36072144299999997</c:v>
                </c:pt>
                <c:pt idx="574">
                  <c:v>0.33667334700000001</c:v>
                </c:pt>
                <c:pt idx="575">
                  <c:v>0.36472945899999998</c:v>
                </c:pt>
                <c:pt idx="576">
                  <c:v>0.38476953899999999</c:v>
                </c:pt>
                <c:pt idx="577">
                  <c:v>0.35270541100000002</c:v>
                </c:pt>
                <c:pt idx="578">
                  <c:v>0.33466933900000001</c:v>
                </c:pt>
                <c:pt idx="579">
                  <c:v>0.35070140300000002</c:v>
                </c:pt>
                <c:pt idx="580">
                  <c:v>0.37474949899999999</c:v>
                </c:pt>
                <c:pt idx="581">
                  <c:v>0.30260521000000001</c:v>
                </c:pt>
                <c:pt idx="582">
                  <c:v>0.35470941900000003</c:v>
                </c:pt>
                <c:pt idx="583">
                  <c:v>0.30661322600000002</c:v>
                </c:pt>
                <c:pt idx="584">
                  <c:v>0.38276553099999999</c:v>
                </c:pt>
                <c:pt idx="585">
                  <c:v>0.36072144299999997</c:v>
                </c:pt>
                <c:pt idx="586">
                  <c:v>0.324649299</c:v>
                </c:pt>
                <c:pt idx="587">
                  <c:v>0.38476953899999999</c:v>
                </c:pt>
                <c:pt idx="588">
                  <c:v>0.38476953899999999</c:v>
                </c:pt>
                <c:pt idx="589">
                  <c:v>0.33066132300000001</c:v>
                </c:pt>
                <c:pt idx="590">
                  <c:v>0.31062124200000002</c:v>
                </c:pt>
                <c:pt idx="591">
                  <c:v>0.33466933900000001</c:v>
                </c:pt>
                <c:pt idx="592">
                  <c:v>0.316633267</c:v>
                </c:pt>
                <c:pt idx="593">
                  <c:v>0.316633267</c:v>
                </c:pt>
                <c:pt idx="594">
                  <c:v>0.34669338700000002</c:v>
                </c:pt>
                <c:pt idx="595">
                  <c:v>0.33667334700000001</c:v>
                </c:pt>
                <c:pt idx="596">
                  <c:v>0.326653307</c:v>
                </c:pt>
                <c:pt idx="597">
                  <c:v>0.35871743499999997</c:v>
                </c:pt>
                <c:pt idx="598">
                  <c:v>0.35470941900000003</c:v>
                </c:pt>
                <c:pt idx="599">
                  <c:v>0.318637275</c:v>
                </c:pt>
                <c:pt idx="600">
                  <c:v>0.34669338700000002</c:v>
                </c:pt>
                <c:pt idx="601">
                  <c:v>0.31462925899999999</c:v>
                </c:pt>
                <c:pt idx="602">
                  <c:v>0.396793587</c:v>
                </c:pt>
                <c:pt idx="603">
                  <c:v>0.37675350699999999</c:v>
                </c:pt>
                <c:pt idx="604">
                  <c:v>0.33466933900000001</c:v>
                </c:pt>
                <c:pt idx="605">
                  <c:v>0.34669338700000002</c:v>
                </c:pt>
                <c:pt idx="606">
                  <c:v>0.34268537100000002</c:v>
                </c:pt>
                <c:pt idx="607">
                  <c:v>0.37274549099999998</c:v>
                </c:pt>
                <c:pt idx="608">
                  <c:v>0.35070140300000002</c:v>
                </c:pt>
                <c:pt idx="609">
                  <c:v>0.392785571</c:v>
                </c:pt>
                <c:pt idx="610">
                  <c:v>0.33466933900000001</c:v>
                </c:pt>
                <c:pt idx="611">
                  <c:v>0.33266533100000001</c:v>
                </c:pt>
                <c:pt idx="612">
                  <c:v>0.33066132300000001</c:v>
                </c:pt>
                <c:pt idx="613">
                  <c:v>0.35871743499999997</c:v>
                </c:pt>
                <c:pt idx="614">
                  <c:v>0.36272545099999998</c:v>
                </c:pt>
                <c:pt idx="615">
                  <c:v>0.35070140300000002</c:v>
                </c:pt>
                <c:pt idx="616">
                  <c:v>0.34068136300000001</c:v>
                </c:pt>
                <c:pt idx="617">
                  <c:v>0.36272545099999998</c:v>
                </c:pt>
                <c:pt idx="618">
                  <c:v>0.33667334700000001</c:v>
                </c:pt>
                <c:pt idx="619">
                  <c:v>0.33867735500000001</c:v>
                </c:pt>
                <c:pt idx="620">
                  <c:v>0.322645291</c:v>
                </c:pt>
                <c:pt idx="621">
                  <c:v>0.324649299</c:v>
                </c:pt>
                <c:pt idx="622">
                  <c:v>0.33466933900000001</c:v>
                </c:pt>
                <c:pt idx="623">
                  <c:v>0.33066132300000001</c:v>
                </c:pt>
                <c:pt idx="624">
                  <c:v>0.322645291</c:v>
                </c:pt>
                <c:pt idx="625">
                  <c:v>0.35671342700000003</c:v>
                </c:pt>
                <c:pt idx="626">
                  <c:v>0.320641283</c:v>
                </c:pt>
                <c:pt idx="627">
                  <c:v>0.29258517000000001</c:v>
                </c:pt>
                <c:pt idx="628">
                  <c:v>0.31462925899999999</c:v>
                </c:pt>
                <c:pt idx="629">
                  <c:v>0.318637275</c:v>
                </c:pt>
                <c:pt idx="630">
                  <c:v>0.31462925899999999</c:v>
                </c:pt>
                <c:pt idx="631">
                  <c:v>0.30060120200000001</c:v>
                </c:pt>
                <c:pt idx="632">
                  <c:v>0.32865731500000001</c:v>
                </c:pt>
                <c:pt idx="633">
                  <c:v>0.322645291</c:v>
                </c:pt>
                <c:pt idx="634">
                  <c:v>0.34068136300000001</c:v>
                </c:pt>
                <c:pt idx="635">
                  <c:v>0.34068136300000001</c:v>
                </c:pt>
                <c:pt idx="636">
                  <c:v>0.33066132300000001</c:v>
                </c:pt>
                <c:pt idx="637">
                  <c:v>0.33266533100000001</c:v>
                </c:pt>
                <c:pt idx="638">
                  <c:v>0.31262525099999999</c:v>
                </c:pt>
                <c:pt idx="639">
                  <c:v>0.322645291</c:v>
                </c:pt>
                <c:pt idx="640">
                  <c:v>0.30861723400000002</c:v>
                </c:pt>
                <c:pt idx="641">
                  <c:v>0.30861723400000002</c:v>
                </c:pt>
                <c:pt idx="642">
                  <c:v>0.35671342700000003</c:v>
                </c:pt>
                <c:pt idx="643">
                  <c:v>0.27254508999999999</c:v>
                </c:pt>
                <c:pt idx="644">
                  <c:v>0.30260521000000001</c:v>
                </c:pt>
                <c:pt idx="645">
                  <c:v>0.326653307</c:v>
                </c:pt>
                <c:pt idx="646">
                  <c:v>0.284569138</c:v>
                </c:pt>
                <c:pt idx="647">
                  <c:v>0.33266533100000001</c:v>
                </c:pt>
                <c:pt idx="648">
                  <c:v>0.31462925899999999</c:v>
                </c:pt>
                <c:pt idx="649">
                  <c:v>0.324649299</c:v>
                </c:pt>
                <c:pt idx="650">
                  <c:v>0.30060120200000001</c:v>
                </c:pt>
                <c:pt idx="651">
                  <c:v>0.318637275</c:v>
                </c:pt>
                <c:pt idx="652">
                  <c:v>0.326653307</c:v>
                </c:pt>
                <c:pt idx="653">
                  <c:v>0.30460921800000001</c:v>
                </c:pt>
                <c:pt idx="654">
                  <c:v>0.324649299</c:v>
                </c:pt>
                <c:pt idx="655">
                  <c:v>0.34268537100000002</c:v>
                </c:pt>
                <c:pt idx="656">
                  <c:v>0.30060120200000001</c:v>
                </c:pt>
                <c:pt idx="657">
                  <c:v>0.28256513</c:v>
                </c:pt>
                <c:pt idx="658">
                  <c:v>0.30460921800000001</c:v>
                </c:pt>
                <c:pt idx="659">
                  <c:v>0.30460921800000001</c:v>
                </c:pt>
                <c:pt idx="660">
                  <c:v>0.25050100199999997</c:v>
                </c:pt>
                <c:pt idx="661">
                  <c:v>0.29859719400000001</c:v>
                </c:pt>
                <c:pt idx="662">
                  <c:v>0.318637275</c:v>
                </c:pt>
                <c:pt idx="663">
                  <c:v>0.288577154</c:v>
                </c:pt>
                <c:pt idx="664">
                  <c:v>0.36072144299999997</c:v>
                </c:pt>
                <c:pt idx="665">
                  <c:v>0.30060120200000001</c:v>
                </c:pt>
                <c:pt idx="666">
                  <c:v>0.34468937900000002</c:v>
                </c:pt>
                <c:pt idx="667">
                  <c:v>0.322645291</c:v>
                </c:pt>
                <c:pt idx="668">
                  <c:v>0.35470941900000003</c:v>
                </c:pt>
                <c:pt idx="669">
                  <c:v>0.26452905799999998</c:v>
                </c:pt>
                <c:pt idx="670">
                  <c:v>0.34068136300000001</c:v>
                </c:pt>
                <c:pt idx="671">
                  <c:v>0.33266533100000001</c:v>
                </c:pt>
                <c:pt idx="672">
                  <c:v>0.324649299</c:v>
                </c:pt>
                <c:pt idx="673">
                  <c:v>0.284569138</c:v>
                </c:pt>
                <c:pt idx="674">
                  <c:v>0.29458917800000001</c:v>
                </c:pt>
                <c:pt idx="675">
                  <c:v>0.326653307</c:v>
                </c:pt>
                <c:pt idx="676">
                  <c:v>0.290581162</c:v>
                </c:pt>
                <c:pt idx="677">
                  <c:v>0.30260521000000001</c:v>
                </c:pt>
                <c:pt idx="678">
                  <c:v>0.31062124200000002</c:v>
                </c:pt>
                <c:pt idx="679">
                  <c:v>0.326653307</c:v>
                </c:pt>
                <c:pt idx="680">
                  <c:v>0.30460921800000001</c:v>
                </c:pt>
                <c:pt idx="681">
                  <c:v>0.318637275</c:v>
                </c:pt>
                <c:pt idx="682">
                  <c:v>0.33667334700000001</c:v>
                </c:pt>
                <c:pt idx="683">
                  <c:v>0.326653307</c:v>
                </c:pt>
                <c:pt idx="684">
                  <c:v>0.290581162</c:v>
                </c:pt>
                <c:pt idx="685">
                  <c:v>0.286573146</c:v>
                </c:pt>
                <c:pt idx="686">
                  <c:v>0.33667334700000001</c:v>
                </c:pt>
                <c:pt idx="687">
                  <c:v>0.31262525099999999</c:v>
                </c:pt>
                <c:pt idx="688">
                  <c:v>0.30861723400000002</c:v>
                </c:pt>
                <c:pt idx="689">
                  <c:v>0.30260521000000001</c:v>
                </c:pt>
                <c:pt idx="690">
                  <c:v>0.284569138</c:v>
                </c:pt>
                <c:pt idx="691">
                  <c:v>0.290581162</c:v>
                </c:pt>
                <c:pt idx="692">
                  <c:v>0.31262525099999999</c:v>
                </c:pt>
                <c:pt idx="693">
                  <c:v>0.31062124200000002</c:v>
                </c:pt>
                <c:pt idx="694">
                  <c:v>0.284569138</c:v>
                </c:pt>
                <c:pt idx="695">
                  <c:v>0.30861723400000002</c:v>
                </c:pt>
                <c:pt idx="696">
                  <c:v>0.34869739500000002</c:v>
                </c:pt>
                <c:pt idx="697">
                  <c:v>0.29458917800000001</c:v>
                </c:pt>
                <c:pt idx="698">
                  <c:v>0.320641283</c:v>
                </c:pt>
                <c:pt idx="699">
                  <c:v>0.30861723400000002</c:v>
                </c:pt>
                <c:pt idx="700">
                  <c:v>0.286573146</c:v>
                </c:pt>
                <c:pt idx="701">
                  <c:v>0.29659318600000001</c:v>
                </c:pt>
                <c:pt idx="702">
                  <c:v>0.33867735500000001</c:v>
                </c:pt>
                <c:pt idx="703">
                  <c:v>0.28256513</c:v>
                </c:pt>
                <c:pt idx="704">
                  <c:v>0.288577154</c:v>
                </c:pt>
                <c:pt idx="705">
                  <c:v>0.322645291</c:v>
                </c:pt>
                <c:pt idx="706">
                  <c:v>0.36272545099999998</c:v>
                </c:pt>
                <c:pt idx="707">
                  <c:v>0.30060120200000001</c:v>
                </c:pt>
                <c:pt idx="708">
                  <c:v>0.31462925899999999</c:v>
                </c:pt>
                <c:pt idx="709">
                  <c:v>0.29458917800000001</c:v>
                </c:pt>
                <c:pt idx="710">
                  <c:v>0.26853707399999999</c:v>
                </c:pt>
                <c:pt idx="711">
                  <c:v>0.31262525099999999</c:v>
                </c:pt>
                <c:pt idx="712">
                  <c:v>0.324649299</c:v>
                </c:pt>
                <c:pt idx="713">
                  <c:v>0.27254508999999999</c:v>
                </c:pt>
                <c:pt idx="714">
                  <c:v>0.25450901799999998</c:v>
                </c:pt>
                <c:pt idx="715">
                  <c:v>0.33667334700000001</c:v>
                </c:pt>
                <c:pt idx="716">
                  <c:v>0.31062124200000002</c:v>
                </c:pt>
                <c:pt idx="717">
                  <c:v>0.32865731500000001</c:v>
                </c:pt>
                <c:pt idx="718">
                  <c:v>0.29859719400000001</c:v>
                </c:pt>
                <c:pt idx="719">
                  <c:v>0.320641283</c:v>
                </c:pt>
                <c:pt idx="720">
                  <c:v>0.29659318600000001</c:v>
                </c:pt>
                <c:pt idx="721">
                  <c:v>0.33066132300000001</c:v>
                </c:pt>
                <c:pt idx="722">
                  <c:v>0.27254508999999999</c:v>
                </c:pt>
                <c:pt idx="723">
                  <c:v>0.29258517000000001</c:v>
                </c:pt>
                <c:pt idx="724">
                  <c:v>0.286573146</c:v>
                </c:pt>
                <c:pt idx="725">
                  <c:v>0.31262525099999999</c:v>
                </c:pt>
                <c:pt idx="726">
                  <c:v>0.30260521000000001</c:v>
                </c:pt>
                <c:pt idx="727">
                  <c:v>0.28256513</c:v>
                </c:pt>
                <c:pt idx="728">
                  <c:v>0.284569138</c:v>
                </c:pt>
                <c:pt idx="729">
                  <c:v>0.30260521000000001</c:v>
                </c:pt>
                <c:pt idx="730">
                  <c:v>0.318637275</c:v>
                </c:pt>
                <c:pt idx="731">
                  <c:v>0.284569138</c:v>
                </c:pt>
                <c:pt idx="732">
                  <c:v>0.29659318600000001</c:v>
                </c:pt>
                <c:pt idx="733">
                  <c:v>0.29659318600000001</c:v>
                </c:pt>
                <c:pt idx="734">
                  <c:v>0.30661322600000002</c:v>
                </c:pt>
                <c:pt idx="735">
                  <c:v>0.27254508999999999</c:v>
                </c:pt>
                <c:pt idx="736">
                  <c:v>0.322645291</c:v>
                </c:pt>
                <c:pt idx="737">
                  <c:v>0.30260521000000001</c:v>
                </c:pt>
                <c:pt idx="738">
                  <c:v>0.26853707399999999</c:v>
                </c:pt>
                <c:pt idx="739">
                  <c:v>0.30861723400000002</c:v>
                </c:pt>
                <c:pt idx="740">
                  <c:v>0.26252504999999998</c:v>
                </c:pt>
                <c:pt idx="741">
                  <c:v>0.34068136300000001</c:v>
                </c:pt>
                <c:pt idx="742">
                  <c:v>0.33466933900000001</c:v>
                </c:pt>
                <c:pt idx="743">
                  <c:v>0.326653307</c:v>
                </c:pt>
                <c:pt idx="744">
                  <c:v>0.27254508999999999</c:v>
                </c:pt>
                <c:pt idx="745">
                  <c:v>0.24248496999999999</c:v>
                </c:pt>
                <c:pt idx="746">
                  <c:v>0.29258517000000001</c:v>
                </c:pt>
                <c:pt idx="747">
                  <c:v>0.286573146</c:v>
                </c:pt>
                <c:pt idx="748">
                  <c:v>0.29258517000000001</c:v>
                </c:pt>
                <c:pt idx="749">
                  <c:v>0.32865731500000001</c:v>
                </c:pt>
                <c:pt idx="750">
                  <c:v>0.29258517000000001</c:v>
                </c:pt>
                <c:pt idx="751">
                  <c:v>0.288577154</c:v>
                </c:pt>
                <c:pt idx="752">
                  <c:v>0.27855711399999999</c:v>
                </c:pt>
                <c:pt idx="753">
                  <c:v>0.27655310599999999</c:v>
                </c:pt>
                <c:pt idx="754">
                  <c:v>0.31062124200000002</c:v>
                </c:pt>
                <c:pt idx="755">
                  <c:v>0.288577154</c:v>
                </c:pt>
                <c:pt idx="756">
                  <c:v>0.25050100199999997</c:v>
                </c:pt>
                <c:pt idx="757">
                  <c:v>0.31462925899999999</c:v>
                </c:pt>
                <c:pt idx="758">
                  <c:v>0.284569138</c:v>
                </c:pt>
                <c:pt idx="759">
                  <c:v>0.284569138</c:v>
                </c:pt>
                <c:pt idx="760">
                  <c:v>0.27855711399999999</c:v>
                </c:pt>
                <c:pt idx="761">
                  <c:v>0.280561122</c:v>
                </c:pt>
                <c:pt idx="762">
                  <c:v>0.29659318600000001</c:v>
                </c:pt>
                <c:pt idx="763">
                  <c:v>0.244488978</c:v>
                </c:pt>
                <c:pt idx="764">
                  <c:v>0.26653306599999999</c:v>
                </c:pt>
                <c:pt idx="765">
                  <c:v>0.286573146</c:v>
                </c:pt>
                <c:pt idx="766">
                  <c:v>0.286573146</c:v>
                </c:pt>
                <c:pt idx="767">
                  <c:v>0.30861723400000002</c:v>
                </c:pt>
                <c:pt idx="768">
                  <c:v>0.30661322600000002</c:v>
                </c:pt>
                <c:pt idx="769">
                  <c:v>0.26252504999999998</c:v>
                </c:pt>
                <c:pt idx="770">
                  <c:v>0.29258517000000001</c:v>
                </c:pt>
                <c:pt idx="771">
                  <c:v>0.24048096199999999</c:v>
                </c:pt>
                <c:pt idx="772">
                  <c:v>0.290581162</c:v>
                </c:pt>
                <c:pt idx="773">
                  <c:v>0.288577154</c:v>
                </c:pt>
                <c:pt idx="774">
                  <c:v>0.29258517000000001</c:v>
                </c:pt>
                <c:pt idx="775">
                  <c:v>0.25050100199999997</c:v>
                </c:pt>
                <c:pt idx="776">
                  <c:v>0.26653306599999999</c:v>
                </c:pt>
                <c:pt idx="777">
                  <c:v>0.30260521000000001</c:v>
                </c:pt>
                <c:pt idx="778">
                  <c:v>0.29258517000000001</c:v>
                </c:pt>
                <c:pt idx="779">
                  <c:v>0.318637275</c:v>
                </c:pt>
                <c:pt idx="780">
                  <c:v>0.27655310599999999</c:v>
                </c:pt>
                <c:pt idx="781">
                  <c:v>0.25851703399999998</c:v>
                </c:pt>
                <c:pt idx="782">
                  <c:v>0.25450901799999998</c:v>
                </c:pt>
                <c:pt idx="783">
                  <c:v>0.24248496999999999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08-784B-B9B8-CD7479044B11}"/>
            </c:ext>
          </c:extLst>
        </c:ser>
        <c:ser>
          <c:idx val="0"/>
          <c:order val="1"/>
          <c:tx>
            <c:strRef>
              <c:f>hui_part2_MNIST!$A$6</c:f>
              <c:strCache>
                <c:ptCount val="1"/>
                <c:pt idx="0">
                  <c:v>ICA_error_rate_train_1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hui_part2_MNIST!$B$1:$ADE$1</c:f>
              <c:numCache>
                <c:formatCode>General</c:formatCode>
                <c:ptCount val="78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</c:numCache>
            </c:numRef>
          </c:xVal>
          <c:yVal>
            <c:numRef>
              <c:f>hui_part2_MNIST!$B$6:$ADE$6</c:f>
              <c:numCache>
                <c:formatCode>General</c:formatCode>
                <c:ptCount val="784"/>
                <c:pt idx="0">
                  <c:v>0.47723861899999998</c:v>
                </c:pt>
                <c:pt idx="1">
                  <c:v>0.70035017499999996</c:v>
                </c:pt>
                <c:pt idx="2">
                  <c:v>0.76438219100000004</c:v>
                </c:pt>
                <c:pt idx="3">
                  <c:v>0.807403702</c:v>
                </c:pt>
                <c:pt idx="4">
                  <c:v>0.82041020499999995</c:v>
                </c:pt>
                <c:pt idx="5">
                  <c:v>0.84042021</c:v>
                </c:pt>
                <c:pt idx="6">
                  <c:v>0.83741870900000004</c:v>
                </c:pt>
                <c:pt idx="7">
                  <c:v>0.84092045999999998</c:v>
                </c:pt>
                <c:pt idx="8">
                  <c:v>0.84192096000000005</c:v>
                </c:pt>
                <c:pt idx="9">
                  <c:v>0.85042521299999996</c:v>
                </c:pt>
                <c:pt idx="10">
                  <c:v>0.85542771399999995</c:v>
                </c:pt>
                <c:pt idx="11">
                  <c:v>0.85642821400000002</c:v>
                </c:pt>
                <c:pt idx="12">
                  <c:v>0.85742871399999998</c:v>
                </c:pt>
                <c:pt idx="13">
                  <c:v>0.85792896399999996</c:v>
                </c:pt>
                <c:pt idx="14">
                  <c:v>0.86293146600000004</c:v>
                </c:pt>
                <c:pt idx="15">
                  <c:v>0.84642321200000004</c:v>
                </c:pt>
                <c:pt idx="16">
                  <c:v>0.86093046500000003</c:v>
                </c:pt>
                <c:pt idx="17">
                  <c:v>0.85642821400000002</c:v>
                </c:pt>
                <c:pt idx="18">
                  <c:v>0.85442721399999999</c:v>
                </c:pt>
                <c:pt idx="19">
                  <c:v>0.85792896399999996</c:v>
                </c:pt>
                <c:pt idx="20">
                  <c:v>0.86093046500000003</c:v>
                </c:pt>
                <c:pt idx="21">
                  <c:v>0.85342671299999995</c:v>
                </c:pt>
                <c:pt idx="22">
                  <c:v>0.85242621299999999</c:v>
                </c:pt>
                <c:pt idx="23">
                  <c:v>0.85492746399999997</c:v>
                </c:pt>
                <c:pt idx="24">
                  <c:v>0.86143071500000001</c:v>
                </c:pt>
                <c:pt idx="25">
                  <c:v>0.86693346699999996</c:v>
                </c:pt>
                <c:pt idx="26">
                  <c:v>0.86193096499999999</c:v>
                </c:pt>
                <c:pt idx="27">
                  <c:v>0.85592796400000004</c:v>
                </c:pt>
                <c:pt idx="28">
                  <c:v>0.84642321200000004</c:v>
                </c:pt>
                <c:pt idx="29">
                  <c:v>0.84592296099999997</c:v>
                </c:pt>
                <c:pt idx="30">
                  <c:v>0.85642821400000002</c:v>
                </c:pt>
                <c:pt idx="31">
                  <c:v>0.85392696300000004</c:v>
                </c:pt>
                <c:pt idx="32">
                  <c:v>0.85192596300000001</c:v>
                </c:pt>
                <c:pt idx="33">
                  <c:v>0.84842421199999996</c:v>
                </c:pt>
                <c:pt idx="34">
                  <c:v>0.85442721399999999</c:v>
                </c:pt>
                <c:pt idx="35">
                  <c:v>0.84392196100000005</c:v>
                </c:pt>
                <c:pt idx="36">
                  <c:v>0.83791895900000002</c:v>
                </c:pt>
                <c:pt idx="37">
                  <c:v>0.83991996000000002</c:v>
                </c:pt>
                <c:pt idx="38">
                  <c:v>0.83891945999999995</c:v>
                </c:pt>
                <c:pt idx="39">
                  <c:v>0.82991495699999995</c:v>
                </c:pt>
                <c:pt idx="40">
                  <c:v>0.830915458</c:v>
                </c:pt>
                <c:pt idx="41">
                  <c:v>0.84142070999999996</c:v>
                </c:pt>
                <c:pt idx="42">
                  <c:v>0.83991996000000002</c:v>
                </c:pt>
                <c:pt idx="43">
                  <c:v>0.83991996000000002</c:v>
                </c:pt>
                <c:pt idx="44">
                  <c:v>0.83741870900000004</c:v>
                </c:pt>
                <c:pt idx="45">
                  <c:v>0.85442721399999999</c:v>
                </c:pt>
                <c:pt idx="46">
                  <c:v>0.83941971000000004</c:v>
                </c:pt>
                <c:pt idx="47">
                  <c:v>0.83641820899999997</c:v>
                </c:pt>
                <c:pt idx="48">
                  <c:v>0.83141570799999998</c:v>
                </c:pt>
                <c:pt idx="49">
                  <c:v>0.83391695799999999</c:v>
                </c:pt>
                <c:pt idx="50">
                  <c:v>0.84592296099999997</c:v>
                </c:pt>
                <c:pt idx="51">
                  <c:v>0.84292146099999998</c:v>
                </c:pt>
                <c:pt idx="52">
                  <c:v>0.82841420700000001</c:v>
                </c:pt>
                <c:pt idx="53">
                  <c:v>0.82791395700000003</c:v>
                </c:pt>
                <c:pt idx="54">
                  <c:v>0.83291645800000003</c:v>
                </c:pt>
                <c:pt idx="55">
                  <c:v>0.82691345699999996</c:v>
                </c:pt>
                <c:pt idx="56">
                  <c:v>0.82841420700000001</c:v>
                </c:pt>
                <c:pt idx="57">
                  <c:v>0.83291645800000003</c:v>
                </c:pt>
                <c:pt idx="58">
                  <c:v>0.83441720900000005</c:v>
                </c:pt>
                <c:pt idx="59">
                  <c:v>0.84542271099999999</c:v>
                </c:pt>
                <c:pt idx="60">
                  <c:v>0.82841420700000001</c:v>
                </c:pt>
                <c:pt idx="61">
                  <c:v>0.83641820899999997</c:v>
                </c:pt>
                <c:pt idx="62">
                  <c:v>0.83241620800000005</c:v>
                </c:pt>
                <c:pt idx="63">
                  <c:v>0.83291645800000003</c:v>
                </c:pt>
                <c:pt idx="64">
                  <c:v>0.84092045999999998</c:v>
                </c:pt>
                <c:pt idx="65">
                  <c:v>0.83441720900000005</c:v>
                </c:pt>
                <c:pt idx="66">
                  <c:v>0.82941470699999997</c:v>
                </c:pt>
                <c:pt idx="67">
                  <c:v>0.83941971000000004</c:v>
                </c:pt>
                <c:pt idx="68">
                  <c:v>0.83841920999999997</c:v>
                </c:pt>
                <c:pt idx="69">
                  <c:v>0.82591295600000003</c:v>
                </c:pt>
                <c:pt idx="70">
                  <c:v>0.83241620800000005</c:v>
                </c:pt>
                <c:pt idx="71">
                  <c:v>0.83241620800000005</c:v>
                </c:pt>
                <c:pt idx="72">
                  <c:v>0.83241620800000005</c:v>
                </c:pt>
                <c:pt idx="73">
                  <c:v>0.82541270600000005</c:v>
                </c:pt>
                <c:pt idx="74">
                  <c:v>0.84142070999999996</c:v>
                </c:pt>
                <c:pt idx="75">
                  <c:v>0.82341170600000002</c:v>
                </c:pt>
                <c:pt idx="76">
                  <c:v>0.83591795899999999</c:v>
                </c:pt>
                <c:pt idx="77">
                  <c:v>0.83591795899999999</c:v>
                </c:pt>
                <c:pt idx="78">
                  <c:v>0.83491745900000003</c:v>
                </c:pt>
                <c:pt idx="79">
                  <c:v>0.82441220599999998</c:v>
                </c:pt>
                <c:pt idx="80">
                  <c:v>0.82741370700000005</c:v>
                </c:pt>
                <c:pt idx="81">
                  <c:v>0.83241620800000005</c:v>
                </c:pt>
                <c:pt idx="82">
                  <c:v>0.823911956</c:v>
                </c:pt>
                <c:pt idx="83">
                  <c:v>0.81990995499999997</c:v>
                </c:pt>
                <c:pt idx="84">
                  <c:v>0.83191595799999996</c:v>
                </c:pt>
                <c:pt idx="85">
                  <c:v>0.82641320699999998</c:v>
                </c:pt>
                <c:pt idx="86">
                  <c:v>0.83241620800000005</c:v>
                </c:pt>
                <c:pt idx="87">
                  <c:v>0.82641320699999998</c:v>
                </c:pt>
                <c:pt idx="88">
                  <c:v>0.82241120599999995</c:v>
                </c:pt>
                <c:pt idx="89">
                  <c:v>0.830915458</c:v>
                </c:pt>
                <c:pt idx="90">
                  <c:v>0.83291645800000003</c:v>
                </c:pt>
                <c:pt idx="91">
                  <c:v>0.83441720900000005</c:v>
                </c:pt>
                <c:pt idx="92">
                  <c:v>0.830915458</c:v>
                </c:pt>
                <c:pt idx="93">
                  <c:v>0.82941470699999997</c:v>
                </c:pt>
                <c:pt idx="94">
                  <c:v>0.82941470699999997</c:v>
                </c:pt>
                <c:pt idx="95">
                  <c:v>0.83191595799999996</c:v>
                </c:pt>
                <c:pt idx="96">
                  <c:v>0.81840920500000003</c:v>
                </c:pt>
                <c:pt idx="97">
                  <c:v>0.83041520800000002</c:v>
                </c:pt>
                <c:pt idx="98">
                  <c:v>0.82141070500000002</c:v>
                </c:pt>
                <c:pt idx="99">
                  <c:v>0.83441720900000005</c:v>
                </c:pt>
                <c:pt idx="100">
                  <c:v>0.83741870900000004</c:v>
                </c:pt>
                <c:pt idx="101">
                  <c:v>0.83241620800000005</c:v>
                </c:pt>
                <c:pt idx="102">
                  <c:v>0.83041520800000002</c:v>
                </c:pt>
                <c:pt idx="103">
                  <c:v>0.823911956</c:v>
                </c:pt>
                <c:pt idx="104">
                  <c:v>0.83191595799999996</c:v>
                </c:pt>
                <c:pt idx="105">
                  <c:v>0.847423712</c:v>
                </c:pt>
                <c:pt idx="106">
                  <c:v>0.83191595799999996</c:v>
                </c:pt>
                <c:pt idx="107">
                  <c:v>0.83241620800000005</c:v>
                </c:pt>
                <c:pt idx="108">
                  <c:v>0.81490745399999998</c:v>
                </c:pt>
                <c:pt idx="109">
                  <c:v>0.82941470699999997</c:v>
                </c:pt>
                <c:pt idx="110">
                  <c:v>0.82641320699999998</c:v>
                </c:pt>
                <c:pt idx="111">
                  <c:v>0.82441220599999998</c:v>
                </c:pt>
                <c:pt idx="112">
                  <c:v>0.82591295600000003</c:v>
                </c:pt>
                <c:pt idx="113">
                  <c:v>0.81690845400000001</c:v>
                </c:pt>
                <c:pt idx="114">
                  <c:v>0.82291145600000004</c:v>
                </c:pt>
                <c:pt idx="115">
                  <c:v>0.84042021</c:v>
                </c:pt>
                <c:pt idx="116">
                  <c:v>0.82541270600000005</c:v>
                </c:pt>
                <c:pt idx="117">
                  <c:v>0.82291145600000004</c:v>
                </c:pt>
                <c:pt idx="118">
                  <c:v>0.821910955</c:v>
                </c:pt>
                <c:pt idx="119">
                  <c:v>0.81740870399999999</c:v>
                </c:pt>
                <c:pt idx="120">
                  <c:v>0.82341170600000002</c:v>
                </c:pt>
                <c:pt idx="121">
                  <c:v>0.81990995499999997</c:v>
                </c:pt>
                <c:pt idx="122">
                  <c:v>0.821910955</c:v>
                </c:pt>
                <c:pt idx="123">
                  <c:v>0.82091045500000004</c:v>
                </c:pt>
                <c:pt idx="124">
                  <c:v>0.81490745399999998</c:v>
                </c:pt>
                <c:pt idx="125">
                  <c:v>0.82641320699999998</c:v>
                </c:pt>
                <c:pt idx="126">
                  <c:v>0.82341170600000002</c:v>
                </c:pt>
                <c:pt idx="127">
                  <c:v>0.82541270600000005</c:v>
                </c:pt>
                <c:pt idx="128">
                  <c:v>0.82991495699999995</c:v>
                </c:pt>
                <c:pt idx="129">
                  <c:v>0.81840920500000003</c:v>
                </c:pt>
                <c:pt idx="130">
                  <c:v>0.82341170600000002</c:v>
                </c:pt>
                <c:pt idx="131">
                  <c:v>0.82641320699999998</c:v>
                </c:pt>
                <c:pt idx="132">
                  <c:v>0.82841420700000001</c:v>
                </c:pt>
                <c:pt idx="133">
                  <c:v>0.814407204</c:v>
                </c:pt>
                <c:pt idx="134">
                  <c:v>0.81790895399999997</c:v>
                </c:pt>
                <c:pt idx="135">
                  <c:v>0.83241620800000005</c:v>
                </c:pt>
                <c:pt idx="136">
                  <c:v>0.82941470699999997</c:v>
                </c:pt>
                <c:pt idx="137">
                  <c:v>0.82791395700000003</c:v>
                </c:pt>
                <c:pt idx="138">
                  <c:v>0.82491245599999996</c:v>
                </c:pt>
                <c:pt idx="139">
                  <c:v>0.82041020499999995</c:v>
                </c:pt>
                <c:pt idx="140">
                  <c:v>0.82091045500000004</c:v>
                </c:pt>
                <c:pt idx="141">
                  <c:v>0.82841420700000001</c:v>
                </c:pt>
                <c:pt idx="142">
                  <c:v>0.823911956</c:v>
                </c:pt>
                <c:pt idx="143">
                  <c:v>0.823911956</c:v>
                </c:pt>
                <c:pt idx="144">
                  <c:v>0.82991495699999995</c:v>
                </c:pt>
                <c:pt idx="145">
                  <c:v>0.82491245599999996</c:v>
                </c:pt>
                <c:pt idx="146">
                  <c:v>0.823911956</c:v>
                </c:pt>
                <c:pt idx="147">
                  <c:v>0.81890945500000001</c:v>
                </c:pt>
                <c:pt idx="148">
                  <c:v>0.823911956</c:v>
                </c:pt>
                <c:pt idx="149">
                  <c:v>0.82141070500000002</c:v>
                </c:pt>
                <c:pt idx="150">
                  <c:v>0.81690845400000001</c:v>
                </c:pt>
                <c:pt idx="151">
                  <c:v>0.81690845400000001</c:v>
                </c:pt>
                <c:pt idx="152">
                  <c:v>0.82741370700000005</c:v>
                </c:pt>
                <c:pt idx="153">
                  <c:v>0.81490745399999998</c:v>
                </c:pt>
                <c:pt idx="154">
                  <c:v>0.82091045500000004</c:v>
                </c:pt>
                <c:pt idx="155">
                  <c:v>0.82091045500000004</c:v>
                </c:pt>
                <c:pt idx="156">
                  <c:v>0.82241120599999995</c:v>
                </c:pt>
                <c:pt idx="157">
                  <c:v>0.82341170600000002</c:v>
                </c:pt>
                <c:pt idx="158">
                  <c:v>0.82691345699999996</c:v>
                </c:pt>
                <c:pt idx="159">
                  <c:v>0.821910955</c:v>
                </c:pt>
                <c:pt idx="160">
                  <c:v>0.81590795400000005</c:v>
                </c:pt>
                <c:pt idx="161">
                  <c:v>0.82491245599999996</c:v>
                </c:pt>
                <c:pt idx="162">
                  <c:v>0.821910955</c:v>
                </c:pt>
                <c:pt idx="163">
                  <c:v>0.821910955</c:v>
                </c:pt>
                <c:pt idx="164">
                  <c:v>0.82541270600000005</c:v>
                </c:pt>
                <c:pt idx="165">
                  <c:v>0.821910955</c:v>
                </c:pt>
                <c:pt idx="166">
                  <c:v>0.821910955</c:v>
                </c:pt>
                <c:pt idx="167">
                  <c:v>0.82241120599999995</c:v>
                </c:pt>
                <c:pt idx="168">
                  <c:v>0.81790895399999997</c:v>
                </c:pt>
                <c:pt idx="169">
                  <c:v>0.81740870399999999</c:v>
                </c:pt>
                <c:pt idx="170">
                  <c:v>0.82341170600000002</c:v>
                </c:pt>
                <c:pt idx="171">
                  <c:v>0.81590795400000005</c:v>
                </c:pt>
                <c:pt idx="172">
                  <c:v>0.83141570799999998</c:v>
                </c:pt>
                <c:pt idx="173">
                  <c:v>0.82841420700000001</c:v>
                </c:pt>
                <c:pt idx="174">
                  <c:v>0.81640820400000003</c:v>
                </c:pt>
                <c:pt idx="175">
                  <c:v>0.821910955</c:v>
                </c:pt>
                <c:pt idx="176">
                  <c:v>0.81740870399999999</c:v>
                </c:pt>
                <c:pt idx="177">
                  <c:v>0.83841920999999997</c:v>
                </c:pt>
                <c:pt idx="178">
                  <c:v>0.83291645800000003</c:v>
                </c:pt>
                <c:pt idx="179">
                  <c:v>0.82591295600000003</c:v>
                </c:pt>
                <c:pt idx="180">
                  <c:v>0.81990995499999997</c:v>
                </c:pt>
                <c:pt idx="181">
                  <c:v>0.81240620299999999</c:v>
                </c:pt>
                <c:pt idx="182">
                  <c:v>0.82641320699999998</c:v>
                </c:pt>
                <c:pt idx="183">
                  <c:v>0.81140570300000003</c:v>
                </c:pt>
                <c:pt idx="184">
                  <c:v>0.81090545300000005</c:v>
                </c:pt>
                <c:pt idx="185">
                  <c:v>0.82991495699999995</c:v>
                </c:pt>
                <c:pt idx="186">
                  <c:v>0.82241120599999995</c:v>
                </c:pt>
                <c:pt idx="187">
                  <c:v>0.81640820400000003</c:v>
                </c:pt>
                <c:pt idx="188">
                  <c:v>0.81990995499999997</c:v>
                </c:pt>
                <c:pt idx="189">
                  <c:v>0.81940970499999999</c:v>
                </c:pt>
                <c:pt idx="190">
                  <c:v>0.81140570300000003</c:v>
                </c:pt>
                <c:pt idx="191">
                  <c:v>0.81390695300000004</c:v>
                </c:pt>
                <c:pt idx="192">
                  <c:v>0.82991495699999995</c:v>
                </c:pt>
                <c:pt idx="193">
                  <c:v>0.82091045500000004</c:v>
                </c:pt>
                <c:pt idx="194">
                  <c:v>0.81540770399999996</c:v>
                </c:pt>
                <c:pt idx="195">
                  <c:v>0.82941470699999997</c:v>
                </c:pt>
                <c:pt idx="196">
                  <c:v>0.821910955</c:v>
                </c:pt>
                <c:pt idx="197">
                  <c:v>0.81390695300000004</c:v>
                </c:pt>
                <c:pt idx="198">
                  <c:v>0.82891445699999999</c:v>
                </c:pt>
                <c:pt idx="199">
                  <c:v>0.82641320699999998</c:v>
                </c:pt>
                <c:pt idx="200">
                  <c:v>0.821910955</c:v>
                </c:pt>
                <c:pt idx="201">
                  <c:v>0.83041520800000002</c:v>
                </c:pt>
                <c:pt idx="202">
                  <c:v>0.82341170600000002</c:v>
                </c:pt>
                <c:pt idx="203">
                  <c:v>0.80990495200000001</c:v>
                </c:pt>
                <c:pt idx="204">
                  <c:v>0.814407204</c:v>
                </c:pt>
                <c:pt idx="205">
                  <c:v>0.81890945500000001</c:v>
                </c:pt>
                <c:pt idx="206">
                  <c:v>0.807403702</c:v>
                </c:pt>
                <c:pt idx="207">
                  <c:v>0.81340670299999995</c:v>
                </c:pt>
                <c:pt idx="208">
                  <c:v>0.81840920500000003</c:v>
                </c:pt>
                <c:pt idx="209">
                  <c:v>0.81090545300000005</c:v>
                </c:pt>
                <c:pt idx="210">
                  <c:v>0.81890945500000001</c:v>
                </c:pt>
                <c:pt idx="211">
                  <c:v>0.823911956</c:v>
                </c:pt>
                <c:pt idx="212">
                  <c:v>0.82591295600000003</c:v>
                </c:pt>
                <c:pt idx="213">
                  <c:v>0.82041020499999995</c:v>
                </c:pt>
                <c:pt idx="214">
                  <c:v>0.82291145600000004</c:v>
                </c:pt>
                <c:pt idx="215">
                  <c:v>0.82091045500000004</c:v>
                </c:pt>
                <c:pt idx="216">
                  <c:v>0.82541270600000005</c:v>
                </c:pt>
                <c:pt idx="217">
                  <c:v>0.79839919999999998</c:v>
                </c:pt>
                <c:pt idx="218">
                  <c:v>0.81790895399999997</c:v>
                </c:pt>
                <c:pt idx="219">
                  <c:v>0.81690845400000001</c:v>
                </c:pt>
                <c:pt idx="220">
                  <c:v>0.81290645299999997</c:v>
                </c:pt>
                <c:pt idx="221">
                  <c:v>0.80140069999999997</c:v>
                </c:pt>
                <c:pt idx="222">
                  <c:v>0.81390695300000004</c:v>
                </c:pt>
                <c:pt idx="223">
                  <c:v>0.80490245100000002</c:v>
                </c:pt>
                <c:pt idx="224">
                  <c:v>0.81690845400000001</c:v>
                </c:pt>
                <c:pt idx="225">
                  <c:v>0.80640320200000004</c:v>
                </c:pt>
                <c:pt idx="226">
                  <c:v>0.81690845400000001</c:v>
                </c:pt>
                <c:pt idx="227">
                  <c:v>0.80990495200000001</c:v>
                </c:pt>
                <c:pt idx="228">
                  <c:v>0.814407204</c:v>
                </c:pt>
                <c:pt idx="229">
                  <c:v>0.830915458</c:v>
                </c:pt>
                <c:pt idx="230">
                  <c:v>0.81540770399999996</c:v>
                </c:pt>
                <c:pt idx="231">
                  <c:v>0.81340670299999995</c:v>
                </c:pt>
                <c:pt idx="232">
                  <c:v>0.81940970499999999</c:v>
                </c:pt>
                <c:pt idx="233">
                  <c:v>0.81140570300000003</c:v>
                </c:pt>
                <c:pt idx="234">
                  <c:v>0.823911956</c:v>
                </c:pt>
                <c:pt idx="235">
                  <c:v>0.814407204</c:v>
                </c:pt>
                <c:pt idx="236">
                  <c:v>0.81690845400000001</c:v>
                </c:pt>
                <c:pt idx="237">
                  <c:v>0.807403702</c:v>
                </c:pt>
                <c:pt idx="238">
                  <c:v>0.81040520299999996</c:v>
                </c:pt>
                <c:pt idx="239">
                  <c:v>0.81790895399999997</c:v>
                </c:pt>
                <c:pt idx="240">
                  <c:v>0.80790395199999998</c:v>
                </c:pt>
                <c:pt idx="241">
                  <c:v>0.82291145600000004</c:v>
                </c:pt>
                <c:pt idx="242">
                  <c:v>0.81740870399999999</c:v>
                </c:pt>
                <c:pt idx="243">
                  <c:v>0.81190595300000001</c:v>
                </c:pt>
                <c:pt idx="244">
                  <c:v>0.81590795400000005</c:v>
                </c:pt>
                <c:pt idx="245">
                  <c:v>0.814407204</c:v>
                </c:pt>
                <c:pt idx="246">
                  <c:v>0.81640820400000003</c:v>
                </c:pt>
                <c:pt idx="247">
                  <c:v>0.80640320200000004</c:v>
                </c:pt>
                <c:pt idx="248">
                  <c:v>0.80040020000000001</c:v>
                </c:pt>
                <c:pt idx="249">
                  <c:v>0.80090044999999999</c:v>
                </c:pt>
                <c:pt idx="250">
                  <c:v>0.81390695300000004</c:v>
                </c:pt>
                <c:pt idx="251">
                  <c:v>0.821910955</c:v>
                </c:pt>
                <c:pt idx="252">
                  <c:v>0.81940970499999999</c:v>
                </c:pt>
                <c:pt idx="253">
                  <c:v>0.80840420199999996</c:v>
                </c:pt>
                <c:pt idx="254">
                  <c:v>0.81240620299999999</c:v>
                </c:pt>
                <c:pt idx="255">
                  <c:v>0.83141570799999998</c:v>
                </c:pt>
                <c:pt idx="256">
                  <c:v>0.81490745399999998</c:v>
                </c:pt>
                <c:pt idx="257">
                  <c:v>0.81540770399999996</c:v>
                </c:pt>
                <c:pt idx="258">
                  <c:v>0.81190595300000001</c:v>
                </c:pt>
                <c:pt idx="259">
                  <c:v>0.82541270600000005</c:v>
                </c:pt>
                <c:pt idx="260">
                  <c:v>0.81340670299999995</c:v>
                </c:pt>
                <c:pt idx="261">
                  <c:v>0.82291145600000004</c:v>
                </c:pt>
                <c:pt idx="262">
                  <c:v>0.81390695300000004</c:v>
                </c:pt>
                <c:pt idx="263">
                  <c:v>0.81990995499999997</c:v>
                </c:pt>
                <c:pt idx="264">
                  <c:v>0.81140570300000003</c:v>
                </c:pt>
                <c:pt idx="265">
                  <c:v>0.821910955</c:v>
                </c:pt>
                <c:pt idx="266">
                  <c:v>0.823911956</c:v>
                </c:pt>
                <c:pt idx="267">
                  <c:v>0.82341170600000002</c:v>
                </c:pt>
                <c:pt idx="268">
                  <c:v>0.82341170600000002</c:v>
                </c:pt>
                <c:pt idx="269">
                  <c:v>0.82041020499999995</c:v>
                </c:pt>
                <c:pt idx="270">
                  <c:v>0.82791395700000003</c:v>
                </c:pt>
                <c:pt idx="271">
                  <c:v>0.82141070500000002</c:v>
                </c:pt>
                <c:pt idx="272">
                  <c:v>0.81340670299999995</c:v>
                </c:pt>
                <c:pt idx="273">
                  <c:v>0.81590795400000005</c:v>
                </c:pt>
                <c:pt idx="274">
                  <c:v>0.81690845400000001</c:v>
                </c:pt>
                <c:pt idx="275">
                  <c:v>0.81890945500000001</c:v>
                </c:pt>
                <c:pt idx="276">
                  <c:v>0.81740870399999999</c:v>
                </c:pt>
                <c:pt idx="277">
                  <c:v>0.823911956</c:v>
                </c:pt>
                <c:pt idx="278">
                  <c:v>0.81640820400000003</c:v>
                </c:pt>
                <c:pt idx="279">
                  <c:v>0.81590795400000005</c:v>
                </c:pt>
                <c:pt idx="280">
                  <c:v>0.81390695300000004</c:v>
                </c:pt>
                <c:pt idx="281">
                  <c:v>0.81840920500000003</c:v>
                </c:pt>
                <c:pt idx="282">
                  <c:v>0.79639819899999997</c:v>
                </c:pt>
                <c:pt idx="283">
                  <c:v>0.82541270600000005</c:v>
                </c:pt>
                <c:pt idx="284">
                  <c:v>0.81540770399999996</c:v>
                </c:pt>
                <c:pt idx="285">
                  <c:v>0.81690845400000001</c:v>
                </c:pt>
                <c:pt idx="286">
                  <c:v>0.82041020499999995</c:v>
                </c:pt>
                <c:pt idx="287">
                  <c:v>0.81340670299999995</c:v>
                </c:pt>
                <c:pt idx="288">
                  <c:v>0.814407204</c:v>
                </c:pt>
                <c:pt idx="289">
                  <c:v>0.82091045500000004</c:v>
                </c:pt>
                <c:pt idx="290">
                  <c:v>0.82091045500000004</c:v>
                </c:pt>
                <c:pt idx="291">
                  <c:v>0.81140570300000003</c:v>
                </c:pt>
                <c:pt idx="292">
                  <c:v>0.81240620299999999</c:v>
                </c:pt>
                <c:pt idx="293">
                  <c:v>0.81690845400000001</c:v>
                </c:pt>
                <c:pt idx="294">
                  <c:v>0.814407204</c:v>
                </c:pt>
                <c:pt idx="295">
                  <c:v>0.83141570799999998</c:v>
                </c:pt>
                <c:pt idx="296">
                  <c:v>0.82041020499999995</c:v>
                </c:pt>
                <c:pt idx="297">
                  <c:v>0.81040520299999996</c:v>
                </c:pt>
                <c:pt idx="298">
                  <c:v>0.80090044999999999</c:v>
                </c:pt>
                <c:pt idx="299">
                  <c:v>0.81390695300000004</c:v>
                </c:pt>
                <c:pt idx="300">
                  <c:v>0.82791395700000003</c:v>
                </c:pt>
                <c:pt idx="301">
                  <c:v>0.823911956</c:v>
                </c:pt>
                <c:pt idx="302">
                  <c:v>0.80240120100000001</c:v>
                </c:pt>
                <c:pt idx="303">
                  <c:v>0.81990995499999997</c:v>
                </c:pt>
                <c:pt idx="304">
                  <c:v>0.80640320200000004</c:v>
                </c:pt>
                <c:pt idx="305">
                  <c:v>0.81540770399999996</c:v>
                </c:pt>
                <c:pt idx="306">
                  <c:v>0.82091045500000004</c:v>
                </c:pt>
                <c:pt idx="307">
                  <c:v>0.81940970499999999</c:v>
                </c:pt>
                <c:pt idx="308">
                  <c:v>0.82691345699999996</c:v>
                </c:pt>
                <c:pt idx="309">
                  <c:v>0.81390695300000004</c:v>
                </c:pt>
                <c:pt idx="310">
                  <c:v>0.81340670299999995</c:v>
                </c:pt>
                <c:pt idx="311">
                  <c:v>0.81140570300000003</c:v>
                </c:pt>
                <c:pt idx="312">
                  <c:v>0.80990495200000001</c:v>
                </c:pt>
                <c:pt idx="313">
                  <c:v>0.81190595300000001</c:v>
                </c:pt>
                <c:pt idx="314">
                  <c:v>0.81390695300000004</c:v>
                </c:pt>
                <c:pt idx="315">
                  <c:v>0.81940970499999999</c:v>
                </c:pt>
                <c:pt idx="316">
                  <c:v>0.81690845400000001</c:v>
                </c:pt>
                <c:pt idx="317">
                  <c:v>0.81140570300000003</c:v>
                </c:pt>
                <c:pt idx="318">
                  <c:v>0.81290645299999997</c:v>
                </c:pt>
                <c:pt idx="319">
                  <c:v>0.80790395199999998</c:v>
                </c:pt>
                <c:pt idx="320">
                  <c:v>0.82241120599999995</c:v>
                </c:pt>
                <c:pt idx="321">
                  <c:v>0.81640820400000003</c:v>
                </c:pt>
                <c:pt idx="322">
                  <c:v>0.81590795400000005</c:v>
                </c:pt>
                <c:pt idx="323">
                  <c:v>0.81640820400000003</c:v>
                </c:pt>
                <c:pt idx="324">
                  <c:v>0.80240120100000001</c:v>
                </c:pt>
                <c:pt idx="325">
                  <c:v>0.80790395199999998</c:v>
                </c:pt>
                <c:pt idx="326">
                  <c:v>0.82641320699999998</c:v>
                </c:pt>
                <c:pt idx="327">
                  <c:v>0.807403702</c:v>
                </c:pt>
                <c:pt idx="328">
                  <c:v>0.80790395199999998</c:v>
                </c:pt>
                <c:pt idx="329">
                  <c:v>0.82341170600000002</c:v>
                </c:pt>
                <c:pt idx="330">
                  <c:v>0.81290645299999997</c:v>
                </c:pt>
                <c:pt idx="331">
                  <c:v>0.82341170600000002</c:v>
                </c:pt>
                <c:pt idx="332">
                  <c:v>0.81190595300000001</c:v>
                </c:pt>
                <c:pt idx="333">
                  <c:v>0.81190595300000001</c:v>
                </c:pt>
                <c:pt idx="334">
                  <c:v>0.81890945500000001</c:v>
                </c:pt>
                <c:pt idx="335">
                  <c:v>0.81390695300000004</c:v>
                </c:pt>
                <c:pt idx="336">
                  <c:v>0.81390695300000004</c:v>
                </c:pt>
                <c:pt idx="337">
                  <c:v>0.80990495200000001</c:v>
                </c:pt>
                <c:pt idx="338">
                  <c:v>0.807403702</c:v>
                </c:pt>
                <c:pt idx="339">
                  <c:v>0.82791395700000003</c:v>
                </c:pt>
                <c:pt idx="340">
                  <c:v>0.81840920500000003</c:v>
                </c:pt>
                <c:pt idx="341">
                  <c:v>0.81040520299999996</c:v>
                </c:pt>
                <c:pt idx="342">
                  <c:v>0.80690345200000002</c:v>
                </c:pt>
                <c:pt idx="343">
                  <c:v>0.81340670299999995</c:v>
                </c:pt>
                <c:pt idx="344">
                  <c:v>0.80640320200000004</c:v>
                </c:pt>
                <c:pt idx="345">
                  <c:v>0.821910955</c:v>
                </c:pt>
                <c:pt idx="346">
                  <c:v>0.82091045500000004</c:v>
                </c:pt>
                <c:pt idx="347">
                  <c:v>0.81790895399999997</c:v>
                </c:pt>
                <c:pt idx="348">
                  <c:v>0.81590795400000005</c:v>
                </c:pt>
                <c:pt idx="349">
                  <c:v>0.81390695300000004</c:v>
                </c:pt>
                <c:pt idx="350">
                  <c:v>0.82141070500000002</c:v>
                </c:pt>
                <c:pt idx="351">
                  <c:v>0.814407204</c:v>
                </c:pt>
                <c:pt idx="352">
                  <c:v>0.82741370700000005</c:v>
                </c:pt>
                <c:pt idx="353">
                  <c:v>0.821910955</c:v>
                </c:pt>
                <c:pt idx="354">
                  <c:v>0.82141070500000002</c:v>
                </c:pt>
                <c:pt idx="355">
                  <c:v>0.81790895399999997</c:v>
                </c:pt>
                <c:pt idx="356">
                  <c:v>0.82641320699999998</c:v>
                </c:pt>
                <c:pt idx="357">
                  <c:v>0.80990495200000001</c:v>
                </c:pt>
                <c:pt idx="358">
                  <c:v>0.81940970499999999</c:v>
                </c:pt>
                <c:pt idx="359">
                  <c:v>0.82291145600000004</c:v>
                </c:pt>
                <c:pt idx="360">
                  <c:v>0.81790895399999997</c:v>
                </c:pt>
                <c:pt idx="361">
                  <c:v>0.81590795400000005</c:v>
                </c:pt>
                <c:pt idx="362">
                  <c:v>0.81340670299999995</c:v>
                </c:pt>
                <c:pt idx="363">
                  <c:v>0.80990495200000001</c:v>
                </c:pt>
                <c:pt idx="364">
                  <c:v>0.82141070500000002</c:v>
                </c:pt>
                <c:pt idx="365">
                  <c:v>0.82241120599999995</c:v>
                </c:pt>
                <c:pt idx="366">
                  <c:v>0.81540770399999996</c:v>
                </c:pt>
                <c:pt idx="367">
                  <c:v>0.81340670299999995</c:v>
                </c:pt>
                <c:pt idx="368">
                  <c:v>0.82541270600000005</c:v>
                </c:pt>
                <c:pt idx="369">
                  <c:v>0.814407204</c:v>
                </c:pt>
                <c:pt idx="370">
                  <c:v>0.81390695300000004</c:v>
                </c:pt>
                <c:pt idx="371">
                  <c:v>0.81790895399999997</c:v>
                </c:pt>
                <c:pt idx="372">
                  <c:v>0.82641320699999998</c:v>
                </c:pt>
                <c:pt idx="373">
                  <c:v>0.80590295099999998</c:v>
                </c:pt>
                <c:pt idx="374">
                  <c:v>0.80590295099999998</c:v>
                </c:pt>
                <c:pt idx="375">
                  <c:v>0.82491245599999996</c:v>
                </c:pt>
                <c:pt idx="376">
                  <c:v>0.82641320699999998</c:v>
                </c:pt>
                <c:pt idx="377">
                  <c:v>0.81390695300000004</c:v>
                </c:pt>
                <c:pt idx="378">
                  <c:v>0.82141070500000002</c:v>
                </c:pt>
                <c:pt idx="379">
                  <c:v>0.80590295099999998</c:v>
                </c:pt>
                <c:pt idx="380">
                  <c:v>0.82541270600000005</c:v>
                </c:pt>
                <c:pt idx="381">
                  <c:v>0.80890445200000005</c:v>
                </c:pt>
                <c:pt idx="382">
                  <c:v>0.80090044999999999</c:v>
                </c:pt>
                <c:pt idx="383">
                  <c:v>0.82291145600000004</c:v>
                </c:pt>
                <c:pt idx="384">
                  <c:v>0.81090545300000005</c:v>
                </c:pt>
                <c:pt idx="385">
                  <c:v>0.81490745399999998</c:v>
                </c:pt>
                <c:pt idx="386">
                  <c:v>0.81690845400000001</c:v>
                </c:pt>
                <c:pt idx="387">
                  <c:v>0.82341170600000002</c:v>
                </c:pt>
                <c:pt idx="388">
                  <c:v>0.82991495699999995</c:v>
                </c:pt>
                <c:pt idx="389">
                  <c:v>0.81840920500000003</c:v>
                </c:pt>
                <c:pt idx="390">
                  <c:v>0.80990495200000001</c:v>
                </c:pt>
                <c:pt idx="391">
                  <c:v>0.82141070500000002</c:v>
                </c:pt>
                <c:pt idx="392">
                  <c:v>0.81040520299999996</c:v>
                </c:pt>
                <c:pt idx="393">
                  <c:v>0.80640320200000004</c:v>
                </c:pt>
                <c:pt idx="394">
                  <c:v>0.82041020499999995</c:v>
                </c:pt>
                <c:pt idx="395">
                  <c:v>0.80990495200000001</c:v>
                </c:pt>
                <c:pt idx="396">
                  <c:v>0.81840920500000003</c:v>
                </c:pt>
                <c:pt idx="397">
                  <c:v>0.81740870399999999</c:v>
                </c:pt>
                <c:pt idx="398">
                  <c:v>0.81140570300000003</c:v>
                </c:pt>
                <c:pt idx="399">
                  <c:v>0.80640320200000004</c:v>
                </c:pt>
                <c:pt idx="400">
                  <c:v>0.81040520299999996</c:v>
                </c:pt>
                <c:pt idx="401">
                  <c:v>0.81890945500000001</c:v>
                </c:pt>
                <c:pt idx="402">
                  <c:v>0.81340670299999995</c:v>
                </c:pt>
                <c:pt idx="403">
                  <c:v>0.80640320200000004</c:v>
                </c:pt>
                <c:pt idx="404">
                  <c:v>0.81390695300000004</c:v>
                </c:pt>
                <c:pt idx="405">
                  <c:v>0.80140069999999997</c:v>
                </c:pt>
                <c:pt idx="406">
                  <c:v>0.81890945500000001</c:v>
                </c:pt>
                <c:pt idx="407">
                  <c:v>0.81840920500000003</c:v>
                </c:pt>
                <c:pt idx="408">
                  <c:v>0.81690845400000001</c:v>
                </c:pt>
                <c:pt idx="409">
                  <c:v>0.81290645299999997</c:v>
                </c:pt>
                <c:pt idx="410">
                  <c:v>0.81140570300000003</c:v>
                </c:pt>
                <c:pt idx="411">
                  <c:v>0.81790895399999997</c:v>
                </c:pt>
                <c:pt idx="412">
                  <c:v>0.81290645299999997</c:v>
                </c:pt>
                <c:pt idx="413">
                  <c:v>0.80440220100000004</c:v>
                </c:pt>
                <c:pt idx="414">
                  <c:v>0.81890945500000001</c:v>
                </c:pt>
                <c:pt idx="415">
                  <c:v>0.80840420199999996</c:v>
                </c:pt>
                <c:pt idx="416">
                  <c:v>0.79589794899999999</c:v>
                </c:pt>
                <c:pt idx="417">
                  <c:v>0.80890445200000005</c:v>
                </c:pt>
                <c:pt idx="418">
                  <c:v>0.81140570300000003</c:v>
                </c:pt>
                <c:pt idx="419">
                  <c:v>0.81040520299999996</c:v>
                </c:pt>
                <c:pt idx="420">
                  <c:v>0.81040520299999996</c:v>
                </c:pt>
                <c:pt idx="421">
                  <c:v>0.814407204</c:v>
                </c:pt>
                <c:pt idx="422">
                  <c:v>0.81690845400000001</c:v>
                </c:pt>
                <c:pt idx="423">
                  <c:v>0.821910955</c:v>
                </c:pt>
                <c:pt idx="424">
                  <c:v>0.82291145600000004</c:v>
                </c:pt>
                <c:pt idx="425">
                  <c:v>0.80790395199999998</c:v>
                </c:pt>
                <c:pt idx="426">
                  <c:v>0.80790395199999998</c:v>
                </c:pt>
                <c:pt idx="427">
                  <c:v>0.81390695300000004</c:v>
                </c:pt>
                <c:pt idx="428">
                  <c:v>0.81940970499999999</c:v>
                </c:pt>
                <c:pt idx="429">
                  <c:v>0.80890445200000005</c:v>
                </c:pt>
                <c:pt idx="430">
                  <c:v>0.81890945500000001</c:v>
                </c:pt>
                <c:pt idx="431">
                  <c:v>0.807403702</c:v>
                </c:pt>
                <c:pt idx="432">
                  <c:v>0.80340170099999997</c:v>
                </c:pt>
                <c:pt idx="433">
                  <c:v>0.81990995499999997</c:v>
                </c:pt>
                <c:pt idx="434">
                  <c:v>0.81490745399999998</c:v>
                </c:pt>
                <c:pt idx="435">
                  <c:v>0.81190595300000001</c:v>
                </c:pt>
                <c:pt idx="436">
                  <c:v>0.81340670299999995</c:v>
                </c:pt>
                <c:pt idx="437">
                  <c:v>0.80840420199999996</c:v>
                </c:pt>
                <c:pt idx="438">
                  <c:v>0.82091045500000004</c:v>
                </c:pt>
                <c:pt idx="439">
                  <c:v>0.80090044999999999</c:v>
                </c:pt>
                <c:pt idx="440">
                  <c:v>0.81890945500000001</c:v>
                </c:pt>
                <c:pt idx="441">
                  <c:v>0.82241120599999995</c:v>
                </c:pt>
                <c:pt idx="442">
                  <c:v>0.81540770399999996</c:v>
                </c:pt>
                <c:pt idx="443">
                  <c:v>0.80340170099999997</c:v>
                </c:pt>
                <c:pt idx="444">
                  <c:v>0.80490245100000002</c:v>
                </c:pt>
                <c:pt idx="445">
                  <c:v>0.80290145099999999</c:v>
                </c:pt>
                <c:pt idx="446">
                  <c:v>0.83191595799999996</c:v>
                </c:pt>
                <c:pt idx="447">
                  <c:v>0.81390695300000004</c:v>
                </c:pt>
                <c:pt idx="448">
                  <c:v>0.81040520299999996</c:v>
                </c:pt>
                <c:pt idx="449">
                  <c:v>0.81140570300000003</c:v>
                </c:pt>
                <c:pt idx="450">
                  <c:v>0.81640820400000003</c:v>
                </c:pt>
                <c:pt idx="451">
                  <c:v>0.814407204</c:v>
                </c:pt>
                <c:pt idx="452">
                  <c:v>0.82791395700000003</c:v>
                </c:pt>
                <c:pt idx="453">
                  <c:v>0.81090545300000005</c:v>
                </c:pt>
                <c:pt idx="454">
                  <c:v>0.81240620299999999</c:v>
                </c:pt>
                <c:pt idx="455">
                  <c:v>0.82241120599999995</c:v>
                </c:pt>
                <c:pt idx="456">
                  <c:v>0.80790395199999998</c:v>
                </c:pt>
                <c:pt idx="457">
                  <c:v>0.80890445200000005</c:v>
                </c:pt>
                <c:pt idx="458">
                  <c:v>0.81090545300000005</c:v>
                </c:pt>
                <c:pt idx="459">
                  <c:v>0.81940970499999999</c:v>
                </c:pt>
                <c:pt idx="460">
                  <c:v>0.80640320200000004</c:v>
                </c:pt>
                <c:pt idx="461">
                  <c:v>0.81890945500000001</c:v>
                </c:pt>
                <c:pt idx="462">
                  <c:v>0.80490245100000002</c:v>
                </c:pt>
                <c:pt idx="463">
                  <c:v>0.81790895399999997</c:v>
                </c:pt>
                <c:pt idx="464">
                  <c:v>0.81290645299999997</c:v>
                </c:pt>
                <c:pt idx="465">
                  <c:v>0.80040020000000001</c:v>
                </c:pt>
                <c:pt idx="466">
                  <c:v>0.79689844899999995</c:v>
                </c:pt>
                <c:pt idx="467">
                  <c:v>0.81490745399999998</c:v>
                </c:pt>
                <c:pt idx="468">
                  <c:v>0.80990495200000001</c:v>
                </c:pt>
                <c:pt idx="469">
                  <c:v>0.807403702</c:v>
                </c:pt>
                <c:pt idx="470">
                  <c:v>0.81540770399999996</c:v>
                </c:pt>
                <c:pt idx="471">
                  <c:v>0.81090545300000005</c:v>
                </c:pt>
                <c:pt idx="472">
                  <c:v>0.81590795400000005</c:v>
                </c:pt>
                <c:pt idx="473">
                  <c:v>0.79839919999999998</c:v>
                </c:pt>
                <c:pt idx="474">
                  <c:v>0.82041020499999995</c:v>
                </c:pt>
                <c:pt idx="475">
                  <c:v>0.80590295099999998</c:v>
                </c:pt>
                <c:pt idx="476">
                  <c:v>0.81190595300000001</c:v>
                </c:pt>
                <c:pt idx="477">
                  <c:v>0.807403702</c:v>
                </c:pt>
                <c:pt idx="478">
                  <c:v>0.80240120100000001</c:v>
                </c:pt>
                <c:pt idx="479">
                  <c:v>0.80690345200000002</c:v>
                </c:pt>
                <c:pt idx="480">
                  <c:v>0.81540770399999996</c:v>
                </c:pt>
                <c:pt idx="481">
                  <c:v>0.81140570300000003</c:v>
                </c:pt>
                <c:pt idx="482">
                  <c:v>0.82041020499999995</c:v>
                </c:pt>
                <c:pt idx="483">
                  <c:v>0.80640320200000004</c:v>
                </c:pt>
                <c:pt idx="484">
                  <c:v>0.81240620299999999</c:v>
                </c:pt>
                <c:pt idx="485">
                  <c:v>0.81540770399999996</c:v>
                </c:pt>
                <c:pt idx="486">
                  <c:v>0.81290645299999997</c:v>
                </c:pt>
                <c:pt idx="487">
                  <c:v>0.80590295099999998</c:v>
                </c:pt>
                <c:pt idx="488">
                  <c:v>0.81940970499999999</c:v>
                </c:pt>
                <c:pt idx="489">
                  <c:v>0.80640320200000004</c:v>
                </c:pt>
                <c:pt idx="490">
                  <c:v>0.80790395199999998</c:v>
                </c:pt>
                <c:pt idx="491">
                  <c:v>0.81090545300000005</c:v>
                </c:pt>
                <c:pt idx="492">
                  <c:v>0.82291145600000004</c:v>
                </c:pt>
                <c:pt idx="493">
                  <c:v>0.81390695300000004</c:v>
                </c:pt>
                <c:pt idx="494">
                  <c:v>0.81290645299999997</c:v>
                </c:pt>
                <c:pt idx="495">
                  <c:v>0.80890445200000005</c:v>
                </c:pt>
                <c:pt idx="496">
                  <c:v>0.80990495200000001</c:v>
                </c:pt>
                <c:pt idx="497">
                  <c:v>0.81790895399999997</c:v>
                </c:pt>
                <c:pt idx="498">
                  <c:v>0.81340670299999995</c:v>
                </c:pt>
                <c:pt idx="499">
                  <c:v>0.81490745399999998</c:v>
                </c:pt>
                <c:pt idx="500">
                  <c:v>0.80990495200000001</c:v>
                </c:pt>
                <c:pt idx="501">
                  <c:v>0.81340670299999995</c:v>
                </c:pt>
                <c:pt idx="502">
                  <c:v>0.81840920500000003</c:v>
                </c:pt>
                <c:pt idx="503">
                  <c:v>0.81840920500000003</c:v>
                </c:pt>
                <c:pt idx="504">
                  <c:v>0.80940470200000003</c:v>
                </c:pt>
                <c:pt idx="505">
                  <c:v>0.81090545300000005</c:v>
                </c:pt>
                <c:pt idx="506">
                  <c:v>0.79639819899999997</c:v>
                </c:pt>
                <c:pt idx="507">
                  <c:v>0.80990495200000001</c:v>
                </c:pt>
                <c:pt idx="508">
                  <c:v>0.80840420199999996</c:v>
                </c:pt>
                <c:pt idx="509">
                  <c:v>0.81240620299999999</c:v>
                </c:pt>
                <c:pt idx="510">
                  <c:v>0.81340670299999995</c:v>
                </c:pt>
                <c:pt idx="511">
                  <c:v>0.81790895399999997</c:v>
                </c:pt>
                <c:pt idx="512">
                  <c:v>0.80490245100000002</c:v>
                </c:pt>
                <c:pt idx="513">
                  <c:v>0.81390695300000004</c:v>
                </c:pt>
                <c:pt idx="514">
                  <c:v>0.80340170099999997</c:v>
                </c:pt>
                <c:pt idx="515">
                  <c:v>0.80640320200000004</c:v>
                </c:pt>
                <c:pt idx="516">
                  <c:v>0.81640820400000003</c:v>
                </c:pt>
                <c:pt idx="517">
                  <c:v>0.80890445200000005</c:v>
                </c:pt>
                <c:pt idx="518">
                  <c:v>0.80890445200000005</c:v>
                </c:pt>
                <c:pt idx="519">
                  <c:v>0.80490245100000002</c:v>
                </c:pt>
                <c:pt idx="520">
                  <c:v>0.81090545300000005</c:v>
                </c:pt>
                <c:pt idx="521">
                  <c:v>0.81990995499999997</c:v>
                </c:pt>
                <c:pt idx="522">
                  <c:v>0.80590295099999998</c:v>
                </c:pt>
                <c:pt idx="523">
                  <c:v>0.81490745399999998</c:v>
                </c:pt>
                <c:pt idx="524">
                  <c:v>0.80590295099999998</c:v>
                </c:pt>
                <c:pt idx="525">
                  <c:v>0.80940470200000003</c:v>
                </c:pt>
                <c:pt idx="526">
                  <c:v>0.82091045500000004</c:v>
                </c:pt>
                <c:pt idx="527">
                  <c:v>0.79989995000000003</c:v>
                </c:pt>
                <c:pt idx="528">
                  <c:v>0.80790395199999998</c:v>
                </c:pt>
                <c:pt idx="529">
                  <c:v>0.82291145600000004</c:v>
                </c:pt>
                <c:pt idx="530">
                  <c:v>0.80290145099999999</c:v>
                </c:pt>
                <c:pt idx="531">
                  <c:v>0.81840920500000003</c:v>
                </c:pt>
                <c:pt idx="532">
                  <c:v>0.80390195099999995</c:v>
                </c:pt>
                <c:pt idx="533">
                  <c:v>0.80790395199999998</c:v>
                </c:pt>
                <c:pt idx="534">
                  <c:v>0.79589794899999999</c:v>
                </c:pt>
                <c:pt idx="535">
                  <c:v>0.80940470200000003</c:v>
                </c:pt>
                <c:pt idx="536">
                  <c:v>0.80940470200000003</c:v>
                </c:pt>
                <c:pt idx="537">
                  <c:v>0.82041020499999995</c:v>
                </c:pt>
                <c:pt idx="538">
                  <c:v>0.81590795400000005</c:v>
                </c:pt>
                <c:pt idx="539">
                  <c:v>0.80040020000000001</c:v>
                </c:pt>
                <c:pt idx="540">
                  <c:v>0.80890445200000005</c:v>
                </c:pt>
                <c:pt idx="541">
                  <c:v>0.81140570300000003</c:v>
                </c:pt>
                <c:pt idx="542">
                  <c:v>0.81190595300000001</c:v>
                </c:pt>
                <c:pt idx="543">
                  <c:v>0.80140069999999997</c:v>
                </c:pt>
                <c:pt idx="544">
                  <c:v>0.807403702</c:v>
                </c:pt>
                <c:pt idx="545">
                  <c:v>0.80390195099999995</c:v>
                </c:pt>
                <c:pt idx="546">
                  <c:v>0.80040020000000001</c:v>
                </c:pt>
                <c:pt idx="547">
                  <c:v>0.81340670299999995</c:v>
                </c:pt>
                <c:pt idx="548">
                  <c:v>0.81190595300000001</c:v>
                </c:pt>
                <c:pt idx="549">
                  <c:v>0.807403702</c:v>
                </c:pt>
                <c:pt idx="550">
                  <c:v>0.81540770399999996</c:v>
                </c:pt>
                <c:pt idx="551">
                  <c:v>0.79789894900000002</c:v>
                </c:pt>
                <c:pt idx="552">
                  <c:v>0.80390195099999995</c:v>
                </c:pt>
                <c:pt idx="553">
                  <c:v>0.81990995499999997</c:v>
                </c:pt>
                <c:pt idx="554">
                  <c:v>0.79689844899999995</c:v>
                </c:pt>
                <c:pt idx="555">
                  <c:v>0.80990495200000001</c:v>
                </c:pt>
                <c:pt idx="556">
                  <c:v>0.80040020000000001</c:v>
                </c:pt>
                <c:pt idx="557">
                  <c:v>0.79889944999999996</c:v>
                </c:pt>
                <c:pt idx="558">
                  <c:v>0.80890445200000005</c:v>
                </c:pt>
                <c:pt idx="559">
                  <c:v>0.80890445200000005</c:v>
                </c:pt>
                <c:pt idx="560">
                  <c:v>0.80490245100000002</c:v>
                </c:pt>
                <c:pt idx="561">
                  <c:v>0.81540770399999996</c:v>
                </c:pt>
                <c:pt idx="562">
                  <c:v>0.807403702</c:v>
                </c:pt>
                <c:pt idx="563">
                  <c:v>0.79289644800000003</c:v>
                </c:pt>
                <c:pt idx="564">
                  <c:v>0.80040020000000001</c:v>
                </c:pt>
                <c:pt idx="565">
                  <c:v>0.79489744900000003</c:v>
                </c:pt>
                <c:pt idx="566">
                  <c:v>0.80340170099999997</c:v>
                </c:pt>
                <c:pt idx="567">
                  <c:v>0.81490745399999998</c:v>
                </c:pt>
                <c:pt idx="568">
                  <c:v>0.81290645299999997</c:v>
                </c:pt>
                <c:pt idx="569">
                  <c:v>0.80140069999999997</c:v>
                </c:pt>
                <c:pt idx="570">
                  <c:v>0.81040520299999996</c:v>
                </c:pt>
                <c:pt idx="571">
                  <c:v>0.79289644800000003</c:v>
                </c:pt>
                <c:pt idx="572">
                  <c:v>0.81540770399999996</c:v>
                </c:pt>
                <c:pt idx="573">
                  <c:v>0.80640320200000004</c:v>
                </c:pt>
                <c:pt idx="574">
                  <c:v>0.80790395199999998</c:v>
                </c:pt>
                <c:pt idx="575">
                  <c:v>0.80490245100000002</c:v>
                </c:pt>
                <c:pt idx="576">
                  <c:v>0.80140069999999997</c:v>
                </c:pt>
                <c:pt idx="577">
                  <c:v>0.81340670299999995</c:v>
                </c:pt>
                <c:pt idx="578">
                  <c:v>0.80840420199999996</c:v>
                </c:pt>
                <c:pt idx="579">
                  <c:v>0.80990495200000001</c:v>
                </c:pt>
                <c:pt idx="580">
                  <c:v>0.81190595300000001</c:v>
                </c:pt>
                <c:pt idx="581">
                  <c:v>0.80440220100000004</c:v>
                </c:pt>
                <c:pt idx="582">
                  <c:v>0.821910955</c:v>
                </c:pt>
                <c:pt idx="583">
                  <c:v>0.80990495200000001</c:v>
                </c:pt>
                <c:pt idx="584">
                  <c:v>0.81040520299999996</c:v>
                </c:pt>
                <c:pt idx="585">
                  <c:v>0.81340670299999995</c:v>
                </c:pt>
                <c:pt idx="586">
                  <c:v>0.79589794899999999</c:v>
                </c:pt>
                <c:pt idx="587">
                  <c:v>0.81940970499999999</c:v>
                </c:pt>
                <c:pt idx="588">
                  <c:v>0.80190094999999995</c:v>
                </c:pt>
                <c:pt idx="589">
                  <c:v>0.80640320200000004</c:v>
                </c:pt>
                <c:pt idx="590">
                  <c:v>0.79689844899999995</c:v>
                </c:pt>
                <c:pt idx="591">
                  <c:v>0.81140570300000003</c:v>
                </c:pt>
                <c:pt idx="592">
                  <c:v>0.81390695300000004</c:v>
                </c:pt>
                <c:pt idx="593">
                  <c:v>0.805402701</c:v>
                </c:pt>
                <c:pt idx="594">
                  <c:v>0.80390195099999995</c:v>
                </c:pt>
                <c:pt idx="595">
                  <c:v>0.80890445200000005</c:v>
                </c:pt>
                <c:pt idx="596">
                  <c:v>0.80590295099999998</c:v>
                </c:pt>
                <c:pt idx="597">
                  <c:v>0.81590795400000005</c:v>
                </c:pt>
                <c:pt idx="598">
                  <c:v>0.80490245100000002</c:v>
                </c:pt>
                <c:pt idx="599">
                  <c:v>0.80390195099999995</c:v>
                </c:pt>
                <c:pt idx="600">
                  <c:v>0.805402701</c:v>
                </c:pt>
                <c:pt idx="601">
                  <c:v>0.80140069999999997</c:v>
                </c:pt>
                <c:pt idx="602">
                  <c:v>0.807403702</c:v>
                </c:pt>
                <c:pt idx="603">
                  <c:v>0.80790395199999998</c:v>
                </c:pt>
                <c:pt idx="604">
                  <c:v>0.81240620299999999</c:v>
                </c:pt>
                <c:pt idx="605">
                  <c:v>0.80590295099999998</c:v>
                </c:pt>
                <c:pt idx="606">
                  <c:v>0.79939970000000005</c:v>
                </c:pt>
                <c:pt idx="607">
                  <c:v>0.81490745399999998</c:v>
                </c:pt>
                <c:pt idx="608">
                  <c:v>0.81190595300000001</c:v>
                </c:pt>
                <c:pt idx="609">
                  <c:v>0.80890445200000005</c:v>
                </c:pt>
                <c:pt idx="610">
                  <c:v>0.80140069999999997</c:v>
                </c:pt>
                <c:pt idx="611">
                  <c:v>0.79139569799999998</c:v>
                </c:pt>
                <c:pt idx="612">
                  <c:v>0.79889944999999996</c:v>
                </c:pt>
                <c:pt idx="613">
                  <c:v>0.80190094999999995</c:v>
                </c:pt>
                <c:pt idx="614">
                  <c:v>0.79889944999999996</c:v>
                </c:pt>
                <c:pt idx="615">
                  <c:v>0.80390195099999995</c:v>
                </c:pt>
                <c:pt idx="616">
                  <c:v>0.80890445200000005</c:v>
                </c:pt>
                <c:pt idx="617">
                  <c:v>0.80440220100000004</c:v>
                </c:pt>
                <c:pt idx="618">
                  <c:v>0.80640320200000004</c:v>
                </c:pt>
                <c:pt idx="619">
                  <c:v>0.80240120100000001</c:v>
                </c:pt>
                <c:pt idx="620">
                  <c:v>0.79589794899999999</c:v>
                </c:pt>
                <c:pt idx="621">
                  <c:v>0.80140069999999997</c:v>
                </c:pt>
                <c:pt idx="622">
                  <c:v>0.81390695300000004</c:v>
                </c:pt>
                <c:pt idx="623">
                  <c:v>0.80040020000000001</c:v>
                </c:pt>
                <c:pt idx="624">
                  <c:v>0.805402701</c:v>
                </c:pt>
                <c:pt idx="625">
                  <c:v>0.80190094999999995</c:v>
                </c:pt>
                <c:pt idx="626">
                  <c:v>0.80140069999999997</c:v>
                </c:pt>
                <c:pt idx="627">
                  <c:v>0.80140069999999997</c:v>
                </c:pt>
                <c:pt idx="628">
                  <c:v>0.80490245100000002</c:v>
                </c:pt>
                <c:pt idx="629">
                  <c:v>0.79689844899999995</c:v>
                </c:pt>
                <c:pt idx="630">
                  <c:v>0.79539769900000001</c:v>
                </c:pt>
                <c:pt idx="631">
                  <c:v>0.805402701</c:v>
                </c:pt>
                <c:pt idx="632">
                  <c:v>0.81240620299999999</c:v>
                </c:pt>
                <c:pt idx="633">
                  <c:v>0.81340670299999995</c:v>
                </c:pt>
                <c:pt idx="634">
                  <c:v>0.80940470200000003</c:v>
                </c:pt>
                <c:pt idx="635">
                  <c:v>0.80140069999999997</c:v>
                </c:pt>
                <c:pt idx="636">
                  <c:v>0.807403702</c:v>
                </c:pt>
                <c:pt idx="637">
                  <c:v>0.81690845400000001</c:v>
                </c:pt>
                <c:pt idx="638">
                  <c:v>0.79589794899999999</c:v>
                </c:pt>
                <c:pt idx="639">
                  <c:v>0.80990495200000001</c:v>
                </c:pt>
                <c:pt idx="640">
                  <c:v>0.79389694799999999</c:v>
                </c:pt>
                <c:pt idx="641">
                  <c:v>0.78789394700000004</c:v>
                </c:pt>
                <c:pt idx="642">
                  <c:v>0.79389694799999999</c:v>
                </c:pt>
                <c:pt idx="643">
                  <c:v>0.79189594799999996</c:v>
                </c:pt>
                <c:pt idx="644">
                  <c:v>0.78839419700000002</c:v>
                </c:pt>
                <c:pt idx="645">
                  <c:v>0.80040020000000001</c:v>
                </c:pt>
                <c:pt idx="646">
                  <c:v>0.79989995000000003</c:v>
                </c:pt>
                <c:pt idx="647">
                  <c:v>0.80240120100000001</c:v>
                </c:pt>
                <c:pt idx="648">
                  <c:v>0.79589794899999999</c:v>
                </c:pt>
                <c:pt idx="649">
                  <c:v>0.807403702</c:v>
                </c:pt>
                <c:pt idx="650">
                  <c:v>0.79839919999999998</c:v>
                </c:pt>
                <c:pt idx="651">
                  <c:v>0.79289644800000003</c:v>
                </c:pt>
                <c:pt idx="652">
                  <c:v>0.81290645299999997</c:v>
                </c:pt>
                <c:pt idx="653">
                  <c:v>0.79989995000000003</c:v>
                </c:pt>
                <c:pt idx="654">
                  <c:v>0.81990995499999997</c:v>
                </c:pt>
                <c:pt idx="655">
                  <c:v>0.81240620299999999</c:v>
                </c:pt>
                <c:pt idx="656">
                  <c:v>0.80590295099999998</c:v>
                </c:pt>
                <c:pt idx="657">
                  <c:v>0.805402701</c:v>
                </c:pt>
                <c:pt idx="658">
                  <c:v>0.80340170099999997</c:v>
                </c:pt>
                <c:pt idx="659">
                  <c:v>0.78989494699999996</c:v>
                </c:pt>
                <c:pt idx="660">
                  <c:v>0.78989494699999996</c:v>
                </c:pt>
                <c:pt idx="661">
                  <c:v>0.80840420199999996</c:v>
                </c:pt>
                <c:pt idx="662">
                  <c:v>0.80340170099999997</c:v>
                </c:pt>
                <c:pt idx="663">
                  <c:v>0.79239619800000005</c:v>
                </c:pt>
                <c:pt idx="664">
                  <c:v>0.79589794899999999</c:v>
                </c:pt>
                <c:pt idx="665">
                  <c:v>0.80190094999999995</c:v>
                </c:pt>
                <c:pt idx="666">
                  <c:v>0.79589794899999999</c:v>
                </c:pt>
                <c:pt idx="667">
                  <c:v>0.79189594799999996</c:v>
                </c:pt>
                <c:pt idx="668">
                  <c:v>0.79689844899999995</c:v>
                </c:pt>
                <c:pt idx="669">
                  <c:v>0.79539769900000001</c:v>
                </c:pt>
                <c:pt idx="670">
                  <c:v>0.80140069999999997</c:v>
                </c:pt>
                <c:pt idx="671">
                  <c:v>0.79189594799999996</c:v>
                </c:pt>
                <c:pt idx="672">
                  <c:v>0.80490245100000002</c:v>
                </c:pt>
                <c:pt idx="673">
                  <c:v>0.79489744900000003</c:v>
                </c:pt>
                <c:pt idx="674">
                  <c:v>0.80440220100000004</c:v>
                </c:pt>
                <c:pt idx="675">
                  <c:v>0.80490245100000002</c:v>
                </c:pt>
                <c:pt idx="676">
                  <c:v>0.80240120100000001</c:v>
                </c:pt>
                <c:pt idx="677">
                  <c:v>0.79389694799999999</c:v>
                </c:pt>
                <c:pt idx="678">
                  <c:v>0.79539769900000001</c:v>
                </c:pt>
                <c:pt idx="679">
                  <c:v>0.80640320200000004</c:v>
                </c:pt>
                <c:pt idx="680">
                  <c:v>0.80040020000000001</c:v>
                </c:pt>
                <c:pt idx="681">
                  <c:v>0.79839919999999998</c:v>
                </c:pt>
                <c:pt idx="682">
                  <c:v>0.79639819899999997</c:v>
                </c:pt>
                <c:pt idx="683">
                  <c:v>0.80990495200000001</c:v>
                </c:pt>
                <c:pt idx="684">
                  <c:v>0.790895448</c:v>
                </c:pt>
                <c:pt idx="685">
                  <c:v>0.80240120100000001</c:v>
                </c:pt>
                <c:pt idx="686">
                  <c:v>0.79389694799999999</c:v>
                </c:pt>
                <c:pt idx="687">
                  <c:v>0.788894447</c:v>
                </c:pt>
                <c:pt idx="688">
                  <c:v>0.80240120100000001</c:v>
                </c:pt>
                <c:pt idx="689">
                  <c:v>0.78589294600000004</c:v>
                </c:pt>
                <c:pt idx="690">
                  <c:v>0.78739369699999995</c:v>
                </c:pt>
                <c:pt idx="691">
                  <c:v>0.80140069999999997</c:v>
                </c:pt>
                <c:pt idx="692">
                  <c:v>0.79689844899999995</c:v>
                </c:pt>
                <c:pt idx="693">
                  <c:v>0.81140570300000003</c:v>
                </c:pt>
                <c:pt idx="694">
                  <c:v>0.80140069999999997</c:v>
                </c:pt>
                <c:pt idx="695">
                  <c:v>0.79789894900000002</c:v>
                </c:pt>
                <c:pt idx="696">
                  <c:v>0.79789894900000002</c:v>
                </c:pt>
                <c:pt idx="697">
                  <c:v>0.79139569799999998</c:v>
                </c:pt>
                <c:pt idx="698">
                  <c:v>0.790895448</c:v>
                </c:pt>
                <c:pt idx="699">
                  <c:v>0.805402701</c:v>
                </c:pt>
                <c:pt idx="700">
                  <c:v>0.79339669800000001</c:v>
                </c:pt>
                <c:pt idx="701">
                  <c:v>0.79239619800000005</c:v>
                </c:pt>
                <c:pt idx="702">
                  <c:v>0.80640320200000004</c:v>
                </c:pt>
                <c:pt idx="703">
                  <c:v>0.807403702</c:v>
                </c:pt>
                <c:pt idx="704">
                  <c:v>0.79239619800000005</c:v>
                </c:pt>
                <c:pt idx="705">
                  <c:v>0.80240120100000001</c:v>
                </c:pt>
                <c:pt idx="706">
                  <c:v>0.79639819899999997</c:v>
                </c:pt>
                <c:pt idx="707">
                  <c:v>0.80990495200000001</c:v>
                </c:pt>
                <c:pt idx="708">
                  <c:v>0.79839919999999998</c:v>
                </c:pt>
                <c:pt idx="709">
                  <c:v>0.790895448</c:v>
                </c:pt>
                <c:pt idx="710">
                  <c:v>0.79589794899999999</c:v>
                </c:pt>
                <c:pt idx="711">
                  <c:v>0.79439719900000005</c:v>
                </c:pt>
                <c:pt idx="712">
                  <c:v>0.80090044999999999</c:v>
                </c:pt>
                <c:pt idx="713">
                  <c:v>0.79789894900000002</c:v>
                </c:pt>
                <c:pt idx="714">
                  <c:v>0.79739869900000004</c:v>
                </c:pt>
                <c:pt idx="715">
                  <c:v>0.80190094999999995</c:v>
                </c:pt>
                <c:pt idx="716">
                  <c:v>0.80440220100000004</c:v>
                </c:pt>
                <c:pt idx="717">
                  <c:v>0.807403702</c:v>
                </c:pt>
                <c:pt idx="718">
                  <c:v>0.79939970000000005</c:v>
                </c:pt>
                <c:pt idx="719">
                  <c:v>0.79839919999999998</c:v>
                </c:pt>
                <c:pt idx="720">
                  <c:v>0.80090044999999999</c:v>
                </c:pt>
                <c:pt idx="721">
                  <c:v>0.79439719900000005</c:v>
                </c:pt>
                <c:pt idx="722">
                  <c:v>0.79389694799999999</c:v>
                </c:pt>
                <c:pt idx="723">
                  <c:v>0.79489744900000003</c:v>
                </c:pt>
                <c:pt idx="724">
                  <c:v>0.79189594799999996</c:v>
                </c:pt>
                <c:pt idx="725">
                  <c:v>0.80190094999999995</c:v>
                </c:pt>
                <c:pt idx="726">
                  <c:v>0.81490745399999998</c:v>
                </c:pt>
                <c:pt idx="727">
                  <c:v>0.79389694799999999</c:v>
                </c:pt>
                <c:pt idx="728">
                  <c:v>0.79489744900000003</c:v>
                </c:pt>
                <c:pt idx="729">
                  <c:v>0.790895448</c:v>
                </c:pt>
                <c:pt idx="730">
                  <c:v>0.79539769900000001</c:v>
                </c:pt>
                <c:pt idx="731">
                  <c:v>0.79489744900000003</c:v>
                </c:pt>
                <c:pt idx="732">
                  <c:v>0.79589794899999999</c:v>
                </c:pt>
                <c:pt idx="733">
                  <c:v>0.78989494699999996</c:v>
                </c:pt>
                <c:pt idx="734">
                  <c:v>0.78639319699999999</c:v>
                </c:pt>
                <c:pt idx="735">
                  <c:v>0.790895448</c:v>
                </c:pt>
                <c:pt idx="736">
                  <c:v>0.79789894900000002</c:v>
                </c:pt>
                <c:pt idx="737">
                  <c:v>0.78789394700000004</c:v>
                </c:pt>
                <c:pt idx="738">
                  <c:v>0.78389194600000001</c:v>
                </c:pt>
                <c:pt idx="739">
                  <c:v>0.80690345200000002</c:v>
                </c:pt>
                <c:pt idx="740">
                  <c:v>0.79239619800000005</c:v>
                </c:pt>
                <c:pt idx="741">
                  <c:v>0.81540770399999996</c:v>
                </c:pt>
                <c:pt idx="742">
                  <c:v>0.807403702</c:v>
                </c:pt>
                <c:pt idx="743">
                  <c:v>0.78439219599999999</c:v>
                </c:pt>
                <c:pt idx="744">
                  <c:v>0.79639819899999997</c:v>
                </c:pt>
                <c:pt idx="745">
                  <c:v>0.79789894900000002</c:v>
                </c:pt>
                <c:pt idx="746">
                  <c:v>0.79289644800000003</c:v>
                </c:pt>
                <c:pt idx="747">
                  <c:v>0.79139569799999998</c:v>
                </c:pt>
                <c:pt idx="748">
                  <c:v>0.79339669800000001</c:v>
                </c:pt>
                <c:pt idx="749">
                  <c:v>0.81040520299999996</c:v>
                </c:pt>
                <c:pt idx="750">
                  <c:v>0.79539769900000001</c:v>
                </c:pt>
                <c:pt idx="751">
                  <c:v>0.805402701</c:v>
                </c:pt>
                <c:pt idx="752">
                  <c:v>0.79539769900000001</c:v>
                </c:pt>
                <c:pt idx="753">
                  <c:v>0.78289144600000005</c:v>
                </c:pt>
                <c:pt idx="754">
                  <c:v>0.79439719900000005</c:v>
                </c:pt>
                <c:pt idx="755">
                  <c:v>0.79939970000000005</c:v>
                </c:pt>
                <c:pt idx="756">
                  <c:v>0.78989494699999996</c:v>
                </c:pt>
                <c:pt idx="757">
                  <c:v>0.80040020000000001</c:v>
                </c:pt>
                <c:pt idx="758">
                  <c:v>0.78239119599999996</c:v>
                </c:pt>
                <c:pt idx="759">
                  <c:v>0.78789394700000004</c:v>
                </c:pt>
                <c:pt idx="760">
                  <c:v>0.80340170099999997</c:v>
                </c:pt>
                <c:pt idx="761">
                  <c:v>0.77988994499999997</c:v>
                </c:pt>
                <c:pt idx="762">
                  <c:v>0.79139569799999998</c:v>
                </c:pt>
                <c:pt idx="763">
                  <c:v>0.79989995000000003</c:v>
                </c:pt>
                <c:pt idx="764">
                  <c:v>0.79739869900000004</c:v>
                </c:pt>
                <c:pt idx="765">
                  <c:v>0.78739369699999995</c:v>
                </c:pt>
                <c:pt idx="766">
                  <c:v>0.80040020000000001</c:v>
                </c:pt>
                <c:pt idx="767">
                  <c:v>0.78039019499999995</c:v>
                </c:pt>
                <c:pt idx="768">
                  <c:v>0.79239619800000005</c:v>
                </c:pt>
                <c:pt idx="769">
                  <c:v>0.79439719900000005</c:v>
                </c:pt>
                <c:pt idx="770">
                  <c:v>0.79239619800000005</c:v>
                </c:pt>
                <c:pt idx="771">
                  <c:v>0.77738869399999999</c:v>
                </c:pt>
                <c:pt idx="772">
                  <c:v>0.79339669800000001</c:v>
                </c:pt>
                <c:pt idx="773">
                  <c:v>0.80490245100000002</c:v>
                </c:pt>
                <c:pt idx="774">
                  <c:v>0.79489744900000003</c:v>
                </c:pt>
                <c:pt idx="775">
                  <c:v>0.79389694799999999</c:v>
                </c:pt>
                <c:pt idx="776">
                  <c:v>0.78289144600000005</c:v>
                </c:pt>
                <c:pt idx="777">
                  <c:v>0.788894447</c:v>
                </c:pt>
                <c:pt idx="778">
                  <c:v>0.78539269599999995</c:v>
                </c:pt>
                <c:pt idx="779">
                  <c:v>0.79189594799999996</c:v>
                </c:pt>
                <c:pt idx="780">
                  <c:v>0.80340170099999997</c:v>
                </c:pt>
                <c:pt idx="781">
                  <c:v>0.78589294600000004</c:v>
                </c:pt>
                <c:pt idx="782">
                  <c:v>0.78089044500000004</c:v>
                </c:pt>
                <c:pt idx="783">
                  <c:v>0.80240120100000001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08-784B-B9B8-CD7479044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579983"/>
        <c:axId val="1159806287"/>
      </c:scatterChart>
      <c:valAx>
        <c:axId val="1160579983"/>
        <c:scaling>
          <c:orientation val="minMax"/>
          <c:max val="2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06287"/>
        <c:crosses val="autoZero"/>
        <c:crossBetween val="midCat"/>
      </c:valAx>
      <c:valAx>
        <c:axId val="1159806287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79983"/>
        <c:crosses val="autoZero"/>
        <c:crossBetween val="midCat"/>
        <c:majorUnit val="0.2"/>
      </c:valAx>
    </c:plotArea>
    <c:legend>
      <c:legendPos val="b"/>
      <c:layout>
        <c:manualLayout>
          <c:xMode val="edge"/>
          <c:yMode val="edge"/>
          <c:x val="0.54401706036745412"/>
          <c:y val="0.72183836395450562"/>
          <c:w val="0.4091881014873141"/>
          <c:h val="0.16705052493438322"/>
        </c:manualLayout>
      </c:layout>
      <c:overlay val="1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ACB6-FE64-8347-8D18-F68825729DB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F1C7A-931A-234B-812A-F35C75B4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1C7A-931A-234B-812A-F35C75B4DF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BF2D-9943-FC43-A7D1-E1BEA7CB352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3329-C795-414C-9C82-F240F4E9C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886AAF-CDB9-E045-AF70-ED383B2CE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827333"/>
              </p:ext>
            </p:extLst>
          </p:nvPr>
        </p:nvGraphicFramePr>
        <p:xfrm>
          <a:off x="2393286" y="10622361"/>
          <a:ext cx="4614333" cy="2466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2BA1F64-6FF0-694F-B3A9-4CA0033828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888221"/>
              </p:ext>
            </p:extLst>
          </p:nvPr>
        </p:nvGraphicFramePr>
        <p:xfrm>
          <a:off x="7039534" y="10609470"/>
          <a:ext cx="4614334" cy="247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823D663-9503-C445-B834-92E3D4DDD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705730"/>
              </p:ext>
            </p:extLst>
          </p:nvPr>
        </p:nvGraphicFramePr>
        <p:xfrm>
          <a:off x="2406499" y="13117431"/>
          <a:ext cx="4614333" cy="266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009AD58-6F5B-6E48-B638-E6C0A1E8D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199540"/>
              </p:ext>
            </p:extLst>
          </p:nvPr>
        </p:nvGraphicFramePr>
        <p:xfrm>
          <a:off x="7162884" y="13111787"/>
          <a:ext cx="4614334" cy="2669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592F169-6DAD-4842-9F1B-FBBC89D9F15E}"/>
              </a:ext>
            </a:extLst>
          </p:cNvPr>
          <p:cNvSpPr txBox="1"/>
          <p:nvPr/>
        </p:nvSpPr>
        <p:spPr>
          <a:xfrm>
            <a:off x="2154970" y="10381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035B9-99A1-A440-8C2C-83767DDA6D27}"/>
              </a:ext>
            </a:extLst>
          </p:cNvPr>
          <p:cNvSpPr txBox="1"/>
          <p:nvPr/>
        </p:nvSpPr>
        <p:spPr>
          <a:xfrm>
            <a:off x="6904299" y="103826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89A53F-643A-794C-87D3-3E5E7AF343A3}"/>
              </a:ext>
            </a:extLst>
          </p:cNvPr>
          <p:cNvSpPr txBox="1"/>
          <p:nvPr/>
        </p:nvSpPr>
        <p:spPr>
          <a:xfrm>
            <a:off x="2209708" y="129355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11327-9A29-C84A-90AE-506169C18FDE}"/>
              </a:ext>
            </a:extLst>
          </p:cNvPr>
          <p:cNvSpPr txBox="1"/>
          <p:nvPr/>
        </p:nvSpPr>
        <p:spPr>
          <a:xfrm>
            <a:off x="6932005" y="129043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3A38FE-E254-C345-B679-5B5AAF314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488318"/>
              </p:ext>
            </p:extLst>
          </p:nvPr>
        </p:nvGraphicFramePr>
        <p:xfrm>
          <a:off x="2406499" y="5448362"/>
          <a:ext cx="4605867" cy="2466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86BAEF-A20A-1D45-9541-ABDC7D771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486199"/>
              </p:ext>
            </p:extLst>
          </p:nvPr>
        </p:nvGraphicFramePr>
        <p:xfrm>
          <a:off x="6992988" y="5375752"/>
          <a:ext cx="4607278" cy="247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19BE108-23AD-624C-9C59-236139271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237362"/>
              </p:ext>
            </p:extLst>
          </p:nvPr>
        </p:nvGraphicFramePr>
        <p:xfrm>
          <a:off x="2406499" y="7920629"/>
          <a:ext cx="4605867" cy="266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A1E4368-08D5-584E-AC5A-07F3801754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127032"/>
              </p:ext>
            </p:extLst>
          </p:nvPr>
        </p:nvGraphicFramePr>
        <p:xfrm>
          <a:off x="7162884" y="7914984"/>
          <a:ext cx="4607278" cy="2669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5E3A3BD-6A89-6143-A77E-E9EC25EFA05F}"/>
              </a:ext>
            </a:extLst>
          </p:cNvPr>
          <p:cNvSpPr txBox="1"/>
          <p:nvPr/>
        </p:nvSpPr>
        <p:spPr>
          <a:xfrm>
            <a:off x="2035812" y="51535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E2BA68-D6E9-F54D-B7A0-D8375F47E866}"/>
              </a:ext>
            </a:extLst>
          </p:cNvPr>
          <p:cNvSpPr txBox="1"/>
          <p:nvPr/>
        </p:nvSpPr>
        <p:spPr>
          <a:xfrm>
            <a:off x="6785141" y="51545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DC5215-D5E8-5441-8EC7-8E5B6B3E2EC7}"/>
              </a:ext>
            </a:extLst>
          </p:cNvPr>
          <p:cNvSpPr txBox="1"/>
          <p:nvPr/>
        </p:nvSpPr>
        <p:spPr>
          <a:xfrm>
            <a:off x="2090550" y="77075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565BBC-065E-6544-908D-5DC2555D5C4D}"/>
              </a:ext>
            </a:extLst>
          </p:cNvPr>
          <p:cNvSpPr txBox="1"/>
          <p:nvPr/>
        </p:nvSpPr>
        <p:spPr>
          <a:xfrm>
            <a:off x="6812847" y="767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CF923-9E11-F540-8F23-B57246854DE5}"/>
              </a:ext>
            </a:extLst>
          </p:cNvPr>
          <p:cNvSpPr txBox="1"/>
          <p:nvPr/>
        </p:nvSpPr>
        <p:spPr>
          <a:xfrm>
            <a:off x="5711643" y="16264925"/>
            <a:ext cx="256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clusters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63830C-5603-CA4B-AE81-343ABE7CCBEE}"/>
              </a:ext>
            </a:extLst>
          </p:cNvPr>
          <p:cNvCxnSpPr/>
          <p:nvPr/>
        </p:nvCxnSpPr>
        <p:spPr>
          <a:xfrm>
            <a:off x="2663143" y="16023267"/>
            <a:ext cx="8229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CAE492-7A8F-FA43-9839-547B7AEAE940}"/>
              </a:ext>
            </a:extLst>
          </p:cNvPr>
          <p:cNvCxnSpPr>
            <a:cxnSpLocks/>
          </p:cNvCxnSpPr>
          <p:nvPr/>
        </p:nvCxnSpPr>
        <p:spPr>
          <a:xfrm flipV="1">
            <a:off x="1306292" y="5358130"/>
            <a:ext cx="0" cy="100022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DE04CB-E6C7-1549-B62F-DA0103243BA8}"/>
              </a:ext>
            </a:extLst>
          </p:cNvPr>
          <p:cNvSpPr txBox="1"/>
          <p:nvPr/>
        </p:nvSpPr>
        <p:spPr>
          <a:xfrm rot="16200000">
            <a:off x="340928" y="10150774"/>
            <a:ext cx="872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41532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8197F6-07D5-E846-B165-E4447A5F2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416416"/>
              </p:ext>
            </p:extLst>
          </p:nvPr>
        </p:nvGraphicFramePr>
        <p:xfrm>
          <a:off x="11033125" y="49318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4F29B4-17B4-1D4F-8DC7-65029D346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559179"/>
              </p:ext>
            </p:extLst>
          </p:nvPr>
        </p:nvGraphicFramePr>
        <p:xfrm>
          <a:off x="6461125" y="78360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7F3BA8-EC16-C142-B84E-A5ED10A17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571158"/>
              </p:ext>
            </p:extLst>
          </p:nvPr>
        </p:nvGraphicFramePr>
        <p:xfrm>
          <a:off x="11033125" y="78466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3B5972C-1A70-5343-ACD3-5000C3F39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071652"/>
              </p:ext>
            </p:extLst>
          </p:nvPr>
        </p:nvGraphicFramePr>
        <p:xfrm>
          <a:off x="6461125" y="49318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4F15454-75FD-244B-8905-85430489F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18943"/>
              </p:ext>
            </p:extLst>
          </p:nvPr>
        </p:nvGraphicFramePr>
        <p:xfrm>
          <a:off x="11033125" y="10761463"/>
          <a:ext cx="4572000" cy="271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1E70FE1-96AA-BA4C-97AF-10FA13D32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154905"/>
              </p:ext>
            </p:extLst>
          </p:nvPr>
        </p:nvGraphicFramePr>
        <p:xfrm>
          <a:off x="6461125" y="136445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26A83C-4650-194E-B25E-6A7B26926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087120"/>
              </p:ext>
            </p:extLst>
          </p:nvPr>
        </p:nvGraphicFramePr>
        <p:xfrm>
          <a:off x="6461125" y="107402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B86A843-3688-E349-98B4-A235A7FA1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211013"/>
              </p:ext>
            </p:extLst>
          </p:nvPr>
        </p:nvGraphicFramePr>
        <p:xfrm>
          <a:off x="11033125" y="136445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61EC6C-BC11-224B-AF8E-3DAAD1E61361}"/>
              </a:ext>
            </a:extLst>
          </p:cNvPr>
          <p:cNvSpPr txBox="1"/>
          <p:nvPr/>
        </p:nvSpPr>
        <p:spPr>
          <a:xfrm>
            <a:off x="9943401" y="16796552"/>
            <a:ext cx="263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30AF3B-476A-2D4E-9041-045D3DDB481E}"/>
              </a:ext>
            </a:extLst>
          </p:cNvPr>
          <p:cNvCxnSpPr/>
          <p:nvPr/>
        </p:nvCxnSpPr>
        <p:spPr>
          <a:xfrm>
            <a:off x="6894901" y="16554894"/>
            <a:ext cx="8229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FF045E-8ADE-B948-B8D8-82FA84140036}"/>
              </a:ext>
            </a:extLst>
          </p:cNvPr>
          <p:cNvCxnSpPr>
            <a:cxnSpLocks/>
          </p:cNvCxnSpPr>
          <p:nvPr/>
        </p:nvCxnSpPr>
        <p:spPr>
          <a:xfrm flipV="1">
            <a:off x="6027148" y="5970442"/>
            <a:ext cx="0" cy="100022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80705F-75BF-8D48-BE01-780121A32FB4}"/>
              </a:ext>
            </a:extLst>
          </p:cNvPr>
          <p:cNvSpPr txBox="1"/>
          <p:nvPr/>
        </p:nvSpPr>
        <p:spPr>
          <a:xfrm rot="16200000">
            <a:off x="4468612" y="10763086"/>
            <a:ext cx="2058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B965B-C13E-6445-994E-BBA077E159CF}"/>
              </a:ext>
            </a:extLst>
          </p:cNvPr>
          <p:cNvSpPr txBox="1"/>
          <p:nvPr/>
        </p:nvSpPr>
        <p:spPr>
          <a:xfrm>
            <a:off x="6130549" y="10645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67CEC-E0BD-0041-A45D-86721F44F8EC}"/>
              </a:ext>
            </a:extLst>
          </p:cNvPr>
          <p:cNvSpPr txBox="1"/>
          <p:nvPr/>
        </p:nvSpPr>
        <p:spPr>
          <a:xfrm>
            <a:off x="10879878" y="107097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F9CC4-296F-D64D-91A7-AE4E49FDE4A7}"/>
              </a:ext>
            </a:extLst>
          </p:cNvPr>
          <p:cNvSpPr txBox="1"/>
          <p:nvPr/>
        </p:nvSpPr>
        <p:spPr>
          <a:xfrm>
            <a:off x="6130549" y="133949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4CA7B-DD1A-0844-996B-ACBBA345AA5B}"/>
              </a:ext>
            </a:extLst>
          </p:cNvPr>
          <p:cNvSpPr txBox="1"/>
          <p:nvPr/>
        </p:nvSpPr>
        <p:spPr>
          <a:xfrm>
            <a:off x="10879878" y="134912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D1C97D-E87E-594D-8D2E-433326F0F216}"/>
              </a:ext>
            </a:extLst>
          </p:cNvPr>
          <p:cNvSpPr txBox="1"/>
          <p:nvPr/>
        </p:nvSpPr>
        <p:spPr>
          <a:xfrm>
            <a:off x="6130549" y="514578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9F2988-2CD9-734D-99C9-EA8B7F0D9234}"/>
              </a:ext>
            </a:extLst>
          </p:cNvPr>
          <p:cNvSpPr txBox="1"/>
          <p:nvPr/>
        </p:nvSpPr>
        <p:spPr>
          <a:xfrm>
            <a:off x="10879878" y="51467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2174B-27C1-9649-BA5B-E20D8F7945DC}"/>
              </a:ext>
            </a:extLst>
          </p:cNvPr>
          <p:cNvSpPr txBox="1"/>
          <p:nvPr/>
        </p:nvSpPr>
        <p:spPr>
          <a:xfrm>
            <a:off x="6130549" y="78955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5E4EE2-B59F-DC49-84C0-A6DB186678E2}"/>
              </a:ext>
            </a:extLst>
          </p:cNvPr>
          <p:cNvSpPr txBox="1"/>
          <p:nvPr/>
        </p:nvSpPr>
        <p:spPr>
          <a:xfrm>
            <a:off x="10879878" y="79282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4545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E26B058-29A3-8045-B5C8-567B1B453FEC}"/>
              </a:ext>
            </a:extLst>
          </p:cNvPr>
          <p:cNvGrpSpPr/>
          <p:nvPr/>
        </p:nvGrpSpPr>
        <p:grpSpPr>
          <a:xfrm>
            <a:off x="5548539" y="1605884"/>
            <a:ext cx="9502282" cy="9824116"/>
            <a:chOff x="5548539" y="1605884"/>
            <a:chExt cx="9502282" cy="982411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43C899B-CD27-E840-BF61-416089BCBE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7920428"/>
                </p:ext>
              </p:extLst>
            </p:nvPr>
          </p:nvGraphicFramePr>
          <p:xfrm>
            <a:off x="10478821" y="1650150"/>
            <a:ext cx="4572000" cy="27844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30DC691-E311-BC40-8D73-3FEE1C3429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74724817"/>
                </p:ext>
              </p:extLst>
            </p:nvPr>
          </p:nvGraphicFramePr>
          <p:xfrm>
            <a:off x="10478821" y="4758261"/>
            <a:ext cx="4572000" cy="2787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A1837CCA-9C17-014D-8F24-D89E48988C4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3185330"/>
                </p:ext>
              </p:extLst>
            </p:nvPr>
          </p:nvGraphicFramePr>
          <p:xfrm>
            <a:off x="5906821" y="1729303"/>
            <a:ext cx="4572000" cy="27844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652CF6C0-AB88-614E-A593-0166F32147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3006977"/>
                </p:ext>
              </p:extLst>
            </p:nvPr>
          </p:nvGraphicFramePr>
          <p:xfrm>
            <a:off x="5865546" y="4758261"/>
            <a:ext cx="4572000" cy="2787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5FB29F-DA1B-7249-AA77-6A9CF6C0CF79}"/>
                </a:ext>
              </a:extLst>
            </p:cNvPr>
            <p:cNvSpPr txBox="1"/>
            <p:nvPr/>
          </p:nvSpPr>
          <p:spPr>
            <a:xfrm>
              <a:off x="5548539" y="160588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067370-5901-6448-8B2B-9A5F2AD38D0A}"/>
                </a:ext>
              </a:extLst>
            </p:cNvPr>
            <p:cNvSpPr txBox="1"/>
            <p:nvPr/>
          </p:nvSpPr>
          <p:spPr>
            <a:xfrm>
              <a:off x="10297868" y="16068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685A38-0BB5-5E4D-B096-85579936E2C8}"/>
                </a:ext>
              </a:extLst>
            </p:cNvPr>
            <p:cNvSpPr txBox="1"/>
            <p:nvPr/>
          </p:nvSpPr>
          <p:spPr>
            <a:xfrm>
              <a:off x="5581123" y="466746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8B114-5B2D-8745-A058-B3008387F830}"/>
                </a:ext>
              </a:extLst>
            </p:cNvPr>
            <p:cNvSpPr txBox="1"/>
            <p:nvPr/>
          </p:nvSpPr>
          <p:spPr>
            <a:xfrm>
              <a:off x="10303420" y="46361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BE166C35-BC8A-3443-B72B-4E7F124011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46257908"/>
                </p:ext>
              </p:extLst>
            </p:nvPr>
          </p:nvGraphicFramePr>
          <p:xfrm>
            <a:off x="5824271" y="7545911"/>
            <a:ext cx="4572000" cy="2787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0C46BE84-253F-0745-BDA0-214792AE99E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40450377"/>
                </p:ext>
              </p:extLst>
            </p:nvPr>
          </p:nvGraphicFramePr>
          <p:xfrm>
            <a:off x="10437546" y="7545911"/>
            <a:ext cx="4572000" cy="2787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DFCB8F-E907-0842-8AF9-AE024BC085B0}"/>
                </a:ext>
              </a:extLst>
            </p:cNvPr>
            <p:cNvSpPr txBox="1"/>
            <p:nvPr/>
          </p:nvSpPr>
          <p:spPr>
            <a:xfrm>
              <a:off x="5606739" y="75760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09D4C4-289C-574E-BC28-B3E64DFDD9AA}"/>
                </a:ext>
              </a:extLst>
            </p:cNvPr>
            <p:cNvSpPr txBox="1"/>
            <p:nvPr/>
          </p:nvSpPr>
          <p:spPr>
            <a:xfrm>
              <a:off x="10323516" y="76057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8EE5C3-7B6F-1E46-82D7-7F9E5A03685A}"/>
                </a:ext>
              </a:extLst>
            </p:cNvPr>
            <p:cNvSpPr txBox="1"/>
            <p:nvPr/>
          </p:nvSpPr>
          <p:spPr>
            <a:xfrm>
              <a:off x="9231568" y="10968335"/>
              <a:ext cx="2635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Number of features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A15FB5-75B8-4B4E-A1C9-721468CD09B3}"/>
                </a:ext>
              </a:extLst>
            </p:cNvPr>
            <p:cNvCxnSpPr/>
            <p:nvPr/>
          </p:nvCxnSpPr>
          <p:spPr>
            <a:xfrm>
              <a:off x="6183068" y="10726677"/>
              <a:ext cx="8229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31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101</Words>
  <Application>Microsoft Macintosh PowerPoint</Application>
  <PresentationFormat>Custom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Xia, Hui</dc:creator>
  <cp:lastModifiedBy>Xia, Hui</cp:lastModifiedBy>
  <cp:revision>6</cp:revision>
  <dcterms:created xsi:type="dcterms:W3CDTF">2019-11-03T20:28:03Z</dcterms:created>
  <dcterms:modified xsi:type="dcterms:W3CDTF">2019-11-04T02:14:22Z</dcterms:modified>
</cp:coreProperties>
</file>