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a44d8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a44d8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8ceb31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8ceb31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8ceb3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8ceb3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8ceb31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8ceb31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8ceb31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8ceb31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8ceb31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8ceb31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a44d866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a44d866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8ceb31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8ceb31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8ceb31d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8ceb31d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a44d866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a44d866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456225" y="323800"/>
            <a:ext cx="7893000" cy="10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 sz="3600"/>
              <a:t>tock Trading Database (CS-4347)</a:t>
            </a:r>
            <a:endParaRPr sz="36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500" y="372652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Jack Zumalt, Po-Yu Liu, Johnny Jiang, </a:t>
            </a:r>
            <a:r>
              <a:rPr lang="en"/>
              <a:t>Olumayowa</a:t>
            </a:r>
            <a:r>
              <a:rPr lang="en" sz="2400"/>
              <a:t> Labinjo</a:t>
            </a:r>
            <a:endParaRPr sz="24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25" y="1510100"/>
            <a:ext cx="4880001" cy="2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Engineered ER Diagram	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358475"/>
            <a:ext cx="24708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changes were made to the schema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079" y="1388175"/>
            <a:ext cx="5981171" cy="3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Working as a team to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 solution to Database project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Deciding candidate entities for our business domain.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Entity Relationship Diagram.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schema with given UML entity classes.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Delivering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 SQL script that will create DB schema.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125" y="79200"/>
            <a:ext cx="1857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for stock exchange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Broker-client relationship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money to invest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 exist to be bought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Broker manages transaction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to accomplish this, we took the following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050" y="132974"/>
            <a:ext cx="2597422" cy="183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816475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General approach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the entities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relationships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relationship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attributes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832400" y="1816475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Actual Implementation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Come up with initial idea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Simplified our initial idea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entities  &amp; relationships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Refined and revised </a:t>
            </a:r>
            <a:endParaRPr sz="18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75" y="111375"/>
            <a:ext cx="4093451" cy="16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 Model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5" y="1017725"/>
            <a:ext cx="28657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31" y="1017725"/>
            <a:ext cx="28657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75" y="1017725"/>
            <a:ext cx="7486050" cy="39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Engineered DDL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816475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50" y="1017725"/>
            <a:ext cx="2582125" cy="39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150" y="1348238"/>
            <a:ext cx="4077375" cy="3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25" y="1040625"/>
            <a:ext cx="41719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Screenshots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4387600" cy="28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00" y="1417800"/>
            <a:ext cx="4444701" cy="2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Screenshots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799"/>
            <a:ext cx="4426849" cy="28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150" y="1417800"/>
            <a:ext cx="4827249" cy="28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