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702" r:id="rId3"/>
  </p:sldMasterIdLst>
  <p:notesMasterIdLst>
    <p:notesMasterId r:id="rId5"/>
  </p:notesMasterIdLst>
  <p:handoutMasterIdLst>
    <p:handoutMasterId r:id="rId21"/>
  </p:handoutMasterIdLst>
  <p:sldIdLst>
    <p:sldId id="3170" r:id="rId4"/>
    <p:sldId id="3172" r:id="rId6"/>
    <p:sldId id="3196" r:id="rId7"/>
    <p:sldId id="3203" r:id="rId8"/>
    <p:sldId id="3213" r:id="rId9"/>
    <p:sldId id="3197" r:id="rId10"/>
    <p:sldId id="3227" r:id="rId11"/>
    <p:sldId id="3205" r:id="rId12"/>
    <p:sldId id="3198" r:id="rId13"/>
    <p:sldId id="3216" r:id="rId14"/>
    <p:sldId id="3257" r:id="rId15"/>
    <p:sldId id="3260" r:id="rId16"/>
    <p:sldId id="3262" r:id="rId17"/>
    <p:sldId id="3263" r:id="rId18"/>
    <p:sldId id="3264" r:id="rId19"/>
    <p:sldId id="3255" r:id="rId20"/>
  </p:sldIdLst>
  <p:sldSz cx="9001125" cy="5039995"/>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47040" indent="-12763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896620" indent="-25717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45565" indent="-38735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795145" indent="-51689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597660"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17065"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36470"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555875"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6" userDrawn="1">
          <p15:clr>
            <a:srgbClr val="A4A3A4"/>
          </p15:clr>
        </p15:guide>
        <p15:guide id="2" orient="horz" pos="2908" userDrawn="1">
          <p15:clr>
            <a:srgbClr val="A4A3A4"/>
          </p15:clr>
        </p15:guide>
        <p15:guide id="3" pos="2835" userDrawn="1">
          <p15:clr>
            <a:srgbClr val="A4A3A4"/>
          </p15:clr>
        </p15:guide>
        <p15:guide id="4" pos="431" userDrawn="1">
          <p15:clr>
            <a:srgbClr val="A4A3A4"/>
          </p15:clr>
        </p15:guide>
        <p15:guide id="5" pos="5286" userDrawn="1">
          <p15:clr>
            <a:srgbClr val="A4A3A4"/>
          </p15:clr>
        </p15:guide>
        <p15:guide id="6" pos="48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4E3"/>
    <a:srgbClr val="2196F3"/>
    <a:srgbClr val="00AEEF"/>
    <a:srgbClr val="07A9E6"/>
    <a:srgbClr val="000F21"/>
    <a:srgbClr val="0D2A4D"/>
    <a:srgbClr val="0070C0"/>
    <a:srgbClr val="015077"/>
    <a:srgbClr val="133E73"/>
    <a:srgbClr val="1442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8" autoAdjust="0"/>
    <p:restoredTop sz="95317" autoAdjust="0"/>
  </p:normalViewPr>
  <p:slideViewPr>
    <p:cSldViewPr showGuides="1">
      <p:cViewPr varScale="1">
        <p:scale>
          <a:sx n="80" d="100"/>
          <a:sy n="80" d="100"/>
        </p:scale>
        <p:origin x="52" y="928"/>
      </p:cViewPr>
      <p:guideLst>
        <p:guide orient="horz" pos="186"/>
        <p:guide orient="horz" pos="2908"/>
        <p:guide pos="2835"/>
        <p:guide pos="431"/>
        <p:guide pos="5286"/>
        <p:guide pos="4810"/>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150" d="100"/>
        <a:sy n="15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6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noProof="1"/>
            </a:lvl1pPr>
          </a:lstStyle>
          <a:p>
            <a:fld id="{53CB15B2-6539-414E-885F-134AB7BAEF7A}" type="slidenum">
              <a:rPr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368300" y="685800"/>
            <a:ext cx="6121400" cy="34290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noProof="1"/>
            </a:lvl1pPr>
          </a:lstStyle>
          <a:p>
            <a:fld id="{70CA4341-F6FF-475E-A543-0194832CB00B}" type="slidenum">
              <a:rPr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135" algn="l" rtl="0" eaLnBrk="0" fontAlgn="base" hangingPunct="0">
      <a:spcBef>
        <a:spcPct val="30000"/>
      </a:spcBef>
      <a:spcAft>
        <a:spcPct val="0"/>
      </a:spcAft>
      <a:defRPr sz="900" kern="1200">
        <a:solidFill>
          <a:schemeClr val="tx1"/>
        </a:solidFill>
        <a:latin typeface="+mn-lt"/>
        <a:ea typeface="+mn-ea"/>
        <a:cs typeface="+mn-cs"/>
      </a:defRPr>
    </a:lvl2pPr>
    <a:lvl3pPr marL="638175" algn="l" rtl="0" eaLnBrk="0" fontAlgn="base" hangingPunct="0">
      <a:spcBef>
        <a:spcPct val="30000"/>
      </a:spcBef>
      <a:spcAft>
        <a:spcPct val="0"/>
      </a:spcAft>
      <a:defRPr sz="900" kern="1200">
        <a:solidFill>
          <a:schemeClr val="tx1"/>
        </a:solidFill>
        <a:latin typeface="+mn-lt"/>
        <a:ea typeface="+mn-ea"/>
        <a:cs typeface="+mn-cs"/>
      </a:defRPr>
    </a:lvl3pPr>
    <a:lvl4pPr marL="957580" algn="l" rtl="0" eaLnBrk="0" fontAlgn="base" hangingPunct="0">
      <a:spcBef>
        <a:spcPct val="30000"/>
      </a:spcBef>
      <a:spcAft>
        <a:spcPct val="0"/>
      </a:spcAft>
      <a:defRPr sz="900" kern="1200">
        <a:solidFill>
          <a:schemeClr val="tx1"/>
        </a:solidFill>
        <a:latin typeface="+mn-lt"/>
        <a:ea typeface="+mn-ea"/>
        <a:cs typeface="+mn-cs"/>
      </a:defRPr>
    </a:lvl4pPr>
    <a:lvl5pPr marL="1276985" algn="l" rtl="0" eaLnBrk="0" fontAlgn="base" hangingPunct="0">
      <a:spcBef>
        <a:spcPct val="30000"/>
      </a:spcBef>
      <a:spcAft>
        <a:spcPct val="0"/>
      </a:spcAft>
      <a:defRPr sz="900" kern="1200">
        <a:solidFill>
          <a:schemeClr val="tx1"/>
        </a:solidFill>
        <a:latin typeface="+mn-lt"/>
        <a:ea typeface="+mn-ea"/>
        <a:cs typeface="+mn-cs"/>
      </a:defRPr>
    </a:lvl5pPr>
    <a:lvl6pPr marL="1597025" algn="l" defTabSz="638810" rtl="0" eaLnBrk="1" latinLnBrk="0" hangingPunct="1">
      <a:defRPr sz="900" kern="1200">
        <a:solidFill>
          <a:schemeClr val="tx1"/>
        </a:solidFill>
        <a:latin typeface="+mn-lt"/>
        <a:ea typeface="+mn-ea"/>
        <a:cs typeface="+mn-cs"/>
      </a:defRPr>
    </a:lvl6pPr>
    <a:lvl7pPr marL="1916430" algn="l" defTabSz="638810" rtl="0" eaLnBrk="1" latinLnBrk="0" hangingPunct="1">
      <a:defRPr sz="900" kern="1200">
        <a:solidFill>
          <a:schemeClr val="tx1"/>
        </a:solidFill>
        <a:latin typeface="+mn-lt"/>
        <a:ea typeface="+mn-ea"/>
        <a:cs typeface="+mn-cs"/>
      </a:defRPr>
    </a:lvl7pPr>
    <a:lvl8pPr marL="2235835" algn="l" defTabSz="638810" rtl="0" eaLnBrk="1" latinLnBrk="0" hangingPunct="1">
      <a:defRPr sz="900" kern="1200">
        <a:solidFill>
          <a:schemeClr val="tx1"/>
        </a:solidFill>
        <a:latin typeface="+mn-lt"/>
        <a:ea typeface="+mn-ea"/>
        <a:cs typeface="+mn-cs"/>
      </a:defRPr>
    </a:lvl8pPr>
    <a:lvl9pPr marL="2555240" algn="l" defTabSz="63881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BE523B-B555-446B-8992-6ECEFD2DFB0D}"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141" y="824885"/>
            <a:ext cx="6750844" cy="1754776"/>
          </a:xfrm>
        </p:spPr>
        <p:txBody>
          <a:bodyPr anchor="b"/>
          <a:lstStyle>
            <a:lvl1pPr algn="ctr">
              <a:defRPr sz="4410"/>
            </a:lvl1pPr>
          </a:lstStyle>
          <a:p>
            <a:r>
              <a:rPr lang="en-US"/>
              <a:t>Click to edit Master title style</a:t>
            </a:r>
            <a:endParaRPr lang="en-US"/>
          </a:p>
        </p:txBody>
      </p:sp>
      <p:sp>
        <p:nvSpPr>
          <p:cNvPr id="3" name="Subtitle 2"/>
          <p:cNvSpPr>
            <a:spLocks noGrp="1"/>
          </p:cNvSpPr>
          <p:nvPr>
            <p:ph type="subTitle" idx="1"/>
          </p:nvPr>
        </p:nvSpPr>
        <p:spPr>
          <a:xfrm>
            <a:off x="1125141" y="2647331"/>
            <a:ext cx="6750844" cy="1216909"/>
          </a:xfrm>
        </p:spPr>
        <p:txBody>
          <a:bodyPr/>
          <a:lstStyle>
            <a:lvl1pPr marL="0" indent="0" algn="ctr">
              <a:buNone/>
              <a:defRPr sz="1765"/>
            </a:lvl1pPr>
            <a:lvl2pPr marL="335915" indent="0" algn="ctr">
              <a:buNone/>
              <a:defRPr sz="1470"/>
            </a:lvl2pPr>
            <a:lvl3pPr marL="671830" indent="0" algn="ctr">
              <a:buNone/>
              <a:defRPr sz="1325"/>
            </a:lvl3pPr>
            <a:lvl4pPr marL="1008380" indent="0" algn="ctr">
              <a:buNone/>
              <a:defRPr sz="1175"/>
            </a:lvl4pPr>
            <a:lvl5pPr marL="1344295" indent="0" algn="ctr">
              <a:buNone/>
              <a:defRPr sz="1175"/>
            </a:lvl5pPr>
            <a:lvl6pPr marL="1680210" indent="0" algn="ctr">
              <a:buNone/>
              <a:defRPr sz="1175"/>
            </a:lvl6pPr>
            <a:lvl7pPr marL="2016125" indent="0" algn="ctr">
              <a:buNone/>
              <a:defRPr sz="1175"/>
            </a:lvl7pPr>
            <a:lvl8pPr marL="2352040" indent="0" algn="ctr">
              <a:buNone/>
              <a:defRPr sz="1175"/>
            </a:lvl8pPr>
            <a:lvl9pPr marL="2688590" indent="0" algn="ctr">
              <a:buNone/>
              <a:defRPr sz="1175"/>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5" name="Footer Placeholder 4"/>
          <p:cNvSpPr>
            <a:spLocks noGrp="1"/>
          </p:cNvSpPr>
          <p:nvPr>
            <p:ph type="ftr" sz="quarter" idx="11"/>
          </p:nvPr>
        </p:nvSpPr>
        <p:spPr/>
        <p:txBody>
          <a:bodyPr/>
          <a:lstStyle/>
          <a:p>
            <a:endParaRPr lang="en-US">
              <a:solidFill>
                <a:srgbClr val="656D78">
                  <a:tint val="75000"/>
                </a:srgbClr>
              </a:solidFill>
            </a:endParaRPr>
          </a:p>
        </p:txBody>
      </p:sp>
      <p:sp>
        <p:nvSpPr>
          <p:cNvPr id="6" name="Slide Number Placeholder 5"/>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5" name="Footer Placeholder 4"/>
          <p:cNvSpPr>
            <a:spLocks noGrp="1"/>
          </p:cNvSpPr>
          <p:nvPr>
            <p:ph type="ftr" sz="quarter" idx="11"/>
          </p:nvPr>
        </p:nvSpPr>
        <p:spPr/>
        <p:txBody>
          <a:bodyPr/>
          <a:lstStyle/>
          <a:p>
            <a:endParaRPr lang="en-US">
              <a:solidFill>
                <a:srgbClr val="656D78">
                  <a:tint val="75000"/>
                </a:srgbClr>
              </a:solidFill>
            </a:endParaRPr>
          </a:p>
        </p:txBody>
      </p:sp>
      <p:sp>
        <p:nvSpPr>
          <p:cNvPr id="6" name="Slide Number Placeholder 5"/>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1430" y="268350"/>
            <a:ext cx="1940868" cy="427143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18827" y="268350"/>
            <a:ext cx="5710089" cy="427143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5" name="Footer Placeholder 4"/>
          <p:cNvSpPr>
            <a:spLocks noGrp="1"/>
          </p:cNvSpPr>
          <p:nvPr>
            <p:ph type="ftr" sz="quarter" idx="11"/>
          </p:nvPr>
        </p:nvSpPr>
        <p:spPr/>
        <p:txBody>
          <a:bodyPr/>
          <a:lstStyle/>
          <a:p>
            <a:endParaRPr lang="en-US">
              <a:solidFill>
                <a:srgbClr val="656D78">
                  <a:tint val="75000"/>
                </a:srgbClr>
              </a:solidFill>
            </a:endParaRPr>
          </a:p>
        </p:txBody>
      </p:sp>
      <p:sp>
        <p:nvSpPr>
          <p:cNvPr id="6" name="Slide Number Placeholder 5"/>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001125" cy="5040313"/>
          </a:xfrm>
          <a:solidFill>
            <a:schemeClr val="tx1">
              <a:lumMod val="20000"/>
              <a:lumOff val="80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_side_image">
    <p:spTree>
      <p:nvGrpSpPr>
        <p:cNvPr id="1" name=""/>
        <p:cNvGrpSpPr/>
        <p:nvPr/>
      </p:nvGrpSpPr>
      <p:grpSpPr>
        <a:xfrm>
          <a:off x="0" y="0"/>
          <a:ext cx="0" cy="0"/>
          <a:chOff x="0" y="0"/>
          <a:chExt cx="0" cy="0"/>
        </a:xfrm>
      </p:grpSpPr>
      <p:sp>
        <p:nvSpPr>
          <p:cNvPr id="9" name="Picture Placeholder 9"/>
          <p:cNvSpPr>
            <a:spLocks noGrp="1"/>
          </p:cNvSpPr>
          <p:nvPr>
            <p:ph type="pic" sz="quarter" idx="11"/>
          </p:nvPr>
        </p:nvSpPr>
        <p:spPr>
          <a:xfrm flipH="1">
            <a:off x="0" y="0"/>
            <a:ext cx="4692660" cy="5040313"/>
          </a:xfrm>
          <a:custGeom>
            <a:avLst/>
            <a:gdLst>
              <a:gd name="connsiteX0" fmla="*/ 2533650 w 2533650"/>
              <a:gd name="connsiteY0" fmla="*/ 0 h 2733675"/>
              <a:gd name="connsiteX1" fmla="*/ 2533650 w 2533650"/>
              <a:gd name="connsiteY1" fmla="*/ 2733675 h 2733675"/>
              <a:gd name="connsiteX2" fmla="*/ 2533650 w 2533650"/>
              <a:gd name="connsiteY2" fmla="*/ 0 h 2733675"/>
            </a:gdLst>
            <a:ahLst/>
            <a:cxnLst>
              <a:cxn ang="0">
                <a:pos x="connsiteX0" y="connsiteY0"/>
              </a:cxn>
              <a:cxn ang="0">
                <a:pos x="connsiteX1" y="connsiteY1"/>
              </a:cxn>
              <a:cxn ang="0">
                <a:pos x="connsiteX2" y="connsiteY2"/>
              </a:cxn>
            </a:cxnLst>
            <a:rect l="l" t="t" r="r" b="b"/>
            <a:pathLst>
              <a:path w="2533650" h="2733675">
                <a:moveTo>
                  <a:pt x="2533650" y="0"/>
                </a:moveTo>
                <a:lnTo>
                  <a:pt x="2533650" y="2733675"/>
                </a:lnTo>
                <a:cubicBezTo>
                  <a:pt x="2533650" y="2733675"/>
                  <a:pt x="-3167063" y="0"/>
                  <a:pt x="253365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_side_image">
    <p:spTree>
      <p:nvGrpSpPr>
        <p:cNvPr id="1" name=""/>
        <p:cNvGrpSpPr/>
        <p:nvPr/>
      </p:nvGrpSpPr>
      <p:grpSpPr>
        <a:xfrm>
          <a:off x="0" y="0"/>
          <a:ext cx="0" cy="0"/>
          <a:chOff x="0" y="0"/>
          <a:chExt cx="0" cy="0"/>
        </a:xfrm>
      </p:grpSpPr>
      <p:sp>
        <p:nvSpPr>
          <p:cNvPr id="9" name="Picture Placeholder 9"/>
          <p:cNvSpPr>
            <a:spLocks noGrp="1"/>
          </p:cNvSpPr>
          <p:nvPr>
            <p:ph type="pic" sz="quarter" idx="11"/>
          </p:nvPr>
        </p:nvSpPr>
        <p:spPr>
          <a:xfrm>
            <a:off x="4308466" y="0"/>
            <a:ext cx="4692660" cy="5040313"/>
          </a:xfrm>
          <a:custGeom>
            <a:avLst/>
            <a:gdLst>
              <a:gd name="connsiteX0" fmla="*/ 2533650 w 2533650"/>
              <a:gd name="connsiteY0" fmla="*/ 0 h 2733675"/>
              <a:gd name="connsiteX1" fmla="*/ 2533650 w 2533650"/>
              <a:gd name="connsiteY1" fmla="*/ 2733675 h 2733675"/>
              <a:gd name="connsiteX2" fmla="*/ 2533650 w 2533650"/>
              <a:gd name="connsiteY2" fmla="*/ 0 h 2733675"/>
            </a:gdLst>
            <a:ahLst/>
            <a:cxnLst>
              <a:cxn ang="0">
                <a:pos x="connsiteX0" y="connsiteY0"/>
              </a:cxn>
              <a:cxn ang="0">
                <a:pos x="connsiteX1" y="connsiteY1"/>
              </a:cxn>
              <a:cxn ang="0">
                <a:pos x="connsiteX2" y="connsiteY2"/>
              </a:cxn>
            </a:cxnLst>
            <a:rect l="l" t="t" r="r" b="b"/>
            <a:pathLst>
              <a:path w="2533650" h="2733675">
                <a:moveTo>
                  <a:pt x="2533650" y="0"/>
                </a:moveTo>
                <a:lnTo>
                  <a:pt x="2533650" y="2733675"/>
                </a:lnTo>
                <a:cubicBezTo>
                  <a:pt x="2533650" y="2733675"/>
                  <a:pt x="-3167063" y="0"/>
                  <a:pt x="253365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 we are">
    <p:spTree>
      <p:nvGrpSpPr>
        <p:cNvPr id="1" name=""/>
        <p:cNvGrpSpPr/>
        <p:nvPr/>
      </p:nvGrpSpPr>
      <p:grpSpPr>
        <a:xfrm>
          <a:off x="0" y="0"/>
          <a:ext cx="0" cy="0"/>
          <a:chOff x="0" y="0"/>
          <a:chExt cx="0" cy="0"/>
        </a:xfrm>
      </p:grpSpPr>
      <p:sp>
        <p:nvSpPr>
          <p:cNvPr id="75" name="Picture Placeholder 74"/>
          <p:cNvSpPr>
            <a:spLocks noGrp="1"/>
          </p:cNvSpPr>
          <p:nvPr>
            <p:ph type="pic" sz="quarter" idx="10"/>
          </p:nvPr>
        </p:nvSpPr>
        <p:spPr>
          <a:xfrm>
            <a:off x="459336" y="1651651"/>
            <a:ext cx="1972386" cy="1642411"/>
          </a:xfrm>
          <a:custGeom>
            <a:avLst/>
            <a:gdLst>
              <a:gd name="connsiteX0" fmla="*/ 2592867 w 7127875"/>
              <a:gd name="connsiteY0" fmla="*/ 830 h 5962275"/>
              <a:gd name="connsiteX1" fmla="*/ 4423940 w 7127875"/>
              <a:gd name="connsiteY1" fmla="*/ 324631 h 5962275"/>
              <a:gd name="connsiteX2" fmla="*/ 6380537 w 7127875"/>
              <a:gd name="connsiteY2" fmla="*/ 1523092 h 5962275"/>
              <a:gd name="connsiteX3" fmla="*/ 7127875 w 7127875"/>
              <a:gd name="connsiteY3" fmla="*/ 3007078 h 5962275"/>
              <a:gd name="connsiteX4" fmla="*/ 6399315 w 7127875"/>
              <a:gd name="connsiteY4" fmla="*/ 4149185 h 5962275"/>
              <a:gd name="connsiteX5" fmla="*/ 4420184 w 7127875"/>
              <a:gd name="connsiteY5" fmla="*/ 5445325 h 5962275"/>
              <a:gd name="connsiteX6" fmla="*/ 1164195 w 7127875"/>
              <a:gd name="connsiteY6" fmla="*/ 5727095 h 5962275"/>
              <a:gd name="connsiteX7" fmla="*/ 0 w 7127875"/>
              <a:gd name="connsiteY7" fmla="*/ 3007078 h 5962275"/>
              <a:gd name="connsiteX8" fmla="*/ 1209260 w 7127875"/>
              <a:gd name="connsiteY8" fmla="*/ 347173 h 5962275"/>
              <a:gd name="connsiteX9" fmla="*/ 2592867 w 7127875"/>
              <a:gd name="connsiteY9" fmla="*/ 830 h 5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7875" h="5962275">
                <a:moveTo>
                  <a:pt x="2592867" y="830"/>
                </a:moveTo>
                <a:cubicBezTo>
                  <a:pt x="3224464" y="-12039"/>
                  <a:pt x="3874703" y="125984"/>
                  <a:pt x="4423940" y="324631"/>
                </a:cubicBezTo>
                <a:cubicBezTo>
                  <a:pt x="5129967" y="580102"/>
                  <a:pt x="5847261" y="989608"/>
                  <a:pt x="6380537" y="1523092"/>
                </a:cubicBezTo>
                <a:cubicBezTo>
                  <a:pt x="6767350" y="1910055"/>
                  <a:pt x="7127875" y="2439782"/>
                  <a:pt x="7127875" y="3007078"/>
                </a:cubicBezTo>
                <a:cubicBezTo>
                  <a:pt x="7127875" y="3382771"/>
                  <a:pt x="6650931" y="3908741"/>
                  <a:pt x="6399315" y="4149185"/>
                </a:cubicBezTo>
                <a:cubicBezTo>
                  <a:pt x="5839750" y="4682668"/>
                  <a:pt x="5122456" y="5129743"/>
                  <a:pt x="4420184" y="5445325"/>
                </a:cubicBezTo>
                <a:cubicBezTo>
                  <a:pt x="3492584" y="5854830"/>
                  <a:pt x="2125594" y="6215495"/>
                  <a:pt x="1164195" y="5727095"/>
                </a:cubicBezTo>
                <a:cubicBezTo>
                  <a:pt x="191529" y="5231180"/>
                  <a:pt x="0" y="3991393"/>
                  <a:pt x="0" y="3007078"/>
                </a:cubicBezTo>
                <a:cubicBezTo>
                  <a:pt x="0" y="1981437"/>
                  <a:pt x="255372" y="891928"/>
                  <a:pt x="1209260" y="347173"/>
                </a:cubicBezTo>
                <a:cubicBezTo>
                  <a:pt x="1621657" y="112130"/>
                  <a:pt x="2101625" y="10840"/>
                  <a:pt x="2592867" y="830"/>
                </a:cubicBezTo>
                <a:close/>
              </a:path>
            </a:pathLst>
          </a:custGeom>
          <a:solidFill>
            <a:schemeClr val="tx1">
              <a:lumMod val="20000"/>
              <a:lumOff val="80000"/>
            </a:schemeClr>
          </a:solidFill>
        </p:spPr>
        <p:txBody>
          <a:bodyPr wrap="square">
            <a:noAutofit/>
          </a:bodyPr>
          <a:lstStyle/>
          <a:p>
            <a:endParaRPr lang="en-US" dirty="0"/>
          </a:p>
        </p:txBody>
      </p:sp>
      <p:sp>
        <p:nvSpPr>
          <p:cNvPr id="6" name="Picture Placeholder 74"/>
          <p:cNvSpPr>
            <a:spLocks noGrp="1"/>
          </p:cNvSpPr>
          <p:nvPr>
            <p:ph type="pic" sz="quarter" idx="11"/>
          </p:nvPr>
        </p:nvSpPr>
        <p:spPr>
          <a:xfrm>
            <a:off x="3520539" y="1651651"/>
            <a:ext cx="1972386" cy="1642411"/>
          </a:xfrm>
          <a:custGeom>
            <a:avLst/>
            <a:gdLst>
              <a:gd name="connsiteX0" fmla="*/ 2592867 w 7127875"/>
              <a:gd name="connsiteY0" fmla="*/ 830 h 5962275"/>
              <a:gd name="connsiteX1" fmla="*/ 4423940 w 7127875"/>
              <a:gd name="connsiteY1" fmla="*/ 324631 h 5962275"/>
              <a:gd name="connsiteX2" fmla="*/ 6380537 w 7127875"/>
              <a:gd name="connsiteY2" fmla="*/ 1523092 h 5962275"/>
              <a:gd name="connsiteX3" fmla="*/ 7127875 w 7127875"/>
              <a:gd name="connsiteY3" fmla="*/ 3007078 h 5962275"/>
              <a:gd name="connsiteX4" fmla="*/ 6399315 w 7127875"/>
              <a:gd name="connsiteY4" fmla="*/ 4149185 h 5962275"/>
              <a:gd name="connsiteX5" fmla="*/ 4420184 w 7127875"/>
              <a:gd name="connsiteY5" fmla="*/ 5445325 h 5962275"/>
              <a:gd name="connsiteX6" fmla="*/ 1164195 w 7127875"/>
              <a:gd name="connsiteY6" fmla="*/ 5727095 h 5962275"/>
              <a:gd name="connsiteX7" fmla="*/ 0 w 7127875"/>
              <a:gd name="connsiteY7" fmla="*/ 3007078 h 5962275"/>
              <a:gd name="connsiteX8" fmla="*/ 1209260 w 7127875"/>
              <a:gd name="connsiteY8" fmla="*/ 347173 h 5962275"/>
              <a:gd name="connsiteX9" fmla="*/ 2592867 w 7127875"/>
              <a:gd name="connsiteY9" fmla="*/ 830 h 5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7875" h="5962275">
                <a:moveTo>
                  <a:pt x="2592867" y="830"/>
                </a:moveTo>
                <a:cubicBezTo>
                  <a:pt x="3224464" y="-12039"/>
                  <a:pt x="3874703" y="125984"/>
                  <a:pt x="4423940" y="324631"/>
                </a:cubicBezTo>
                <a:cubicBezTo>
                  <a:pt x="5129967" y="580102"/>
                  <a:pt x="5847261" y="989608"/>
                  <a:pt x="6380537" y="1523092"/>
                </a:cubicBezTo>
                <a:cubicBezTo>
                  <a:pt x="6767350" y="1910055"/>
                  <a:pt x="7127875" y="2439782"/>
                  <a:pt x="7127875" y="3007078"/>
                </a:cubicBezTo>
                <a:cubicBezTo>
                  <a:pt x="7127875" y="3382771"/>
                  <a:pt x="6650931" y="3908741"/>
                  <a:pt x="6399315" y="4149185"/>
                </a:cubicBezTo>
                <a:cubicBezTo>
                  <a:pt x="5839750" y="4682668"/>
                  <a:pt x="5122456" y="5129743"/>
                  <a:pt x="4420184" y="5445325"/>
                </a:cubicBezTo>
                <a:cubicBezTo>
                  <a:pt x="3492584" y="5854830"/>
                  <a:pt x="2125594" y="6215495"/>
                  <a:pt x="1164195" y="5727095"/>
                </a:cubicBezTo>
                <a:cubicBezTo>
                  <a:pt x="191529" y="5231180"/>
                  <a:pt x="0" y="3991393"/>
                  <a:pt x="0" y="3007078"/>
                </a:cubicBezTo>
                <a:cubicBezTo>
                  <a:pt x="0" y="1981437"/>
                  <a:pt x="255372" y="891928"/>
                  <a:pt x="1209260" y="347173"/>
                </a:cubicBezTo>
                <a:cubicBezTo>
                  <a:pt x="1621657" y="112130"/>
                  <a:pt x="2101625" y="10840"/>
                  <a:pt x="2592867" y="830"/>
                </a:cubicBezTo>
                <a:close/>
              </a:path>
            </a:pathLst>
          </a:custGeom>
          <a:solidFill>
            <a:schemeClr val="tx1">
              <a:lumMod val="20000"/>
              <a:lumOff val="80000"/>
            </a:schemeClr>
          </a:solidFill>
        </p:spPr>
        <p:txBody>
          <a:bodyPr wrap="square">
            <a:noAutofit/>
          </a:bodyPr>
          <a:lstStyle/>
          <a:p>
            <a:endParaRPr lang="en-US"/>
          </a:p>
        </p:txBody>
      </p:sp>
      <p:sp>
        <p:nvSpPr>
          <p:cNvPr id="7" name="Picture Placeholder 74"/>
          <p:cNvSpPr>
            <a:spLocks noGrp="1"/>
          </p:cNvSpPr>
          <p:nvPr>
            <p:ph type="pic" sz="quarter" idx="12"/>
          </p:nvPr>
        </p:nvSpPr>
        <p:spPr>
          <a:xfrm>
            <a:off x="6581741" y="1651651"/>
            <a:ext cx="1972386" cy="1642411"/>
          </a:xfrm>
          <a:custGeom>
            <a:avLst/>
            <a:gdLst>
              <a:gd name="connsiteX0" fmla="*/ 2592867 w 7127875"/>
              <a:gd name="connsiteY0" fmla="*/ 830 h 5962275"/>
              <a:gd name="connsiteX1" fmla="*/ 4423940 w 7127875"/>
              <a:gd name="connsiteY1" fmla="*/ 324631 h 5962275"/>
              <a:gd name="connsiteX2" fmla="*/ 6380537 w 7127875"/>
              <a:gd name="connsiteY2" fmla="*/ 1523092 h 5962275"/>
              <a:gd name="connsiteX3" fmla="*/ 7127875 w 7127875"/>
              <a:gd name="connsiteY3" fmla="*/ 3007078 h 5962275"/>
              <a:gd name="connsiteX4" fmla="*/ 6399315 w 7127875"/>
              <a:gd name="connsiteY4" fmla="*/ 4149185 h 5962275"/>
              <a:gd name="connsiteX5" fmla="*/ 4420184 w 7127875"/>
              <a:gd name="connsiteY5" fmla="*/ 5445325 h 5962275"/>
              <a:gd name="connsiteX6" fmla="*/ 1164195 w 7127875"/>
              <a:gd name="connsiteY6" fmla="*/ 5727095 h 5962275"/>
              <a:gd name="connsiteX7" fmla="*/ 0 w 7127875"/>
              <a:gd name="connsiteY7" fmla="*/ 3007078 h 5962275"/>
              <a:gd name="connsiteX8" fmla="*/ 1209260 w 7127875"/>
              <a:gd name="connsiteY8" fmla="*/ 347173 h 5962275"/>
              <a:gd name="connsiteX9" fmla="*/ 2592867 w 7127875"/>
              <a:gd name="connsiteY9" fmla="*/ 830 h 5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7875" h="5962275">
                <a:moveTo>
                  <a:pt x="2592867" y="830"/>
                </a:moveTo>
                <a:cubicBezTo>
                  <a:pt x="3224464" y="-12039"/>
                  <a:pt x="3874703" y="125984"/>
                  <a:pt x="4423940" y="324631"/>
                </a:cubicBezTo>
                <a:cubicBezTo>
                  <a:pt x="5129967" y="580102"/>
                  <a:pt x="5847261" y="989608"/>
                  <a:pt x="6380537" y="1523092"/>
                </a:cubicBezTo>
                <a:cubicBezTo>
                  <a:pt x="6767350" y="1910055"/>
                  <a:pt x="7127875" y="2439782"/>
                  <a:pt x="7127875" y="3007078"/>
                </a:cubicBezTo>
                <a:cubicBezTo>
                  <a:pt x="7127875" y="3382771"/>
                  <a:pt x="6650931" y="3908741"/>
                  <a:pt x="6399315" y="4149185"/>
                </a:cubicBezTo>
                <a:cubicBezTo>
                  <a:pt x="5839750" y="4682668"/>
                  <a:pt x="5122456" y="5129743"/>
                  <a:pt x="4420184" y="5445325"/>
                </a:cubicBezTo>
                <a:cubicBezTo>
                  <a:pt x="3492584" y="5854830"/>
                  <a:pt x="2125594" y="6215495"/>
                  <a:pt x="1164195" y="5727095"/>
                </a:cubicBezTo>
                <a:cubicBezTo>
                  <a:pt x="191529" y="5231180"/>
                  <a:pt x="0" y="3991393"/>
                  <a:pt x="0" y="3007078"/>
                </a:cubicBezTo>
                <a:cubicBezTo>
                  <a:pt x="0" y="1981437"/>
                  <a:pt x="255372" y="891928"/>
                  <a:pt x="1209260" y="347173"/>
                </a:cubicBezTo>
                <a:cubicBezTo>
                  <a:pt x="1621657" y="112130"/>
                  <a:pt x="2101625" y="10840"/>
                  <a:pt x="2592867" y="83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ush Stroke 02">
    <p:spTree>
      <p:nvGrpSpPr>
        <p:cNvPr id="1" name=""/>
        <p:cNvGrpSpPr/>
        <p:nvPr/>
      </p:nvGrpSpPr>
      <p:grpSpPr>
        <a:xfrm>
          <a:off x="0" y="0"/>
          <a:ext cx="0" cy="0"/>
          <a:chOff x="0" y="0"/>
          <a:chExt cx="0" cy="0"/>
        </a:xfrm>
      </p:grpSpPr>
      <p:sp>
        <p:nvSpPr>
          <p:cNvPr id="6" name="Picture Placeholder 5"/>
          <p:cNvSpPr>
            <a:spLocks noGrp="1"/>
          </p:cNvSpPr>
          <p:nvPr>
            <p:ph type="pic" sz="quarter" idx="28"/>
          </p:nvPr>
        </p:nvSpPr>
        <p:spPr>
          <a:xfrm>
            <a:off x="507485" y="537867"/>
            <a:ext cx="3759846" cy="3998415"/>
          </a:xfrm>
          <a:custGeom>
            <a:avLst/>
            <a:gdLst>
              <a:gd name="connsiteX0" fmla="*/ 1798673 w 5092701"/>
              <a:gd name="connsiteY0" fmla="*/ 5374311 h 5440362"/>
              <a:gd name="connsiteX1" fmla="*/ 1676959 w 5092701"/>
              <a:gd name="connsiteY1" fmla="*/ 5387564 h 5440362"/>
              <a:gd name="connsiteX2" fmla="*/ 1150645 w 5092701"/>
              <a:gd name="connsiteY2" fmla="*/ 5440220 h 5440362"/>
              <a:gd name="connsiteX3" fmla="*/ 1732148 w 5092701"/>
              <a:gd name="connsiteY3" fmla="*/ 5380767 h 5440362"/>
              <a:gd name="connsiteX4" fmla="*/ 1160436 w 5092701"/>
              <a:gd name="connsiteY4" fmla="*/ 5336477 h 5440362"/>
              <a:gd name="connsiteX5" fmla="*/ 1158694 w 5092701"/>
              <a:gd name="connsiteY5" fmla="*/ 5338476 h 5440362"/>
              <a:gd name="connsiteX6" fmla="*/ 1179588 w 5092701"/>
              <a:gd name="connsiteY6" fmla="*/ 5349650 h 5440362"/>
              <a:gd name="connsiteX7" fmla="*/ 1160436 w 5092701"/>
              <a:gd name="connsiteY7" fmla="*/ 5336477 h 5440362"/>
              <a:gd name="connsiteX8" fmla="*/ 1270272 w 5092701"/>
              <a:gd name="connsiteY8" fmla="*/ 5311780 h 5440362"/>
              <a:gd name="connsiteX9" fmla="*/ 1258052 w 5092701"/>
              <a:gd name="connsiteY9" fmla="*/ 5315301 h 5440362"/>
              <a:gd name="connsiteX10" fmla="*/ 1237893 w 5092701"/>
              <a:gd name="connsiteY10" fmla="*/ 5320635 h 5440362"/>
              <a:gd name="connsiteX11" fmla="*/ 1270272 w 5092701"/>
              <a:gd name="connsiteY11" fmla="*/ 5311780 h 5440362"/>
              <a:gd name="connsiteX12" fmla="*/ 2991688 w 5092701"/>
              <a:gd name="connsiteY12" fmla="*/ 5255688 h 5440362"/>
              <a:gd name="connsiteX13" fmla="*/ 3003292 w 5092701"/>
              <a:gd name="connsiteY13" fmla="*/ 5256188 h 5440362"/>
              <a:gd name="connsiteX14" fmla="*/ 1899686 w 5092701"/>
              <a:gd name="connsiteY14" fmla="*/ 5364507 h 5440362"/>
              <a:gd name="connsiteX15" fmla="*/ 1798673 w 5092701"/>
              <a:gd name="connsiteY15" fmla="*/ 5374311 h 5440362"/>
              <a:gd name="connsiteX16" fmla="*/ 1824884 w 5092701"/>
              <a:gd name="connsiteY16" fmla="*/ 5371456 h 5440362"/>
              <a:gd name="connsiteX17" fmla="*/ 2277542 w 5092701"/>
              <a:gd name="connsiteY17" fmla="*/ 5320836 h 5440362"/>
              <a:gd name="connsiteX18" fmla="*/ 2391118 w 5092701"/>
              <a:gd name="connsiteY18" fmla="*/ 5307740 h 5440362"/>
              <a:gd name="connsiteX19" fmla="*/ 2410262 w 5092701"/>
              <a:gd name="connsiteY19" fmla="*/ 5305943 h 5440362"/>
              <a:gd name="connsiteX20" fmla="*/ 2991688 w 5092701"/>
              <a:gd name="connsiteY20" fmla="*/ 5255688 h 5440362"/>
              <a:gd name="connsiteX21" fmla="*/ 2099560 w 5092701"/>
              <a:gd name="connsiteY21" fmla="*/ 5255360 h 5440362"/>
              <a:gd name="connsiteX22" fmla="*/ 2069002 w 5092701"/>
              <a:gd name="connsiteY22" fmla="*/ 5260374 h 5440362"/>
              <a:gd name="connsiteX23" fmla="*/ 2099560 w 5092701"/>
              <a:gd name="connsiteY23" fmla="*/ 5255360 h 5440362"/>
              <a:gd name="connsiteX24" fmla="*/ 2104836 w 5092701"/>
              <a:gd name="connsiteY24" fmla="*/ 5251704 h 5440362"/>
              <a:gd name="connsiteX25" fmla="*/ 2118232 w 5092701"/>
              <a:gd name="connsiteY25" fmla="*/ 5252526 h 5440362"/>
              <a:gd name="connsiteX26" fmla="*/ 2099560 w 5092701"/>
              <a:gd name="connsiteY26" fmla="*/ 5255360 h 5440362"/>
              <a:gd name="connsiteX27" fmla="*/ 2104836 w 5092701"/>
              <a:gd name="connsiteY27" fmla="*/ 5251704 h 5440362"/>
              <a:gd name="connsiteX28" fmla="*/ 2148791 w 5092701"/>
              <a:gd name="connsiteY28" fmla="*/ 5247512 h 5440362"/>
              <a:gd name="connsiteX29" fmla="*/ 2118232 w 5092701"/>
              <a:gd name="connsiteY29" fmla="*/ 5252526 h 5440362"/>
              <a:gd name="connsiteX30" fmla="*/ 2148791 w 5092701"/>
              <a:gd name="connsiteY30" fmla="*/ 5247512 h 5440362"/>
              <a:gd name="connsiteX31" fmla="*/ 2179350 w 5092701"/>
              <a:gd name="connsiteY31" fmla="*/ 5242498 h 5440362"/>
              <a:gd name="connsiteX32" fmla="*/ 2148791 w 5092701"/>
              <a:gd name="connsiteY32" fmla="*/ 5247512 h 5440362"/>
              <a:gd name="connsiteX33" fmla="*/ 2179350 w 5092701"/>
              <a:gd name="connsiteY33" fmla="*/ 5242498 h 5440362"/>
              <a:gd name="connsiteX34" fmla="*/ 2184511 w 5092701"/>
              <a:gd name="connsiteY34" fmla="*/ 5238830 h 5440362"/>
              <a:gd name="connsiteX35" fmla="*/ 2197100 w 5092701"/>
              <a:gd name="connsiteY35" fmla="*/ 5239566 h 5440362"/>
              <a:gd name="connsiteX36" fmla="*/ 2179350 w 5092701"/>
              <a:gd name="connsiteY36" fmla="*/ 5242498 h 5440362"/>
              <a:gd name="connsiteX37" fmla="*/ 2184511 w 5092701"/>
              <a:gd name="connsiteY37" fmla="*/ 5238830 h 5440362"/>
              <a:gd name="connsiteX38" fmla="*/ 2201886 w 5092701"/>
              <a:gd name="connsiteY38" fmla="*/ 5236459 h 5440362"/>
              <a:gd name="connsiteX39" fmla="*/ 2210075 w 5092701"/>
              <a:gd name="connsiteY39" fmla="*/ 5236813 h 5440362"/>
              <a:gd name="connsiteX40" fmla="*/ 2197100 w 5092701"/>
              <a:gd name="connsiteY40" fmla="*/ 5239566 h 5440362"/>
              <a:gd name="connsiteX41" fmla="*/ 2201886 w 5092701"/>
              <a:gd name="connsiteY41" fmla="*/ 5236459 h 5440362"/>
              <a:gd name="connsiteX42" fmla="*/ 2215092 w 5092701"/>
              <a:gd name="connsiteY42" fmla="*/ 5233732 h 5440362"/>
              <a:gd name="connsiteX43" fmla="*/ 2227659 w 5092701"/>
              <a:gd name="connsiteY43" fmla="*/ 5234553 h 5440362"/>
              <a:gd name="connsiteX44" fmla="*/ 2210075 w 5092701"/>
              <a:gd name="connsiteY44" fmla="*/ 5236813 h 5440362"/>
              <a:gd name="connsiteX45" fmla="*/ 2215092 w 5092701"/>
              <a:gd name="connsiteY45" fmla="*/ 5233732 h 5440362"/>
              <a:gd name="connsiteX46" fmla="*/ 2232099 w 5092701"/>
              <a:gd name="connsiteY46" fmla="*/ 5231409 h 5440362"/>
              <a:gd name="connsiteX47" fmla="*/ 2240634 w 5092701"/>
              <a:gd name="connsiteY47" fmla="*/ 5231801 h 5440362"/>
              <a:gd name="connsiteX48" fmla="*/ 2227659 w 5092701"/>
              <a:gd name="connsiteY48" fmla="*/ 5234553 h 5440362"/>
              <a:gd name="connsiteX49" fmla="*/ 2232099 w 5092701"/>
              <a:gd name="connsiteY49" fmla="*/ 5231409 h 5440362"/>
              <a:gd name="connsiteX50" fmla="*/ 2245650 w 5092701"/>
              <a:gd name="connsiteY50" fmla="*/ 5228719 h 5440362"/>
              <a:gd name="connsiteX51" fmla="*/ 2258218 w 5092701"/>
              <a:gd name="connsiteY51" fmla="*/ 5229539 h 5440362"/>
              <a:gd name="connsiteX52" fmla="*/ 2240634 w 5092701"/>
              <a:gd name="connsiteY52" fmla="*/ 5231801 h 5440362"/>
              <a:gd name="connsiteX53" fmla="*/ 2245650 w 5092701"/>
              <a:gd name="connsiteY53" fmla="*/ 5228719 h 5440362"/>
              <a:gd name="connsiteX54" fmla="*/ 2260729 w 5092701"/>
              <a:gd name="connsiteY54" fmla="*/ 5225588 h 5440362"/>
              <a:gd name="connsiteX55" fmla="*/ 2271359 w 5092701"/>
              <a:gd name="connsiteY55" fmla="*/ 5226116 h 5440362"/>
              <a:gd name="connsiteX56" fmla="*/ 2258218 w 5092701"/>
              <a:gd name="connsiteY56" fmla="*/ 5229539 h 5440362"/>
              <a:gd name="connsiteX57" fmla="*/ 2260729 w 5092701"/>
              <a:gd name="connsiteY57" fmla="*/ 5225588 h 5440362"/>
              <a:gd name="connsiteX58" fmla="*/ 2299173 w 5092701"/>
              <a:gd name="connsiteY58" fmla="*/ 5224951 h 5440362"/>
              <a:gd name="connsiteX59" fmla="*/ 2298666 w 5092701"/>
              <a:gd name="connsiteY59" fmla="*/ 5225663 h 5440362"/>
              <a:gd name="connsiteX60" fmla="*/ 2298259 w 5092701"/>
              <a:gd name="connsiteY60" fmla="*/ 5226233 h 5440362"/>
              <a:gd name="connsiteX61" fmla="*/ 2301918 w 5092701"/>
              <a:gd name="connsiteY61" fmla="*/ 5221103 h 5440362"/>
              <a:gd name="connsiteX62" fmla="*/ 2299173 w 5092701"/>
              <a:gd name="connsiteY62" fmla="*/ 5224951 h 5440362"/>
              <a:gd name="connsiteX63" fmla="*/ 2300698 w 5092701"/>
              <a:gd name="connsiteY63" fmla="*/ 5222812 h 5440362"/>
              <a:gd name="connsiteX64" fmla="*/ 2551292 w 5092701"/>
              <a:gd name="connsiteY64" fmla="*/ 5153879 h 5440362"/>
              <a:gd name="connsiteX65" fmla="*/ 2550737 w 5092701"/>
              <a:gd name="connsiteY65" fmla="*/ 5154342 h 5440362"/>
              <a:gd name="connsiteX66" fmla="*/ 2551136 w 5092701"/>
              <a:gd name="connsiteY66" fmla="*/ 5154009 h 5440362"/>
              <a:gd name="connsiteX67" fmla="*/ 2560687 w 5092701"/>
              <a:gd name="connsiteY67" fmla="*/ 5146020 h 5440362"/>
              <a:gd name="connsiteX68" fmla="*/ 2552197 w 5092701"/>
              <a:gd name="connsiteY68" fmla="*/ 5153122 h 5440362"/>
              <a:gd name="connsiteX69" fmla="*/ 2551292 w 5092701"/>
              <a:gd name="connsiteY69" fmla="*/ 5153879 h 5440362"/>
              <a:gd name="connsiteX70" fmla="*/ 2554187 w 5092701"/>
              <a:gd name="connsiteY70" fmla="*/ 5151457 h 5440362"/>
              <a:gd name="connsiteX71" fmla="*/ 1347823 w 5092701"/>
              <a:gd name="connsiteY71" fmla="*/ 5144187 h 5440362"/>
              <a:gd name="connsiteX72" fmla="*/ 1349733 w 5092701"/>
              <a:gd name="connsiteY72" fmla="*/ 5144748 h 5440362"/>
              <a:gd name="connsiteX73" fmla="*/ 1352834 w 5092701"/>
              <a:gd name="connsiteY73" fmla="*/ 5145659 h 5440362"/>
              <a:gd name="connsiteX74" fmla="*/ 1343531 w 5092701"/>
              <a:gd name="connsiteY74" fmla="*/ 5142927 h 5440362"/>
              <a:gd name="connsiteX75" fmla="*/ 1344564 w 5092701"/>
              <a:gd name="connsiteY75" fmla="*/ 5143230 h 5440362"/>
              <a:gd name="connsiteX76" fmla="*/ 1347823 w 5092701"/>
              <a:gd name="connsiteY76" fmla="*/ 5144187 h 5440362"/>
              <a:gd name="connsiteX77" fmla="*/ 1346503 w 5092701"/>
              <a:gd name="connsiteY77" fmla="*/ 5143800 h 5440362"/>
              <a:gd name="connsiteX78" fmla="*/ 2565206 w 5092701"/>
              <a:gd name="connsiteY78" fmla="*/ 5142510 h 5440362"/>
              <a:gd name="connsiteX79" fmla="*/ 2564717 w 5092701"/>
              <a:gd name="connsiteY79" fmla="*/ 5142890 h 5440362"/>
              <a:gd name="connsiteX80" fmla="*/ 2560687 w 5092701"/>
              <a:gd name="connsiteY80" fmla="*/ 5146020 h 5440362"/>
              <a:gd name="connsiteX81" fmla="*/ 2562661 w 5092701"/>
              <a:gd name="connsiteY81" fmla="*/ 5144486 h 5440362"/>
              <a:gd name="connsiteX82" fmla="*/ 2566609 w 5092701"/>
              <a:gd name="connsiteY82" fmla="*/ 5141420 h 5440362"/>
              <a:gd name="connsiteX83" fmla="*/ 2565206 w 5092701"/>
              <a:gd name="connsiteY83" fmla="*/ 5142510 h 5440362"/>
              <a:gd name="connsiteX84" fmla="*/ 2565951 w 5092701"/>
              <a:gd name="connsiteY84" fmla="*/ 5141931 h 5440362"/>
              <a:gd name="connsiteX85" fmla="*/ 1243073 w 5092701"/>
              <a:gd name="connsiteY85" fmla="*/ 5138119 h 5440362"/>
              <a:gd name="connsiteX86" fmla="*/ 1230855 w 5092701"/>
              <a:gd name="connsiteY86" fmla="*/ 5141640 h 5440362"/>
              <a:gd name="connsiteX87" fmla="*/ 1230041 w 5092701"/>
              <a:gd name="connsiteY87" fmla="*/ 5140800 h 5440362"/>
              <a:gd name="connsiteX88" fmla="*/ 1243073 w 5092701"/>
              <a:gd name="connsiteY88" fmla="*/ 5138119 h 5440362"/>
              <a:gd name="connsiteX89" fmla="*/ 2585663 w 5092701"/>
              <a:gd name="connsiteY89" fmla="*/ 4997144 h 5440362"/>
              <a:gd name="connsiteX90" fmla="*/ 2496047 w 5092701"/>
              <a:gd name="connsiteY90" fmla="*/ 4999675 h 5440362"/>
              <a:gd name="connsiteX91" fmla="*/ 2608408 w 5092701"/>
              <a:gd name="connsiteY91" fmla="*/ 4998592 h 5440362"/>
              <a:gd name="connsiteX92" fmla="*/ 2585663 w 5092701"/>
              <a:gd name="connsiteY92" fmla="*/ 4997144 h 5440362"/>
              <a:gd name="connsiteX93" fmla="*/ 3670756 w 5092701"/>
              <a:gd name="connsiteY93" fmla="*/ 4980685 h 5440362"/>
              <a:gd name="connsiteX94" fmla="*/ 3673166 w 5092701"/>
              <a:gd name="connsiteY94" fmla="*/ 4981393 h 5440362"/>
              <a:gd name="connsiteX95" fmla="*/ 3673727 w 5092701"/>
              <a:gd name="connsiteY95" fmla="*/ 4981558 h 5440362"/>
              <a:gd name="connsiteX96" fmla="*/ 3675027 w 5092701"/>
              <a:gd name="connsiteY96" fmla="*/ 4981939 h 5440362"/>
              <a:gd name="connsiteX97" fmla="*/ 3680058 w 5092701"/>
              <a:gd name="connsiteY97" fmla="*/ 4983417 h 5440362"/>
              <a:gd name="connsiteX98" fmla="*/ 3676957 w 5092701"/>
              <a:gd name="connsiteY98" fmla="*/ 4982506 h 5440362"/>
              <a:gd name="connsiteX99" fmla="*/ 3675027 w 5092701"/>
              <a:gd name="connsiteY99" fmla="*/ 4981939 h 5440362"/>
              <a:gd name="connsiteX100" fmla="*/ 3673166 w 5092701"/>
              <a:gd name="connsiteY100" fmla="*/ 4981393 h 5440362"/>
              <a:gd name="connsiteX101" fmla="*/ 3671789 w 5092701"/>
              <a:gd name="connsiteY101" fmla="*/ 4980988 h 5440362"/>
              <a:gd name="connsiteX102" fmla="*/ 2139397 w 5092701"/>
              <a:gd name="connsiteY102" fmla="*/ 4978636 h 5440362"/>
              <a:gd name="connsiteX103" fmla="*/ 2140842 w 5092701"/>
              <a:gd name="connsiteY103" fmla="*/ 4978657 h 5440362"/>
              <a:gd name="connsiteX104" fmla="*/ 2140731 w 5092701"/>
              <a:gd name="connsiteY104" fmla="*/ 4978689 h 5440362"/>
              <a:gd name="connsiteX105" fmla="*/ 2135356 w 5092701"/>
              <a:gd name="connsiteY105" fmla="*/ 4978799 h 5440362"/>
              <a:gd name="connsiteX106" fmla="*/ 2139397 w 5092701"/>
              <a:gd name="connsiteY106" fmla="*/ 4978636 h 5440362"/>
              <a:gd name="connsiteX107" fmla="*/ 2618325 w 5092701"/>
              <a:gd name="connsiteY107" fmla="*/ 4950571 h 5440362"/>
              <a:gd name="connsiteX108" fmla="*/ 2614443 w 5092701"/>
              <a:gd name="connsiteY108" fmla="*/ 4950933 h 5440362"/>
              <a:gd name="connsiteX109" fmla="*/ 2613999 w 5092701"/>
              <a:gd name="connsiteY109" fmla="*/ 4950992 h 5440362"/>
              <a:gd name="connsiteX110" fmla="*/ 2433932 w 5092701"/>
              <a:gd name="connsiteY110" fmla="*/ 4968510 h 5440362"/>
              <a:gd name="connsiteX111" fmla="*/ 2290363 w 5092701"/>
              <a:gd name="connsiteY111" fmla="*/ 4998909 h 5440362"/>
              <a:gd name="connsiteX112" fmla="*/ 2603862 w 5092701"/>
              <a:gd name="connsiteY112" fmla="*/ 4952349 h 5440362"/>
              <a:gd name="connsiteX113" fmla="*/ 2613999 w 5092701"/>
              <a:gd name="connsiteY113" fmla="*/ 4950992 h 5440362"/>
              <a:gd name="connsiteX114" fmla="*/ 3986456 w 5092701"/>
              <a:gd name="connsiteY114" fmla="*/ 4907527 h 5440362"/>
              <a:gd name="connsiteX115" fmla="*/ 3987454 w 5092701"/>
              <a:gd name="connsiteY115" fmla="*/ 4907762 h 5440362"/>
              <a:gd name="connsiteX116" fmla="*/ 3922710 w 5092701"/>
              <a:gd name="connsiteY116" fmla="*/ 4923835 h 5440362"/>
              <a:gd name="connsiteX117" fmla="*/ 3765449 w 5092701"/>
              <a:gd name="connsiteY117" fmla="*/ 4967019 h 5440362"/>
              <a:gd name="connsiteX118" fmla="*/ 3801468 w 5092701"/>
              <a:gd name="connsiteY118" fmla="*/ 4966718 h 5440362"/>
              <a:gd name="connsiteX119" fmla="*/ 3755784 w 5092701"/>
              <a:gd name="connsiteY119" fmla="*/ 4983207 h 5440362"/>
              <a:gd name="connsiteX120" fmla="*/ 3694665 w 5092701"/>
              <a:gd name="connsiteY120" fmla="*/ 4993234 h 5440362"/>
              <a:gd name="connsiteX121" fmla="*/ 3699039 w 5092701"/>
              <a:gd name="connsiteY121" fmla="*/ 4998519 h 5440362"/>
              <a:gd name="connsiteX122" fmla="*/ 3421360 w 5092701"/>
              <a:gd name="connsiteY122" fmla="*/ 5054376 h 5440362"/>
              <a:gd name="connsiteX123" fmla="*/ 2868153 w 5092701"/>
              <a:gd name="connsiteY123" fmla="*/ 5157368 h 5440362"/>
              <a:gd name="connsiteX124" fmla="*/ 2559345 w 5092701"/>
              <a:gd name="connsiteY124" fmla="*/ 5197521 h 5440362"/>
              <a:gd name="connsiteX125" fmla="*/ 2671843 w 5092701"/>
              <a:gd name="connsiteY125" fmla="*/ 5170922 h 5440362"/>
              <a:gd name="connsiteX126" fmla="*/ 2529374 w 5092701"/>
              <a:gd name="connsiteY126" fmla="*/ 5177120 h 5440362"/>
              <a:gd name="connsiteX127" fmla="*/ 2548872 w 5092701"/>
              <a:gd name="connsiteY127" fmla="*/ 5170930 h 5440362"/>
              <a:gd name="connsiteX128" fmla="*/ 2708687 w 5092701"/>
              <a:gd name="connsiteY128" fmla="*/ 5140411 h 5440362"/>
              <a:gd name="connsiteX129" fmla="*/ 3255372 w 5092701"/>
              <a:gd name="connsiteY129" fmla="*/ 5040857 h 5440362"/>
              <a:gd name="connsiteX130" fmla="*/ 3936678 w 5092701"/>
              <a:gd name="connsiteY130" fmla="*/ 4917057 h 5440362"/>
              <a:gd name="connsiteX131" fmla="*/ 3986456 w 5092701"/>
              <a:gd name="connsiteY131" fmla="*/ 4907527 h 5440362"/>
              <a:gd name="connsiteX132" fmla="*/ 2218552 w 5092701"/>
              <a:gd name="connsiteY132" fmla="*/ 4858823 h 5440362"/>
              <a:gd name="connsiteX133" fmla="*/ 2247546 w 5092701"/>
              <a:gd name="connsiteY133" fmla="*/ 4858854 h 5440362"/>
              <a:gd name="connsiteX134" fmla="*/ 2246901 w 5092701"/>
              <a:gd name="connsiteY134" fmla="*/ 4862034 h 5440362"/>
              <a:gd name="connsiteX135" fmla="*/ 2133866 w 5092701"/>
              <a:gd name="connsiteY135" fmla="*/ 4865952 h 5440362"/>
              <a:gd name="connsiteX136" fmla="*/ 2218552 w 5092701"/>
              <a:gd name="connsiteY136" fmla="*/ 4858823 h 5440362"/>
              <a:gd name="connsiteX137" fmla="*/ 1291496 w 5092701"/>
              <a:gd name="connsiteY137" fmla="*/ 4842820 h 5440362"/>
              <a:gd name="connsiteX138" fmla="*/ 1233742 w 5092701"/>
              <a:gd name="connsiteY138" fmla="*/ 4853405 h 5440362"/>
              <a:gd name="connsiteX139" fmla="*/ 646227 w 5092701"/>
              <a:gd name="connsiteY139" fmla="*/ 4961311 h 5440362"/>
              <a:gd name="connsiteX140" fmla="*/ 1251074 w 5092701"/>
              <a:gd name="connsiteY140" fmla="*/ 4850065 h 5440362"/>
              <a:gd name="connsiteX141" fmla="*/ 1525606 w 5092701"/>
              <a:gd name="connsiteY141" fmla="*/ 4802269 h 5440362"/>
              <a:gd name="connsiteX142" fmla="*/ 1515289 w 5092701"/>
              <a:gd name="connsiteY142" fmla="*/ 4803784 h 5440362"/>
              <a:gd name="connsiteX143" fmla="*/ 1325502 w 5092701"/>
              <a:gd name="connsiteY143" fmla="*/ 4836726 h 5440362"/>
              <a:gd name="connsiteX144" fmla="*/ 1291496 w 5092701"/>
              <a:gd name="connsiteY144" fmla="*/ 4842820 h 5440362"/>
              <a:gd name="connsiteX145" fmla="*/ 1306559 w 5092701"/>
              <a:gd name="connsiteY145" fmla="*/ 4840059 h 5440362"/>
              <a:gd name="connsiteX146" fmla="*/ 1507040 w 5092701"/>
              <a:gd name="connsiteY146" fmla="*/ 4803993 h 5440362"/>
              <a:gd name="connsiteX147" fmla="*/ 1531241 w 5092701"/>
              <a:gd name="connsiteY147" fmla="*/ 4801745 h 5440362"/>
              <a:gd name="connsiteX148" fmla="*/ 1525606 w 5092701"/>
              <a:gd name="connsiteY148" fmla="*/ 4802269 h 5440362"/>
              <a:gd name="connsiteX149" fmla="*/ 1526950 w 5092701"/>
              <a:gd name="connsiteY149" fmla="*/ 4802071 h 5440362"/>
              <a:gd name="connsiteX150" fmla="*/ 1531241 w 5092701"/>
              <a:gd name="connsiteY150" fmla="*/ 4801745 h 5440362"/>
              <a:gd name="connsiteX151" fmla="*/ 2486297 w 5092701"/>
              <a:gd name="connsiteY151" fmla="*/ 4711057 h 5440362"/>
              <a:gd name="connsiteX152" fmla="*/ 2512245 w 5092701"/>
              <a:gd name="connsiteY152" fmla="*/ 4713758 h 5440362"/>
              <a:gd name="connsiteX153" fmla="*/ 2519553 w 5092701"/>
              <a:gd name="connsiteY153" fmla="*/ 4714980 h 5440362"/>
              <a:gd name="connsiteX154" fmla="*/ 2511663 w 5092701"/>
              <a:gd name="connsiteY154" fmla="*/ 4714994 h 5440362"/>
              <a:gd name="connsiteX155" fmla="*/ 2461000 w 5092701"/>
              <a:gd name="connsiteY155" fmla="*/ 4712655 h 5440362"/>
              <a:gd name="connsiteX156" fmla="*/ 2471578 w 5092701"/>
              <a:gd name="connsiteY156" fmla="*/ 4711490 h 5440362"/>
              <a:gd name="connsiteX157" fmla="*/ 2486297 w 5092701"/>
              <a:gd name="connsiteY157" fmla="*/ 4711057 h 5440362"/>
              <a:gd name="connsiteX158" fmla="*/ 4489294 w 5092701"/>
              <a:gd name="connsiteY158" fmla="*/ 4578506 h 5440362"/>
              <a:gd name="connsiteX159" fmla="*/ 4487774 w 5092701"/>
              <a:gd name="connsiteY159" fmla="*/ 4580552 h 5440362"/>
              <a:gd name="connsiteX160" fmla="*/ 4487026 w 5092701"/>
              <a:gd name="connsiteY160" fmla="*/ 4580533 h 5440362"/>
              <a:gd name="connsiteX161" fmla="*/ 4529369 w 5092701"/>
              <a:gd name="connsiteY161" fmla="*/ 4484989 h 5440362"/>
              <a:gd name="connsiteX162" fmla="*/ 4541352 w 5092701"/>
              <a:gd name="connsiteY162" fmla="*/ 4486263 h 5440362"/>
              <a:gd name="connsiteX163" fmla="*/ 4528376 w 5092701"/>
              <a:gd name="connsiteY163" fmla="*/ 4489015 h 5440362"/>
              <a:gd name="connsiteX164" fmla="*/ 4542510 w 5092701"/>
              <a:gd name="connsiteY164" fmla="*/ 4481566 h 5440362"/>
              <a:gd name="connsiteX165" fmla="*/ 4548040 w 5092701"/>
              <a:gd name="connsiteY165" fmla="*/ 4482154 h 5440362"/>
              <a:gd name="connsiteX166" fmla="*/ 4541352 w 5092701"/>
              <a:gd name="connsiteY166" fmla="*/ 4486263 h 5440362"/>
              <a:gd name="connsiteX167" fmla="*/ 4672062 w 5092701"/>
              <a:gd name="connsiteY167" fmla="*/ 4280407 h 5440362"/>
              <a:gd name="connsiteX168" fmla="*/ 4661986 w 5092701"/>
              <a:gd name="connsiteY168" fmla="*/ 4280809 h 5440362"/>
              <a:gd name="connsiteX169" fmla="*/ 4660829 w 5092701"/>
              <a:gd name="connsiteY169" fmla="*/ 4285506 h 5440362"/>
              <a:gd name="connsiteX170" fmla="*/ 4672062 w 5092701"/>
              <a:gd name="connsiteY170" fmla="*/ 4280407 h 5440362"/>
              <a:gd name="connsiteX171" fmla="*/ 4895797 w 5092701"/>
              <a:gd name="connsiteY171" fmla="*/ 3973084 h 5440362"/>
              <a:gd name="connsiteX172" fmla="*/ 4854977 w 5092701"/>
              <a:gd name="connsiteY172" fmla="*/ 3983268 h 5440362"/>
              <a:gd name="connsiteX173" fmla="*/ 4851034 w 5092701"/>
              <a:gd name="connsiteY173" fmla="*/ 3989671 h 5440362"/>
              <a:gd name="connsiteX174" fmla="*/ 4923309 w 5092701"/>
              <a:gd name="connsiteY174" fmla="*/ 3984273 h 5440362"/>
              <a:gd name="connsiteX175" fmla="*/ 4895797 w 5092701"/>
              <a:gd name="connsiteY175" fmla="*/ 3973084 h 5440362"/>
              <a:gd name="connsiteX176" fmla="*/ 4934679 w 5092701"/>
              <a:gd name="connsiteY176" fmla="*/ 3962539 h 5440362"/>
              <a:gd name="connsiteX177" fmla="*/ 4927163 w 5092701"/>
              <a:gd name="connsiteY177" fmla="*/ 3964499 h 5440362"/>
              <a:gd name="connsiteX178" fmla="*/ 4927443 w 5092701"/>
              <a:gd name="connsiteY178" fmla="*/ 3967498 h 5440362"/>
              <a:gd name="connsiteX179" fmla="*/ 4939497 w 5092701"/>
              <a:gd name="connsiteY179" fmla="*/ 3964648 h 5440362"/>
              <a:gd name="connsiteX180" fmla="*/ 4934679 w 5092701"/>
              <a:gd name="connsiteY180" fmla="*/ 3962539 h 5440362"/>
              <a:gd name="connsiteX181" fmla="*/ 5039980 w 5092701"/>
              <a:gd name="connsiteY181" fmla="*/ 3843342 h 5440362"/>
              <a:gd name="connsiteX182" fmla="*/ 5032905 w 5092701"/>
              <a:gd name="connsiteY182" fmla="*/ 3844115 h 5440362"/>
              <a:gd name="connsiteX183" fmla="*/ 5032936 w 5092701"/>
              <a:gd name="connsiteY183" fmla="*/ 3846507 h 5440362"/>
              <a:gd name="connsiteX184" fmla="*/ 5044990 w 5092701"/>
              <a:gd name="connsiteY184" fmla="*/ 3843657 h 5440362"/>
              <a:gd name="connsiteX185" fmla="*/ 5039980 w 5092701"/>
              <a:gd name="connsiteY185" fmla="*/ 3843342 h 5440362"/>
              <a:gd name="connsiteX186" fmla="*/ 2547796 w 5092701"/>
              <a:gd name="connsiteY186" fmla="*/ 3819977 h 5440362"/>
              <a:gd name="connsiteX187" fmla="*/ 2535709 w 5092701"/>
              <a:gd name="connsiteY187" fmla="*/ 3821657 h 5440362"/>
              <a:gd name="connsiteX188" fmla="*/ 2534484 w 5092701"/>
              <a:gd name="connsiteY188" fmla="*/ 3824592 h 5440362"/>
              <a:gd name="connsiteX189" fmla="*/ 2558520 w 5092701"/>
              <a:gd name="connsiteY189" fmla="*/ 3823017 h 5440362"/>
              <a:gd name="connsiteX190" fmla="*/ 2547796 w 5092701"/>
              <a:gd name="connsiteY190" fmla="*/ 3819977 h 5440362"/>
              <a:gd name="connsiteX191" fmla="*/ 2522047 w 5092701"/>
              <a:gd name="connsiteY191" fmla="*/ 3812758 h 5440362"/>
              <a:gd name="connsiteX192" fmla="*/ 2512866 w 5092701"/>
              <a:gd name="connsiteY192" fmla="*/ 3814795 h 5440362"/>
              <a:gd name="connsiteX193" fmla="*/ 2512431 w 5092701"/>
              <a:gd name="connsiteY193" fmla="*/ 3818116 h 5440362"/>
              <a:gd name="connsiteX194" fmla="*/ 2531103 w 5092701"/>
              <a:gd name="connsiteY194" fmla="*/ 3815282 h 5440362"/>
              <a:gd name="connsiteX195" fmla="*/ 2522047 w 5092701"/>
              <a:gd name="connsiteY195" fmla="*/ 3812758 h 5440362"/>
              <a:gd name="connsiteX196" fmla="*/ 2216422 w 5092701"/>
              <a:gd name="connsiteY196" fmla="*/ 3767525 h 5440362"/>
              <a:gd name="connsiteX197" fmla="*/ 2209391 w 5092701"/>
              <a:gd name="connsiteY197" fmla="*/ 3769742 h 5440362"/>
              <a:gd name="connsiteX198" fmla="*/ 2206782 w 5092701"/>
              <a:gd name="connsiteY198" fmla="*/ 3772532 h 5440362"/>
              <a:gd name="connsiteX199" fmla="*/ 2219757 w 5092701"/>
              <a:gd name="connsiteY199" fmla="*/ 3769780 h 5440362"/>
              <a:gd name="connsiteX200" fmla="*/ 2216422 w 5092701"/>
              <a:gd name="connsiteY200" fmla="*/ 3767525 h 5440362"/>
              <a:gd name="connsiteX201" fmla="*/ 2020165 w 5092701"/>
              <a:gd name="connsiteY201" fmla="*/ 3755221 h 5440362"/>
              <a:gd name="connsiteX202" fmla="*/ 2013669 w 5092701"/>
              <a:gd name="connsiteY202" fmla="*/ 3757290 h 5440362"/>
              <a:gd name="connsiteX203" fmla="*/ 2011227 w 5092701"/>
              <a:gd name="connsiteY203" fmla="*/ 3760000 h 5440362"/>
              <a:gd name="connsiteX204" fmla="*/ 2023281 w 5092701"/>
              <a:gd name="connsiteY204" fmla="*/ 3757151 h 5440362"/>
              <a:gd name="connsiteX205" fmla="*/ 2020165 w 5092701"/>
              <a:gd name="connsiteY205" fmla="*/ 3755221 h 5440362"/>
              <a:gd name="connsiteX206" fmla="*/ 4993740 w 5092701"/>
              <a:gd name="connsiteY206" fmla="*/ 3744560 h 5440362"/>
              <a:gd name="connsiteX207" fmla="*/ 4981686 w 5092701"/>
              <a:gd name="connsiteY207" fmla="*/ 3747410 h 5440362"/>
              <a:gd name="connsiteX208" fmla="*/ 4980847 w 5092701"/>
              <a:gd name="connsiteY208" fmla="*/ 3746675 h 5440362"/>
              <a:gd name="connsiteX209" fmla="*/ 4993740 w 5092701"/>
              <a:gd name="connsiteY209" fmla="*/ 3744560 h 5440362"/>
              <a:gd name="connsiteX210" fmla="*/ 2247263 w 5092701"/>
              <a:gd name="connsiteY210" fmla="*/ 3736677 h 5440362"/>
              <a:gd name="connsiteX211" fmla="*/ 2236101 w 5092701"/>
              <a:gd name="connsiteY211" fmla="*/ 3738251 h 5440362"/>
              <a:gd name="connsiteX212" fmla="*/ 2232565 w 5092701"/>
              <a:gd name="connsiteY212" fmla="*/ 3740844 h 5440362"/>
              <a:gd name="connsiteX213" fmla="*/ 2256601 w 5092701"/>
              <a:gd name="connsiteY213" fmla="*/ 3739269 h 5440362"/>
              <a:gd name="connsiteX214" fmla="*/ 2247263 w 5092701"/>
              <a:gd name="connsiteY214" fmla="*/ 3736677 h 5440362"/>
              <a:gd name="connsiteX215" fmla="*/ 1960326 w 5092701"/>
              <a:gd name="connsiteY215" fmla="*/ 3735812 h 5440362"/>
              <a:gd name="connsiteX216" fmla="*/ 1953283 w 5092701"/>
              <a:gd name="connsiteY216" fmla="*/ 3738077 h 5440362"/>
              <a:gd name="connsiteX217" fmla="*/ 1950602 w 5092701"/>
              <a:gd name="connsiteY217" fmla="*/ 3741159 h 5440362"/>
              <a:gd name="connsiteX218" fmla="*/ 1963743 w 5092701"/>
              <a:gd name="connsiteY218" fmla="*/ 3737736 h 5440362"/>
              <a:gd name="connsiteX219" fmla="*/ 1960326 w 5092701"/>
              <a:gd name="connsiteY219" fmla="*/ 3735812 h 5440362"/>
              <a:gd name="connsiteX220" fmla="*/ 2225611 w 5092701"/>
              <a:gd name="connsiteY220" fmla="*/ 3730244 h 5440362"/>
              <a:gd name="connsiteX221" fmla="*/ 2218629 w 5092701"/>
              <a:gd name="connsiteY221" fmla="*/ 3732261 h 5440362"/>
              <a:gd name="connsiteX222" fmla="*/ 2216043 w 5092701"/>
              <a:gd name="connsiteY222" fmla="*/ 3734955 h 5440362"/>
              <a:gd name="connsiteX223" fmla="*/ 2229019 w 5092701"/>
              <a:gd name="connsiteY223" fmla="*/ 3732204 h 5440362"/>
              <a:gd name="connsiteX224" fmla="*/ 2225611 w 5092701"/>
              <a:gd name="connsiteY224" fmla="*/ 3730244 h 5440362"/>
              <a:gd name="connsiteX225" fmla="*/ 2192498 w 5092701"/>
              <a:gd name="connsiteY225" fmla="*/ 3722592 h 5440362"/>
              <a:gd name="connsiteX226" fmla="*/ 2185516 w 5092701"/>
              <a:gd name="connsiteY226" fmla="*/ 3724609 h 5440362"/>
              <a:gd name="connsiteX227" fmla="*/ 2182930 w 5092701"/>
              <a:gd name="connsiteY227" fmla="*/ 3727303 h 5440362"/>
              <a:gd name="connsiteX228" fmla="*/ 2195906 w 5092701"/>
              <a:gd name="connsiteY228" fmla="*/ 3724551 h 5440362"/>
              <a:gd name="connsiteX229" fmla="*/ 2192498 w 5092701"/>
              <a:gd name="connsiteY229" fmla="*/ 3722592 h 5440362"/>
              <a:gd name="connsiteX230" fmla="*/ 2174299 w 5092701"/>
              <a:gd name="connsiteY230" fmla="*/ 3716222 h 5440362"/>
              <a:gd name="connsiteX231" fmla="*/ 2164351 w 5092701"/>
              <a:gd name="connsiteY231" fmla="*/ 3718129 h 5440362"/>
              <a:gd name="connsiteX232" fmla="*/ 2160879 w 5092701"/>
              <a:gd name="connsiteY232" fmla="*/ 3720826 h 5440362"/>
              <a:gd name="connsiteX233" fmla="*/ 2179385 w 5092701"/>
              <a:gd name="connsiteY233" fmla="*/ 3718663 h 5440362"/>
              <a:gd name="connsiteX234" fmla="*/ 2174299 w 5092701"/>
              <a:gd name="connsiteY234" fmla="*/ 3716222 h 5440362"/>
              <a:gd name="connsiteX235" fmla="*/ 5019820 w 5092701"/>
              <a:gd name="connsiteY235" fmla="*/ 3715562 h 5440362"/>
              <a:gd name="connsiteX236" fmla="*/ 5010919 w 5092701"/>
              <a:gd name="connsiteY236" fmla="*/ 3720909 h 5440362"/>
              <a:gd name="connsiteX237" fmla="*/ 5012078 w 5092701"/>
              <a:gd name="connsiteY237" fmla="*/ 3716212 h 5440362"/>
              <a:gd name="connsiteX238" fmla="*/ 5019820 w 5092701"/>
              <a:gd name="connsiteY238" fmla="*/ 3715562 h 5440362"/>
              <a:gd name="connsiteX239" fmla="*/ 1768385 w 5092701"/>
              <a:gd name="connsiteY239" fmla="*/ 3715546 h 5440362"/>
              <a:gd name="connsiteX240" fmla="*/ 1763720 w 5092701"/>
              <a:gd name="connsiteY240" fmla="*/ 3716467 h 5440362"/>
              <a:gd name="connsiteX241" fmla="*/ 1834319 w 5092701"/>
              <a:gd name="connsiteY241" fmla="*/ 3737057 h 5440362"/>
              <a:gd name="connsiteX242" fmla="*/ 2299583 w 5092701"/>
              <a:gd name="connsiteY242" fmla="*/ 3871915 h 5440362"/>
              <a:gd name="connsiteX243" fmla="*/ 2340140 w 5092701"/>
              <a:gd name="connsiteY243" fmla="*/ 3876228 h 5440362"/>
              <a:gd name="connsiteX244" fmla="*/ 2317096 w 5092701"/>
              <a:gd name="connsiteY244" fmla="*/ 3873778 h 5440362"/>
              <a:gd name="connsiteX245" fmla="*/ 1900309 w 5092701"/>
              <a:gd name="connsiteY245" fmla="*/ 3757157 h 5440362"/>
              <a:gd name="connsiteX246" fmla="*/ 1768385 w 5092701"/>
              <a:gd name="connsiteY246" fmla="*/ 3715546 h 5440362"/>
              <a:gd name="connsiteX247" fmla="*/ 2152623 w 5092701"/>
              <a:gd name="connsiteY247" fmla="*/ 3709436 h 5440362"/>
              <a:gd name="connsiteX248" fmla="*/ 2143150 w 5092701"/>
              <a:gd name="connsiteY248" fmla="*/ 3711442 h 5440362"/>
              <a:gd name="connsiteX249" fmla="*/ 2139748 w 5092701"/>
              <a:gd name="connsiteY249" fmla="*/ 3714449 h 5440362"/>
              <a:gd name="connsiteX250" fmla="*/ 2157498 w 5092701"/>
              <a:gd name="connsiteY250" fmla="*/ 3711515 h 5440362"/>
              <a:gd name="connsiteX251" fmla="*/ 2152623 w 5092701"/>
              <a:gd name="connsiteY251" fmla="*/ 3709436 h 5440362"/>
              <a:gd name="connsiteX252" fmla="*/ 4922807 w 5092701"/>
              <a:gd name="connsiteY252" fmla="*/ 3698457 h 5440362"/>
              <a:gd name="connsiteX253" fmla="*/ 4930081 w 5092701"/>
              <a:gd name="connsiteY253" fmla="*/ 3698744 h 5440362"/>
              <a:gd name="connsiteX254" fmla="*/ 4928089 w 5092701"/>
              <a:gd name="connsiteY254" fmla="*/ 3700052 h 5440362"/>
              <a:gd name="connsiteX255" fmla="*/ 4922807 w 5092701"/>
              <a:gd name="connsiteY255" fmla="*/ 3698457 h 5440362"/>
              <a:gd name="connsiteX256" fmla="*/ 4934860 w 5092701"/>
              <a:gd name="connsiteY256" fmla="*/ 3695608 h 5440362"/>
              <a:gd name="connsiteX257" fmla="*/ 4930535 w 5092701"/>
              <a:gd name="connsiteY257" fmla="*/ 3698762 h 5440362"/>
              <a:gd name="connsiteX258" fmla="*/ 4930081 w 5092701"/>
              <a:gd name="connsiteY258" fmla="*/ 3698744 h 5440362"/>
              <a:gd name="connsiteX259" fmla="*/ 4878395 w 5092701"/>
              <a:gd name="connsiteY259" fmla="*/ 3663730 h 5440362"/>
              <a:gd name="connsiteX260" fmla="*/ 4877306 w 5092701"/>
              <a:gd name="connsiteY260" fmla="*/ 3668141 h 5440362"/>
              <a:gd name="connsiteX261" fmla="*/ 4878028 w 5092701"/>
              <a:gd name="connsiteY261" fmla="*/ 3665216 h 5440362"/>
              <a:gd name="connsiteX262" fmla="*/ 4879098 w 5092701"/>
              <a:gd name="connsiteY262" fmla="*/ 3660873 h 5440362"/>
              <a:gd name="connsiteX263" fmla="*/ 4878395 w 5092701"/>
              <a:gd name="connsiteY263" fmla="*/ 3663730 h 5440362"/>
              <a:gd name="connsiteX264" fmla="*/ 4878779 w 5092701"/>
              <a:gd name="connsiteY264" fmla="*/ 3662169 h 5440362"/>
              <a:gd name="connsiteX265" fmla="*/ 4879470 w 5092701"/>
              <a:gd name="connsiteY265" fmla="*/ 3659366 h 5440362"/>
              <a:gd name="connsiteX266" fmla="*/ 4879098 w 5092701"/>
              <a:gd name="connsiteY266" fmla="*/ 3660873 h 5440362"/>
              <a:gd name="connsiteX267" fmla="*/ 4879229 w 5092701"/>
              <a:gd name="connsiteY267" fmla="*/ 3660341 h 5440362"/>
              <a:gd name="connsiteX268" fmla="*/ 4668777 w 5092701"/>
              <a:gd name="connsiteY268" fmla="*/ 3658361 h 5440362"/>
              <a:gd name="connsiteX269" fmla="*/ 4684535 w 5092701"/>
              <a:gd name="connsiteY269" fmla="*/ 3658672 h 5440362"/>
              <a:gd name="connsiteX270" fmla="*/ 4691666 w 5092701"/>
              <a:gd name="connsiteY270" fmla="*/ 3660634 h 5440362"/>
              <a:gd name="connsiteX271" fmla="*/ 4715974 w 5092701"/>
              <a:gd name="connsiteY271" fmla="*/ 3667334 h 5440362"/>
              <a:gd name="connsiteX272" fmla="*/ 4684756 w 5092701"/>
              <a:gd name="connsiteY272" fmla="*/ 3662911 h 5440362"/>
              <a:gd name="connsiteX273" fmla="*/ 4668777 w 5092701"/>
              <a:gd name="connsiteY273" fmla="*/ 3658361 h 5440362"/>
              <a:gd name="connsiteX274" fmla="*/ 4874919 w 5092701"/>
              <a:gd name="connsiteY274" fmla="*/ 3654804 h 5440362"/>
              <a:gd name="connsiteX275" fmla="*/ 4845352 w 5092701"/>
              <a:gd name="connsiteY275" fmla="*/ 3655791 h 5440362"/>
              <a:gd name="connsiteX276" fmla="*/ 1805058 w 5092701"/>
              <a:gd name="connsiteY276" fmla="*/ 3644864 h 5440362"/>
              <a:gd name="connsiteX277" fmla="*/ 1803725 w 5092701"/>
              <a:gd name="connsiteY277" fmla="*/ 3645532 h 5440362"/>
              <a:gd name="connsiteX278" fmla="*/ 1804635 w 5092701"/>
              <a:gd name="connsiteY278" fmla="*/ 3646023 h 5440362"/>
              <a:gd name="connsiteX279" fmla="*/ 1804128 w 5092701"/>
              <a:gd name="connsiteY279" fmla="*/ 3648462 h 5440362"/>
              <a:gd name="connsiteX280" fmla="*/ 1847145 w 5092701"/>
              <a:gd name="connsiteY280" fmla="*/ 3661988 h 5440362"/>
              <a:gd name="connsiteX281" fmla="*/ 1972839 w 5092701"/>
              <a:gd name="connsiteY281" fmla="*/ 3700832 h 5440362"/>
              <a:gd name="connsiteX282" fmla="*/ 2016020 w 5092701"/>
              <a:gd name="connsiteY282" fmla="*/ 3713686 h 5440362"/>
              <a:gd name="connsiteX283" fmla="*/ 2038072 w 5092701"/>
              <a:gd name="connsiteY283" fmla="*/ 3720163 h 5440362"/>
              <a:gd name="connsiteX284" fmla="*/ 2174826 w 5092701"/>
              <a:gd name="connsiteY284" fmla="*/ 3760182 h 5440362"/>
              <a:gd name="connsiteX285" fmla="*/ 2038072 w 5092701"/>
              <a:gd name="connsiteY285" fmla="*/ 3720163 h 5440362"/>
              <a:gd name="connsiteX286" fmla="*/ 2016020 w 5092701"/>
              <a:gd name="connsiteY286" fmla="*/ 3713686 h 5440362"/>
              <a:gd name="connsiteX287" fmla="*/ 1973927 w 5092701"/>
              <a:gd name="connsiteY287" fmla="*/ 3674365 h 5440362"/>
              <a:gd name="connsiteX288" fmla="*/ 1820720 w 5092701"/>
              <a:gd name="connsiteY288" fmla="*/ 3650226 h 5440362"/>
              <a:gd name="connsiteX289" fmla="*/ 1806917 w 5092701"/>
              <a:gd name="connsiteY289" fmla="*/ 3647254 h 5440362"/>
              <a:gd name="connsiteX290" fmla="*/ 1804635 w 5092701"/>
              <a:gd name="connsiteY290" fmla="*/ 3646023 h 5440362"/>
              <a:gd name="connsiteX291" fmla="*/ 1804836 w 5092701"/>
              <a:gd name="connsiteY291" fmla="*/ 3645051 h 5440362"/>
              <a:gd name="connsiteX292" fmla="*/ 1805058 w 5092701"/>
              <a:gd name="connsiteY292" fmla="*/ 3644864 h 5440362"/>
              <a:gd name="connsiteX293" fmla="*/ 2890489 w 5092701"/>
              <a:gd name="connsiteY293" fmla="*/ 3617128 h 5440362"/>
              <a:gd name="connsiteX294" fmla="*/ 2881016 w 5092701"/>
              <a:gd name="connsiteY294" fmla="*/ 3619134 h 5440362"/>
              <a:gd name="connsiteX295" fmla="*/ 2877615 w 5092701"/>
              <a:gd name="connsiteY295" fmla="*/ 3622140 h 5440362"/>
              <a:gd name="connsiteX296" fmla="*/ 2895365 w 5092701"/>
              <a:gd name="connsiteY296" fmla="*/ 3619208 h 5440362"/>
              <a:gd name="connsiteX297" fmla="*/ 2890489 w 5092701"/>
              <a:gd name="connsiteY297" fmla="*/ 3617128 h 5440362"/>
              <a:gd name="connsiteX298" fmla="*/ 2867327 w 5092701"/>
              <a:gd name="connsiteY298" fmla="*/ 3610497 h 5440362"/>
              <a:gd name="connsiteX299" fmla="*/ 2854511 w 5092701"/>
              <a:gd name="connsiteY299" fmla="*/ 3611895 h 5440362"/>
              <a:gd name="connsiteX300" fmla="*/ 2850198 w 5092701"/>
              <a:gd name="connsiteY300" fmla="*/ 3614405 h 5440362"/>
              <a:gd name="connsiteX301" fmla="*/ 2874234 w 5092701"/>
              <a:gd name="connsiteY301" fmla="*/ 3612829 h 5440362"/>
              <a:gd name="connsiteX302" fmla="*/ 2867327 w 5092701"/>
              <a:gd name="connsiteY302" fmla="*/ 3610497 h 5440362"/>
              <a:gd name="connsiteX303" fmla="*/ 2828053 w 5092701"/>
              <a:gd name="connsiteY303" fmla="*/ 3602190 h 5440362"/>
              <a:gd name="connsiteX304" fmla="*/ 2815724 w 5092701"/>
              <a:gd name="connsiteY304" fmla="*/ 3603639 h 5440362"/>
              <a:gd name="connsiteX305" fmla="*/ 2811554 w 5092701"/>
              <a:gd name="connsiteY305" fmla="*/ 3606164 h 5440362"/>
              <a:gd name="connsiteX306" fmla="*/ 2834669 w 5092701"/>
              <a:gd name="connsiteY306" fmla="*/ 3604490 h 5440362"/>
              <a:gd name="connsiteX307" fmla="*/ 2828053 w 5092701"/>
              <a:gd name="connsiteY307" fmla="*/ 3602190 h 5440362"/>
              <a:gd name="connsiteX308" fmla="*/ 2798219 w 5092701"/>
              <a:gd name="connsiteY308" fmla="*/ 3595386 h 5440362"/>
              <a:gd name="connsiteX309" fmla="*/ 2777520 w 5092701"/>
              <a:gd name="connsiteY309" fmla="*/ 3598414 h 5440362"/>
              <a:gd name="connsiteX310" fmla="*/ 2801556 w 5092701"/>
              <a:gd name="connsiteY310" fmla="*/ 3596838 h 5440362"/>
              <a:gd name="connsiteX311" fmla="*/ 2798219 w 5092701"/>
              <a:gd name="connsiteY311" fmla="*/ 3595386 h 5440362"/>
              <a:gd name="connsiteX312" fmla="*/ 2737003 w 5092701"/>
              <a:gd name="connsiteY312" fmla="*/ 3580323 h 5440362"/>
              <a:gd name="connsiteX313" fmla="*/ 2739465 w 5092701"/>
              <a:gd name="connsiteY313" fmla="*/ 3582204 h 5440362"/>
              <a:gd name="connsiteX314" fmla="*/ 2742190 w 5092701"/>
              <a:gd name="connsiteY314" fmla="*/ 3584285 h 5440362"/>
              <a:gd name="connsiteX315" fmla="*/ 2745399 w 5092701"/>
              <a:gd name="connsiteY315" fmla="*/ 3586735 h 5440362"/>
              <a:gd name="connsiteX316" fmla="*/ 2742600 w 5092701"/>
              <a:gd name="connsiteY316" fmla="*/ 3584598 h 5440362"/>
              <a:gd name="connsiteX317" fmla="*/ 2742190 w 5092701"/>
              <a:gd name="connsiteY317" fmla="*/ 3584285 h 5440362"/>
              <a:gd name="connsiteX318" fmla="*/ 2739685 w 5092701"/>
              <a:gd name="connsiteY318" fmla="*/ 3582371 h 5440362"/>
              <a:gd name="connsiteX319" fmla="*/ 2739465 w 5092701"/>
              <a:gd name="connsiteY319" fmla="*/ 3582204 h 5440362"/>
              <a:gd name="connsiteX320" fmla="*/ 2737935 w 5092701"/>
              <a:gd name="connsiteY320" fmla="*/ 3581035 h 5440362"/>
              <a:gd name="connsiteX321" fmla="*/ 2565233 w 5092701"/>
              <a:gd name="connsiteY321" fmla="*/ 3579347 h 5440362"/>
              <a:gd name="connsiteX322" fmla="*/ 2559913 w 5092701"/>
              <a:gd name="connsiteY322" fmla="*/ 3579406 h 5440362"/>
              <a:gd name="connsiteX323" fmla="*/ 2620443 w 5092701"/>
              <a:gd name="connsiteY323" fmla="*/ 3594793 h 5440362"/>
              <a:gd name="connsiteX324" fmla="*/ 2746207 w 5092701"/>
              <a:gd name="connsiteY324" fmla="*/ 3629513 h 5440362"/>
              <a:gd name="connsiteX325" fmla="*/ 2792295 w 5092701"/>
              <a:gd name="connsiteY325" fmla="*/ 3634414 h 5440362"/>
              <a:gd name="connsiteX326" fmla="*/ 2687662 w 5092701"/>
              <a:gd name="connsiteY326" fmla="*/ 3606073 h 5440362"/>
              <a:gd name="connsiteX327" fmla="*/ 2565233 w 5092701"/>
              <a:gd name="connsiteY327" fmla="*/ 3579347 h 5440362"/>
              <a:gd name="connsiteX328" fmla="*/ 541539 w 5092701"/>
              <a:gd name="connsiteY328" fmla="*/ 3577984 h 5440362"/>
              <a:gd name="connsiteX329" fmla="*/ 614044 w 5092701"/>
              <a:gd name="connsiteY329" fmla="*/ 3599036 h 5440362"/>
              <a:gd name="connsiteX330" fmla="*/ 1249419 w 5092701"/>
              <a:gd name="connsiteY330" fmla="*/ 3862639 h 5440362"/>
              <a:gd name="connsiteX331" fmla="*/ 1282953 w 5092701"/>
              <a:gd name="connsiteY331" fmla="*/ 3877336 h 5440362"/>
              <a:gd name="connsiteX332" fmla="*/ 1171297 w 5092701"/>
              <a:gd name="connsiteY332" fmla="*/ 3833573 h 5440362"/>
              <a:gd name="connsiteX333" fmla="*/ 611068 w 5092701"/>
              <a:gd name="connsiteY333" fmla="*/ 3611114 h 5440362"/>
              <a:gd name="connsiteX334" fmla="*/ 541539 w 5092701"/>
              <a:gd name="connsiteY334" fmla="*/ 3577984 h 5440362"/>
              <a:gd name="connsiteX335" fmla="*/ 2702647 w 5092701"/>
              <a:gd name="connsiteY335" fmla="*/ 3571640 h 5440362"/>
              <a:gd name="connsiteX336" fmla="*/ 2690610 w 5092701"/>
              <a:gd name="connsiteY336" fmla="*/ 3573120 h 5440362"/>
              <a:gd name="connsiteX337" fmla="*/ 2689407 w 5092701"/>
              <a:gd name="connsiteY337" fmla="*/ 3575961 h 5440362"/>
              <a:gd name="connsiteX338" fmla="*/ 2713443 w 5092701"/>
              <a:gd name="connsiteY338" fmla="*/ 3574386 h 5440362"/>
              <a:gd name="connsiteX339" fmla="*/ 2702647 w 5092701"/>
              <a:gd name="connsiteY339" fmla="*/ 3571640 h 5440362"/>
              <a:gd name="connsiteX340" fmla="*/ 2670879 w 5092701"/>
              <a:gd name="connsiteY340" fmla="*/ 3564131 h 5440362"/>
              <a:gd name="connsiteX341" fmla="*/ 2662033 w 5092701"/>
              <a:gd name="connsiteY341" fmla="*/ 3565949 h 5440362"/>
              <a:gd name="connsiteX342" fmla="*/ 2661825 w 5092701"/>
              <a:gd name="connsiteY342" fmla="*/ 3568897 h 5440362"/>
              <a:gd name="connsiteX343" fmla="*/ 2680331 w 5092701"/>
              <a:gd name="connsiteY343" fmla="*/ 3566733 h 5440362"/>
              <a:gd name="connsiteX344" fmla="*/ 2670879 w 5092701"/>
              <a:gd name="connsiteY344" fmla="*/ 3564131 h 5440362"/>
              <a:gd name="connsiteX345" fmla="*/ 2502294 w 5092701"/>
              <a:gd name="connsiteY345" fmla="*/ 3562143 h 5440362"/>
              <a:gd name="connsiteX346" fmla="*/ 2499217 w 5092701"/>
              <a:gd name="connsiteY346" fmla="*/ 3564689 h 5440362"/>
              <a:gd name="connsiteX347" fmla="*/ 2520348 w 5092701"/>
              <a:gd name="connsiteY347" fmla="*/ 3571067 h 5440362"/>
              <a:gd name="connsiteX348" fmla="*/ 2502294 w 5092701"/>
              <a:gd name="connsiteY348" fmla="*/ 3562143 h 5440362"/>
              <a:gd name="connsiteX349" fmla="*/ 3881604 w 5092701"/>
              <a:gd name="connsiteY349" fmla="*/ 3480516 h 5440362"/>
              <a:gd name="connsiteX350" fmla="*/ 4656558 w 5092701"/>
              <a:gd name="connsiteY350" fmla="*/ 3661882 h 5440362"/>
              <a:gd name="connsiteX351" fmla="*/ 3881604 w 5092701"/>
              <a:gd name="connsiteY351" fmla="*/ 3480516 h 5440362"/>
              <a:gd name="connsiteX352" fmla="*/ 3910364 w 5092701"/>
              <a:gd name="connsiteY352" fmla="*/ 3444677 h 5440362"/>
              <a:gd name="connsiteX353" fmla="*/ 4688399 w 5092701"/>
              <a:gd name="connsiteY353" fmla="*/ 3657902 h 5440362"/>
              <a:gd name="connsiteX354" fmla="*/ 4691700 w 5092701"/>
              <a:gd name="connsiteY354" fmla="*/ 3658813 h 5440362"/>
              <a:gd name="connsiteX355" fmla="*/ 4684535 w 5092701"/>
              <a:gd name="connsiteY355" fmla="*/ 3658672 h 5440362"/>
              <a:gd name="connsiteX356" fmla="*/ 4621152 w 5092701"/>
              <a:gd name="connsiteY356" fmla="*/ 3641235 h 5440362"/>
              <a:gd name="connsiteX357" fmla="*/ 3910364 w 5092701"/>
              <a:gd name="connsiteY357" fmla="*/ 3444677 h 5440362"/>
              <a:gd name="connsiteX358" fmla="*/ 941555 w 5092701"/>
              <a:gd name="connsiteY358" fmla="*/ 3402328 h 5440362"/>
              <a:gd name="connsiteX359" fmla="*/ 1731230 w 5092701"/>
              <a:gd name="connsiteY359" fmla="*/ 3697785 h 5440362"/>
              <a:gd name="connsiteX360" fmla="*/ 1732591 w 5092701"/>
              <a:gd name="connsiteY360" fmla="*/ 3700762 h 5440362"/>
              <a:gd name="connsiteX361" fmla="*/ 1731987 w 5092701"/>
              <a:gd name="connsiteY361" fmla="*/ 3699439 h 5440362"/>
              <a:gd name="connsiteX362" fmla="*/ 1731230 w 5092701"/>
              <a:gd name="connsiteY362" fmla="*/ 3697785 h 5440362"/>
              <a:gd name="connsiteX363" fmla="*/ 1730978 w 5092701"/>
              <a:gd name="connsiteY363" fmla="*/ 3697233 h 5440362"/>
              <a:gd name="connsiteX364" fmla="*/ 941555 w 5092701"/>
              <a:gd name="connsiteY364" fmla="*/ 3402328 h 5440362"/>
              <a:gd name="connsiteX365" fmla="*/ 1175164 w 5092701"/>
              <a:gd name="connsiteY365" fmla="*/ 3392285 h 5440362"/>
              <a:gd name="connsiteX366" fmla="*/ 1753906 w 5092701"/>
              <a:gd name="connsiteY366" fmla="*/ 3660337 h 5440362"/>
              <a:gd name="connsiteX367" fmla="*/ 1776950 w 5092701"/>
              <a:gd name="connsiteY367" fmla="*/ 3662787 h 5440362"/>
              <a:gd name="connsiteX368" fmla="*/ 1790400 w 5092701"/>
              <a:gd name="connsiteY368" fmla="*/ 3677300 h 5440362"/>
              <a:gd name="connsiteX369" fmla="*/ 1922781 w 5092701"/>
              <a:gd name="connsiteY369" fmla="*/ 3712035 h 5440362"/>
              <a:gd name="connsiteX370" fmla="*/ 2324584 w 5092701"/>
              <a:gd name="connsiteY370" fmla="*/ 3826126 h 5440362"/>
              <a:gd name="connsiteX371" fmla="*/ 2382758 w 5092701"/>
              <a:gd name="connsiteY371" fmla="*/ 3840003 h 5440362"/>
              <a:gd name="connsiteX372" fmla="*/ 2570002 w 5092701"/>
              <a:gd name="connsiteY372" fmla="*/ 3896057 h 5440362"/>
              <a:gd name="connsiteX373" fmla="*/ 3290947 w 5092701"/>
              <a:gd name="connsiteY373" fmla="*/ 4095666 h 5440362"/>
              <a:gd name="connsiteX374" fmla="*/ 2679726 w 5092701"/>
              <a:gd name="connsiteY374" fmla="*/ 3899255 h 5440362"/>
              <a:gd name="connsiteX375" fmla="*/ 2467081 w 5092701"/>
              <a:gd name="connsiteY375" fmla="*/ 3860118 h 5440362"/>
              <a:gd name="connsiteX376" fmla="*/ 2382758 w 5092701"/>
              <a:gd name="connsiteY376" fmla="*/ 3840003 h 5440362"/>
              <a:gd name="connsiteX377" fmla="*/ 2356560 w 5092701"/>
              <a:gd name="connsiteY377" fmla="*/ 3832160 h 5440362"/>
              <a:gd name="connsiteX378" fmla="*/ 1882576 w 5092701"/>
              <a:gd name="connsiteY378" fmla="*/ 3687101 h 5440362"/>
              <a:gd name="connsiteX379" fmla="*/ 1755890 w 5092701"/>
              <a:gd name="connsiteY379" fmla="*/ 3652285 h 5440362"/>
              <a:gd name="connsiteX380" fmla="*/ 1175164 w 5092701"/>
              <a:gd name="connsiteY380" fmla="*/ 3392285 h 5440362"/>
              <a:gd name="connsiteX381" fmla="*/ 1385248 w 5092701"/>
              <a:gd name="connsiteY381" fmla="*/ 3303243 h 5440362"/>
              <a:gd name="connsiteX382" fmla="*/ 2101780 w 5092701"/>
              <a:gd name="connsiteY382" fmla="*/ 3603680 h 5440362"/>
              <a:gd name="connsiteX383" fmla="*/ 2188829 w 5092701"/>
              <a:gd name="connsiteY383" fmla="*/ 3634283 h 5440362"/>
              <a:gd name="connsiteX384" fmla="*/ 2347707 w 5092701"/>
              <a:gd name="connsiteY384" fmla="*/ 3676655 h 5440362"/>
              <a:gd name="connsiteX385" fmla="*/ 2519559 w 5092701"/>
              <a:gd name="connsiteY385" fmla="*/ 3716275 h 5440362"/>
              <a:gd name="connsiteX386" fmla="*/ 2149025 w 5092701"/>
              <a:gd name="connsiteY386" fmla="*/ 3603884 h 5440362"/>
              <a:gd name="connsiteX387" fmla="*/ 1385248 w 5092701"/>
              <a:gd name="connsiteY387" fmla="*/ 3303243 h 5440362"/>
              <a:gd name="connsiteX388" fmla="*/ 1294170 w 5092701"/>
              <a:gd name="connsiteY388" fmla="*/ 3099946 h 5440362"/>
              <a:gd name="connsiteX389" fmla="*/ 2477166 w 5092701"/>
              <a:gd name="connsiteY389" fmla="*/ 3558213 h 5440362"/>
              <a:gd name="connsiteX390" fmla="*/ 2494915 w 5092701"/>
              <a:gd name="connsiteY390" fmla="*/ 3555280 h 5440362"/>
              <a:gd name="connsiteX391" fmla="*/ 1294170 w 5092701"/>
              <a:gd name="connsiteY391" fmla="*/ 3099946 h 5440362"/>
              <a:gd name="connsiteX392" fmla="*/ 1776541 w 5092701"/>
              <a:gd name="connsiteY392" fmla="*/ 2895401 h 5440362"/>
              <a:gd name="connsiteX393" fmla="*/ 1764866 w 5092701"/>
              <a:gd name="connsiteY393" fmla="*/ 2901993 h 5440362"/>
              <a:gd name="connsiteX394" fmla="*/ 1691529 w 5092701"/>
              <a:gd name="connsiteY394" fmla="*/ 2915541 h 5440362"/>
              <a:gd name="connsiteX395" fmla="*/ 1764866 w 5092701"/>
              <a:gd name="connsiteY395" fmla="*/ 2901993 h 5440362"/>
              <a:gd name="connsiteX396" fmla="*/ 1795590 w 5092701"/>
              <a:gd name="connsiteY396" fmla="*/ 2896308 h 5440362"/>
              <a:gd name="connsiteX397" fmla="*/ 1776541 w 5092701"/>
              <a:gd name="connsiteY397" fmla="*/ 2895401 h 5440362"/>
              <a:gd name="connsiteX398" fmla="*/ 1813121 w 5092701"/>
              <a:gd name="connsiteY398" fmla="*/ 2890426 h 5440362"/>
              <a:gd name="connsiteX399" fmla="*/ 1807644 w 5092701"/>
              <a:gd name="connsiteY399" fmla="*/ 2893458 h 5440362"/>
              <a:gd name="connsiteX400" fmla="*/ 1826150 w 5092701"/>
              <a:gd name="connsiteY400" fmla="*/ 2891295 h 5440362"/>
              <a:gd name="connsiteX401" fmla="*/ 1813121 w 5092701"/>
              <a:gd name="connsiteY401" fmla="*/ 2890426 h 5440362"/>
              <a:gd name="connsiteX402" fmla="*/ 2936552 w 5092701"/>
              <a:gd name="connsiteY402" fmla="*/ 2800040 h 5440362"/>
              <a:gd name="connsiteX403" fmla="*/ 2937663 w 5092701"/>
              <a:gd name="connsiteY403" fmla="*/ 2800158 h 5440362"/>
              <a:gd name="connsiteX404" fmla="*/ 2939218 w 5092701"/>
              <a:gd name="connsiteY404" fmla="*/ 2800324 h 5440362"/>
              <a:gd name="connsiteX405" fmla="*/ 2934552 w 5092701"/>
              <a:gd name="connsiteY405" fmla="*/ 2799827 h 5440362"/>
              <a:gd name="connsiteX406" fmla="*/ 2936552 w 5092701"/>
              <a:gd name="connsiteY406" fmla="*/ 2800040 h 5440362"/>
              <a:gd name="connsiteX407" fmla="*/ 2935070 w 5092701"/>
              <a:gd name="connsiteY407" fmla="*/ 2799883 h 5440362"/>
              <a:gd name="connsiteX408" fmla="*/ 2919843 w 5092701"/>
              <a:gd name="connsiteY408" fmla="*/ 2799296 h 5440362"/>
              <a:gd name="connsiteX409" fmla="*/ 2927165 w 5092701"/>
              <a:gd name="connsiteY409" fmla="*/ 2803173 h 5440362"/>
              <a:gd name="connsiteX410" fmla="*/ 2915182 w 5092701"/>
              <a:gd name="connsiteY410" fmla="*/ 2801898 h 5440362"/>
              <a:gd name="connsiteX411" fmla="*/ 2919843 w 5092701"/>
              <a:gd name="connsiteY411" fmla="*/ 2799296 h 5440362"/>
              <a:gd name="connsiteX412" fmla="*/ 2555694 w 5092701"/>
              <a:gd name="connsiteY412" fmla="*/ 2763673 h 5440362"/>
              <a:gd name="connsiteX413" fmla="*/ 2542718 w 5092701"/>
              <a:gd name="connsiteY413" fmla="*/ 2766425 h 5440362"/>
              <a:gd name="connsiteX414" fmla="*/ 2555694 w 5092701"/>
              <a:gd name="connsiteY414" fmla="*/ 2763673 h 5440362"/>
              <a:gd name="connsiteX415" fmla="*/ 3301629 w 5092701"/>
              <a:gd name="connsiteY415" fmla="*/ 2757607 h 5440362"/>
              <a:gd name="connsiteX416" fmla="*/ 3289575 w 5092701"/>
              <a:gd name="connsiteY416" fmla="*/ 2760457 h 5440362"/>
              <a:gd name="connsiteX417" fmla="*/ 3276435 w 5092701"/>
              <a:gd name="connsiteY417" fmla="*/ 2763879 h 5440362"/>
              <a:gd name="connsiteX418" fmla="*/ 3264381 w 5092701"/>
              <a:gd name="connsiteY418" fmla="*/ 2766731 h 5440362"/>
              <a:gd name="connsiteX419" fmla="*/ 3252328 w 5092701"/>
              <a:gd name="connsiteY419" fmla="*/ 2769580 h 5440362"/>
              <a:gd name="connsiteX420" fmla="*/ 3242606 w 5092701"/>
              <a:gd name="connsiteY420" fmla="*/ 2768546 h 5440362"/>
              <a:gd name="connsiteX421" fmla="*/ 3252328 w 5092701"/>
              <a:gd name="connsiteY421" fmla="*/ 2769580 h 5440362"/>
              <a:gd name="connsiteX422" fmla="*/ 3264381 w 5092701"/>
              <a:gd name="connsiteY422" fmla="*/ 2766731 h 5440362"/>
              <a:gd name="connsiteX423" fmla="*/ 3276435 w 5092701"/>
              <a:gd name="connsiteY423" fmla="*/ 2763879 h 5440362"/>
              <a:gd name="connsiteX424" fmla="*/ 3289575 w 5092701"/>
              <a:gd name="connsiteY424" fmla="*/ 2760457 h 5440362"/>
              <a:gd name="connsiteX425" fmla="*/ 3301629 w 5092701"/>
              <a:gd name="connsiteY425" fmla="*/ 2757607 h 5440362"/>
              <a:gd name="connsiteX426" fmla="*/ 2780157 w 5092701"/>
              <a:gd name="connsiteY426" fmla="*/ 2749583 h 5440362"/>
              <a:gd name="connsiteX427" fmla="*/ 2793552 w 5092701"/>
              <a:gd name="connsiteY427" fmla="*/ 2750405 h 5440362"/>
              <a:gd name="connsiteX428" fmla="*/ 2774881 w 5092701"/>
              <a:gd name="connsiteY428" fmla="*/ 2753239 h 5440362"/>
              <a:gd name="connsiteX429" fmla="*/ 2780157 w 5092701"/>
              <a:gd name="connsiteY429" fmla="*/ 2749583 h 5440362"/>
              <a:gd name="connsiteX430" fmla="*/ 2797877 w 5092701"/>
              <a:gd name="connsiteY430" fmla="*/ 2747250 h 5440362"/>
              <a:gd name="connsiteX431" fmla="*/ 2805606 w 5092701"/>
              <a:gd name="connsiteY431" fmla="*/ 2747555 h 5440362"/>
              <a:gd name="connsiteX432" fmla="*/ 2793552 w 5092701"/>
              <a:gd name="connsiteY432" fmla="*/ 2750405 h 5440362"/>
              <a:gd name="connsiteX433" fmla="*/ 2797877 w 5092701"/>
              <a:gd name="connsiteY433" fmla="*/ 2747250 h 5440362"/>
              <a:gd name="connsiteX434" fmla="*/ 2810737 w 5092701"/>
              <a:gd name="connsiteY434" fmla="*/ 2744485 h 5440362"/>
              <a:gd name="connsiteX435" fmla="*/ 2824111 w 5092701"/>
              <a:gd name="connsiteY435" fmla="*/ 2745391 h 5440362"/>
              <a:gd name="connsiteX436" fmla="*/ 2805606 w 5092701"/>
              <a:gd name="connsiteY436" fmla="*/ 2747555 h 5440362"/>
              <a:gd name="connsiteX437" fmla="*/ 2810737 w 5092701"/>
              <a:gd name="connsiteY437" fmla="*/ 2744485 h 5440362"/>
              <a:gd name="connsiteX438" fmla="*/ 2836165 w 5092701"/>
              <a:gd name="connsiteY438" fmla="*/ 2742542 h 5440362"/>
              <a:gd name="connsiteX439" fmla="*/ 2824111 w 5092701"/>
              <a:gd name="connsiteY439" fmla="*/ 2745391 h 5440362"/>
              <a:gd name="connsiteX440" fmla="*/ 2836165 w 5092701"/>
              <a:gd name="connsiteY440" fmla="*/ 2742542 h 5440362"/>
              <a:gd name="connsiteX441" fmla="*/ 2866889 w 5092701"/>
              <a:gd name="connsiteY441" fmla="*/ 2736857 h 5440362"/>
              <a:gd name="connsiteX442" fmla="*/ 2836165 w 5092701"/>
              <a:gd name="connsiteY442" fmla="*/ 2742542 h 5440362"/>
              <a:gd name="connsiteX443" fmla="*/ 2866889 w 5092701"/>
              <a:gd name="connsiteY443" fmla="*/ 2736857 h 5440362"/>
              <a:gd name="connsiteX444" fmla="*/ 2897449 w 5092701"/>
              <a:gd name="connsiteY444" fmla="*/ 2731843 h 5440362"/>
              <a:gd name="connsiteX445" fmla="*/ 2866889 w 5092701"/>
              <a:gd name="connsiteY445" fmla="*/ 2736857 h 5440362"/>
              <a:gd name="connsiteX446" fmla="*/ 2897449 w 5092701"/>
              <a:gd name="connsiteY446" fmla="*/ 2731843 h 5440362"/>
              <a:gd name="connsiteX447" fmla="*/ 3323798 w 5092701"/>
              <a:gd name="connsiteY447" fmla="*/ 2729869 h 5440362"/>
              <a:gd name="connsiteX448" fmla="*/ 3052007 w 5092701"/>
              <a:gd name="connsiteY448" fmla="*/ 2789335 h 5440362"/>
              <a:gd name="connsiteX449" fmla="*/ 2574234 w 5092701"/>
              <a:gd name="connsiteY449" fmla="*/ 2876507 h 5440362"/>
              <a:gd name="connsiteX450" fmla="*/ 2501889 w 5092701"/>
              <a:gd name="connsiteY450" fmla="*/ 2886028 h 5440362"/>
              <a:gd name="connsiteX451" fmla="*/ 2465635 w 5092701"/>
              <a:gd name="connsiteY451" fmla="*/ 2891125 h 5440362"/>
              <a:gd name="connsiteX452" fmla="*/ 2456134 w 5092701"/>
              <a:gd name="connsiteY452" fmla="*/ 2906641 h 5440362"/>
              <a:gd name="connsiteX453" fmla="*/ 2595129 w 5092701"/>
              <a:gd name="connsiteY453" fmla="*/ 2887681 h 5440362"/>
              <a:gd name="connsiteX454" fmla="*/ 3292513 w 5092701"/>
              <a:gd name="connsiteY454" fmla="*/ 2749676 h 5440362"/>
              <a:gd name="connsiteX455" fmla="*/ 3363417 w 5092701"/>
              <a:gd name="connsiteY455" fmla="*/ 2729869 h 5440362"/>
              <a:gd name="connsiteX456" fmla="*/ 3104369 w 5092701"/>
              <a:gd name="connsiteY456" fmla="*/ 2729869 h 5440362"/>
              <a:gd name="connsiteX457" fmla="*/ 2973549 w 5092701"/>
              <a:gd name="connsiteY457" fmla="*/ 2756978 h 5440362"/>
              <a:gd name="connsiteX458" fmla="*/ 2131226 w 5092701"/>
              <a:gd name="connsiteY458" fmla="*/ 2889305 h 5440362"/>
              <a:gd name="connsiteX459" fmla="*/ 1623538 w 5092701"/>
              <a:gd name="connsiteY459" fmla="*/ 2976480 h 5440362"/>
              <a:gd name="connsiteX460" fmla="*/ 1605930 w 5092701"/>
              <a:gd name="connsiteY460" fmla="*/ 2981261 h 5440362"/>
              <a:gd name="connsiteX461" fmla="*/ 1689764 w 5092701"/>
              <a:gd name="connsiteY461" fmla="*/ 2991786 h 5440362"/>
              <a:gd name="connsiteX462" fmla="*/ 1933741 w 5092701"/>
              <a:gd name="connsiteY462" fmla="*/ 2953691 h 5440362"/>
              <a:gd name="connsiteX463" fmla="*/ 2915182 w 5092701"/>
              <a:gd name="connsiteY463" fmla="*/ 2801898 h 5440362"/>
              <a:gd name="connsiteX464" fmla="*/ 2927165 w 5092701"/>
              <a:gd name="connsiteY464" fmla="*/ 2803173 h 5440362"/>
              <a:gd name="connsiteX465" fmla="*/ 2939218 w 5092701"/>
              <a:gd name="connsiteY465" fmla="*/ 2800324 h 5440362"/>
              <a:gd name="connsiteX466" fmla="*/ 2989440 w 5092701"/>
              <a:gd name="connsiteY466" fmla="*/ 2788449 h 5440362"/>
              <a:gd name="connsiteX467" fmla="*/ 2995963 w 5092701"/>
              <a:gd name="connsiteY467" fmla="*/ 2785012 h 5440362"/>
              <a:gd name="connsiteX468" fmla="*/ 3020000 w 5092701"/>
              <a:gd name="connsiteY468" fmla="*/ 2783436 h 5440362"/>
              <a:gd name="connsiteX469" fmla="*/ 3038741 w 5092701"/>
              <a:gd name="connsiteY469" fmla="*/ 2776476 h 5440362"/>
              <a:gd name="connsiteX470" fmla="*/ 3062778 w 5092701"/>
              <a:gd name="connsiteY470" fmla="*/ 2774901 h 5440362"/>
              <a:gd name="connsiteX471" fmla="*/ 3074831 w 5092701"/>
              <a:gd name="connsiteY471" fmla="*/ 2772051 h 5440362"/>
              <a:gd name="connsiteX472" fmla="*/ 3087806 w 5092701"/>
              <a:gd name="connsiteY472" fmla="*/ 2769300 h 5440362"/>
              <a:gd name="connsiteX473" fmla="*/ 3233000 w 5092701"/>
              <a:gd name="connsiteY473" fmla="*/ 2741735 h 5440362"/>
              <a:gd name="connsiteX474" fmla="*/ 3287717 w 5092701"/>
              <a:gd name="connsiteY474" fmla="*/ 2729869 h 5440362"/>
              <a:gd name="connsiteX475" fmla="*/ 2862459 w 5092701"/>
              <a:gd name="connsiteY475" fmla="*/ 2729869 h 5440362"/>
              <a:gd name="connsiteX476" fmla="*/ 2637642 w 5092701"/>
              <a:gd name="connsiteY476" fmla="*/ 2767179 h 5440362"/>
              <a:gd name="connsiteX477" fmla="*/ 1990338 w 5092701"/>
              <a:gd name="connsiteY477" fmla="*/ 2866061 h 5440362"/>
              <a:gd name="connsiteX478" fmla="*/ 1954249 w 5092701"/>
              <a:gd name="connsiteY478" fmla="*/ 2870487 h 5440362"/>
              <a:gd name="connsiteX479" fmla="*/ 1918158 w 5092701"/>
              <a:gd name="connsiteY479" fmla="*/ 2874912 h 5440362"/>
              <a:gd name="connsiteX480" fmla="*/ 1887433 w 5092701"/>
              <a:gd name="connsiteY480" fmla="*/ 2880597 h 5440362"/>
              <a:gd name="connsiteX481" fmla="*/ 1877713 w 5092701"/>
              <a:gd name="connsiteY481" fmla="*/ 2879563 h 5440362"/>
              <a:gd name="connsiteX482" fmla="*/ 1887433 w 5092701"/>
              <a:gd name="connsiteY482" fmla="*/ 2880597 h 5440362"/>
              <a:gd name="connsiteX483" fmla="*/ 1918158 w 5092701"/>
              <a:gd name="connsiteY483" fmla="*/ 2874912 h 5440362"/>
              <a:gd name="connsiteX484" fmla="*/ 1954249 w 5092701"/>
              <a:gd name="connsiteY484" fmla="*/ 2870487 h 5440362"/>
              <a:gd name="connsiteX485" fmla="*/ 1990338 w 5092701"/>
              <a:gd name="connsiteY485" fmla="*/ 2866061 h 5440362"/>
              <a:gd name="connsiteX486" fmla="*/ 2774881 w 5092701"/>
              <a:gd name="connsiteY486" fmla="*/ 2753239 h 5440362"/>
              <a:gd name="connsiteX487" fmla="*/ 2701544 w 5092701"/>
              <a:gd name="connsiteY487" fmla="*/ 2766786 h 5440362"/>
              <a:gd name="connsiteX488" fmla="*/ 2674530 w 5092701"/>
              <a:gd name="connsiteY488" fmla="*/ 2780441 h 5440362"/>
              <a:gd name="connsiteX489" fmla="*/ 2417343 w 5092701"/>
              <a:gd name="connsiteY489" fmla="*/ 2826082 h 5440362"/>
              <a:gd name="connsiteX490" fmla="*/ 2398837 w 5092701"/>
              <a:gd name="connsiteY490" fmla="*/ 2828246 h 5440362"/>
              <a:gd name="connsiteX491" fmla="*/ 2380331 w 5092701"/>
              <a:gd name="connsiteY491" fmla="*/ 2830410 h 5440362"/>
              <a:gd name="connsiteX492" fmla="*/ 2362746 w 5092701"/>
              <a:gd name="connsiteY492" fmla="*/ 2832671 h 5440362"/>
              <a:gd name="connsiteX493" fmla="*/ 2295933 w 5092701"/>
              <a:gd name="connsiteY493" fmla="*/ 2842781 h 5440362"/>
              <a:gd name="connsiteX494" fmla="*/ 2277427 w 5092701"/>
              <a:gd name="connsiteY494" fmla="*/ 2844945 h 5440362"/>
              <a:gd name="connsiteX495" fmla="*/ 2192106 w 5092701"/>
              <a:gd name="connsiteY495" fmla="*/ 2857219 h 5440362"/>
              <a:gd name="connsiteX496" fmla="*/ 2076062 w 5092701"/>
              <a:gd name="connsiteY496" fmla="*/ 2875177 h 5440362"/>
              <a:gd name="connsiteX497" fmla="*/ 2039972 w 5092701"/>
              <a:gd name="connsiteY497" fmla="*/ 2879602 h 5440362"/>
              <a:gd name="connsiteX498" fmla="*/ 2022388 w 5092701"/>
              <a:gd name="connsiteY498" fmla="*/ 2881865 h 5440362"/>
              <a:gd name="connsiteX499" fmla="*/ 2039972 w 5092701"/>
              <a:gd name="connsiteY499" fmla="*/ 2879602 h 5440362"/>
              <a:gd name="connsiteX500" fmla="*/ 2076062 w 5092701"/>
              <a:gd name="connsiteY500" fmla="*/ 2875177 h 5440362"/>
              <a:gd name="connsiteX501" fmla="*/ 2192106 w 5092701"/>
              <a:gd name="connsiteY501" fmla="*/ 2857219 h 5440362"/>
              <a:gd name="connsiteX502" fmla="*/ 2277427 w 5092701"/>
              <a:gd name="connsiteY502" fmla="*/ 2844945 h 5440362"/>
              <a:gd name="connsiteX503" fmla="*/ 2295933 w 5092701"/>
              <a:gd name="connsiteY503" fmla="*/ 2842781 h 5440362"/>
              <a:gd name="connsiteX504" fmla="*/ 2362746 w 5092701"/>
              <a:gd name="connsiteY504" fmla="*/ 2832671 h 5440362"/>
              <a:gd name="connsiteX505" fmla="*/ 2380331 w 5092701"/>
              <a:gd name="connsiteY505" fmla="*/ 2830410 h 5440362"/>
              <a:gd name="connsiteX506" fmla="*/ 2398837 w 5092701"/>
              <a:gd name="connsiteY506" fmla="*/ 2828246 h 5440362"/>
              <a:gd name="connsiteX507" fmla="*/ 2417343 w 5092701"/>
              <a:gd name="connsiteY507" fmla="*/ 2826082 h 5440362"/>
              <a:gd name="connsiteX508" fmla="*/ 2999734 w 5092701"/>
              <a:gd name="connsiteY508" fmla="*/ 2733251 h 5440362"/>
              <a:gd name="connsiteX509" fmla="*/ 3016451 w 5092701"/>
              <a:gd name="connsiteY509" fmla="*/ 2729869 h 5440362"/>
              <a:gd name="connsiteX510" fmla="*/ 2920858 w 5092701"/>
              <a:gd name="connsiteY510" fmla="*/ 2729869 h 5440362"/>
              <a:gd name="connsiteX511" fmla="*/ 2914403 w 5092701"/>
              <a:gd name="connsiteY511" fmla="*/ 2732614 h 5440362"/>
              <a:gd name="connsiteX512" fmla="*/ 2897449 w 5092701"/>
              <a:gd name="connsiteY512" fmla="*/ 2731843 h 5440362"/>
              <a:gd name="connsiteX513" fmla="*/ 2899516 w 5092701"/>
              <a:gd name="connsiteY513" fmla="*/ 2729869 h 5440362"/>
              <a:gd name="connsiteX514" fmla="*/ 2505301 w 5092701"/>
              <a:gd name="connsiteY514" fmla="*/ 2729869 h 5440362"/>
              <a:gd name="connsiteX515" fmla="*/ 2381136 w 5092701"/>
              <a:gd name="connsiteY515" fmla="*/ 2748704 h 5440362"/>
              <a:gd name="connsiteX516" fmla="*/ 1643640 w 5092701"/>
              <a:gd name="connsiteY516" fmla="*/ 2871888 h 5440362"/>
              <a:gd name="connsiteX517" fmla="*/ 1618201 w 5092701"/>
              <a:gd name="connsiteY517" fmla="*/ 2879274 h 5440362"/>
              <a:gd name="connsiteX518" fmla="*/ 1673373 w 5092701"/>
              <a:gd name="connsiteY518" fmla="*/ 2870229 h 5440362"/>
              <a:gd name="connsiteX519" fmla="*/ 1934935 w 5092701"/>
              <a:gd name="connsiteY519" fmla="*/ 2829872 h 5440362"/>
              <a:gd name="connsiteX520" fmla="*/ 2329889 w 5092701"/>
              <a:gd name="connsiteY520" fmla="*/ 2774090 h 5440362"/>
              <a:gd name="connsiteX521" fmla="*/ 2494006 w 5092701"/>
              <a:gd name="connsiteY521" fmla="*/ 2752981 h 5440362"/>
              <a:gd name="connsiteX522" fmla="*/ 2552147 w 5092701"/>
              <a:gd name="connsiteY522" fmla="*/ 2755033 h 5440362"/>
              <a:gd name="connsiteX523" fmla="*/ 2617224 w 5092701"/>
              <a:gd name="connsiteY523" fmla="*/ 2741898 h 5440362"/>
              <a:gd name="connsiteX524" fmla="*/ 2673277 w 5092701"/>
              <a:gd name="connsiteY524" fmla="*/ 2729869 h 5440362"/>
              <a:gd name="connsiteX525" fmla="*/ 2376146 w 5092701"/>
              <a:gd name="connsiteY525" fmla="*/ 2729869 h 5440362"/>
              <a:gd name="connsiteX526" fmla="*/ 2190279 w 5092701"/>
              <a:gd name="connsiteY526" fmla="*/ 2754770 h 5440362"/>
              <a:gd name="connsiteX527" fmla="*/ 1752829 w 5092701"/>
              <a:gd name="connsiteY527" fmla="*/ 2831854 h 5440362"/>
              <a:gd name="connsiteX528" fmla="*/ 1743084 w 5092701"/>
              <a:gd name="connsiteY528" fmla="*/ 2830914 h 5440362"/>
              <a:gd name="connsiteX529" fmla="*/ 1752829 w 5092701"/>
              <a:gd name="connsiteY529" fmla="*/ 2831854 h 5440362"/>
              <a:gd name="connsiteX530" fmla="*/ 2201280 w 5092701"/>
              <a:gd name="connsiteY530" fmla="*/ 2768721 h 5440362"/>
              <a:gd name="connsiteX531" fmla="*/ 2464588 w 5092701"/>
              <a:gd name="connsiteY531" fmla="*/ 2729869 h 5440362"/>
              <a:gd name="connsiteX532" fmla="*/ 1786116 w 5092701"/>
              <a:gd name="connsiteY532" fmla="*/ 2729869 h 5440362"/>
              <a:gd name="connsiteX533" fmla="*/ 1777304 w 5092701"/>
              <a:gd name="connsiteY533" fmla="*/ 2732546 h 5440362"/>
              <a:gd name="connsiteX534" fmla="*/ 1786381 w 5092701"/>
              <a:gd name="connsiteY534" fmla="*/ 2741775 h 5440362"/>
              <a:gd name="connsiteX535" fmla="*/ 1724105 w 5092701"/>
              <a:gd name="connsiteY535" fmla="*/ 2756498 h 5440362"/>
              <a:gd name="connsiteX536" fmla="*/ 1895449 w 5092701"/>
              <a:gd name="connsiteY536" fmla="*/ 2729869 h 5440362"/>
              <a:gd name="connsiteX537" fmla="*/ 3763221 w 5092701"/>
              <a:gd name="connsiteY537" fmla="*/ 2571894 h 5440362"/>
              <a:gd name="connsiteX538" fmla="*/ 3755917 w 5092701"/>
              <a:gd name="connsiteY538" fmla="*/ 2580058 h 5440362"/>
              <a:gd name="connsiteX539" fmla="*/ 3674394 w 5092701"/>
              <a:gd name="connsiteY539" fmla="*/ 2600094 h 5440362"/>
              <a:gd name="connsiteX540" fmla="*/ 3674394 w 5092701"/>
              <a:gd name="connsiteY540" fmla="*/ 2634866 h 5440362"/>
              <a:gd name="connsiteX541" fmla="*/ 3696599 w 5092701"/>
              <a:gd name="connsiteY541" fmla="*/ 2628838 h 5440362"/>
              <a:gd name="connsiteX542" fmla="*/ 3774993 w 5092701"/>
              <a:gd name="connsiteY542" fmla="*/ 2598613 h 5440362"/>
              <a:gd name="connsiteX543" fmla="*/ 3755917 w 5092701"/>
              <a:gd name="connsiteY543" fmla="*/ 2580058 h 5440362"/>
              <a:gd name="connsiteX544" fmla="*/ 3777969 w 5092701"/>
              <a:gd name="connsiteY544" fmla="*/ 2586535 h 5440362"/>
              <a:gd name="connsiteX545" fmla="*/ 3763221 w 5092701"/>
              <a:gd name="connsiteY545" fmla="*/ 2571894 h 5440362"/>
              <a:gd name="connsiteX546" fmla="*/ 3700514 w 5092701"/>
              <a:gd name="connsiteY546" fmla="*/ 2543870 h 5440362"/>
              <a:gd name="connsiteX547" fmla="*/ 3674394 w 5092701"/>
              <a:gd name="connsiteY547" fmla="*/ 2550272 h 5440362"/>
              <a:gd name="connsiteX548" fmla="*/ 3674394 w 5092701"/>
              <a:gd name="connsiteY548" fmla="*/ 2558539 h 5440362"/>
              <a:gd name="connsiteX549" fmla="*/ 3697371 w 5092701"/>
              <a:gd name="connsiteY549" fmla="*/ 2556618 h 5440362"/>
              <a:gd name="connsiteX550" fmla="*/ 3677277 w 5092701"/>
              <a:gd name="connsiteY550" fmla="*/ 2562831 h 5440362"/>
              <a:gd name="connsiteX551" fmla="*/ 3674394 w 5092701"/>
              <a:gd name="connsiteY551" fmla="*/ 2563603 h 5440362"/>
              <a:gd name="connsiteX552" fmla="*/ 3674394 w 5092701"/>
              <a:gd name="connsiteY552" fmla="*/ 2578765 h 5440362"/>
              <a:gd name="connsiteX553" fmla="*/ 3700622 w 5092701"/>
              <a:gd name="connsiteY553" fmla="*/ 2570359 h 5440362"/>
              <a:gd name="connsiteX554" fmla="*/ 3720416 w 5092701"/>
              <a:gd name="connsiteY554" fmla="*/ 2559068 h 5440362"/>
              <a:gd name="connsiteX555" fmla="*/ 3697371 w 5092701"/>
              <a:gd name="connsiteY555" fmla="*/ 2556618 h 5440362"/>
              <a:gd name="connsiteX556" fmla="*/ 3700514 w 5092701"/>
              <a:gd name="connsiteY556" fmla="*/ 2543870 h 5440362"/>
              <a:gd name="connsiteX557" fmla="*/ 4508324 w 5092701"/>
              <a:gd name="connsiteY557" fmla="*/ 1897071 h 5440362"/>
              <a:gd name="connsiteX558" fmla="*/ 4509820 w 5092701"/>
              <a:gd name="connsiteY558" fmla="*/ 1900715 h 5440362"/>
              <a:gd name="connsiteX559" fmla="*/ 4508324 w 5092701"/>
              <a:gd name="connsiteY559" fmla="*/ 1897071 h 5440362"/>
              <a:gd name="connsiteX560" fmla="*/ 4484642 w 5092701"/>
              <a:gd name="connsiteY560" fmla="*/ 1834000 h 5440362"/>
              <a:gd name="connsiteX561" fmla="*/ 4561034 w 5092701"/>
              <a:gd name="connsiteY561" fmla="*/ 1884816 h 5440362"/>
              <a:gd name="connsiteX562" fmla="*/ 4484642 w 5092701"/>
              <a:gd name="connsiteY562" fmla="*/ 1834000 h 5440362"/>
              <a:gd name="connsiteX563" fmla="*/ 4420162 w 5092701"/>
              <a:gd name="connsiteY563" fmla="*/ 1788583 h 5440362"/>
              <a:gd name="connsiteX564" fmla="*/ 4407021 w 5092701"/>
              <a:gd name="connsiteY564" fmla="*/ 1792005 h 5440362"/>
              <a:gd name="connsiteX565" fmla="*/ 4420162 w 5092701"/>
              <a:gd name="connsiteY565" fmla="*/ 1788583 h 5440362"/>
              <a:gd name="connsiteX566" fmla="*/ 4463766 w 5092701"/>
              <a:gd name="connsiteY566" fmla="*/ 1776693 h 5440362"/>
              <a:gd name="connsiteX567" fmla="*/ 4515789 w 5092701"/>
              <a:gd name="connsiteY567" fmla="*/ 1803572 h 5440362"/>
              <a:gd name="connsiteX568" fmla="*/ 4463766 w 5092701"/>
              <a:gd name="connsiteY568" fmla="*/ 1776693 h 5440362"/>
              <a:gd name="connsiteX569" fmla="*/ 4522508 w 5092701"/>
              <a:gd name="connsiteY569" fmla="*/ 1736191 h 5440362"/>
              <a:gd name="connsiteX570" fmla="*/ 4544714 w 5092701"/>
              <a:gd name="connsiteY570" fmla="*/ 1759135 h 5440362"/>
              <a:gd name="connsiteX571" fmla="*/ 4602267 w 5092701"/>
              <a:gd name="connsiteY571" fmla="*/ 1786600 h 5440362"/>
              <a:gd name="connsiteX572" fmla="*/ 4522508 w 5092701"/>
              <a:gd name="connsiteY572" fmla="*/ 1736191 h 5440362"/>
              <a:gd name="connsiteX573" fmla="*/ 294981 w 5092701"/>
              <a:gd name="connsiteY573" fmla="*/ 1713189 h 5440362"/>
              <a:gd name="connsiteX574" fmla="*/ 306153 w 5092701"/>
              <a:gd name="connsiteY574" fmla="*/ 1716983 h 5440362"/>
              <a:gd name="connsiteX575" fmla="*/ 314953 w 5092701"/>
              <a:gd name="connsiteY575" fmla="*/ 1719795 h 5440362"/>
              <a:gd name="connsiteX576" fmla="*/ 313474 w 5092701"/>
              <a:gd name="connsiteY576" fmla="*/ 1719951 h 5440362"/>
              <a:gd name="connsiteX577" fmla="*/ 294981 w 5092701"/>
              <a:gd name="connsiteY577" fmla="*/ 1713189 h 5440362"/>
              <a:gd name="connsiteX578" fmla="*/ 4129139 w 5092701"/>
              <a:gd name="connsiteY578" fmla="*/ 1706681 h 5440362"/>
              <a:gd name="connsiteX579" fmla="*/ 4188606 w 5092701"/>
              <a:gd name="connsiteY579" fmla="*/ 1730219 h 5440362"/>
              <a:gd name="connsiteX580" fmla="*/ 4292722 w 5092701"/>
              <a:gd name="connsiteY580" fmla="*/ 1779851 h 5440362"/>
              <a:gd name="connsiteX581" fmla="*/ 4247152 w 5092701"/>
              <a:gd name="connsiteY581" fmla="*/ 1753659 h 5440362"/>
              <a:gd name="connsiteX582" fmla="*/ 4188606 w 5092701"/>
              <a:gd name="connsiteY582" fmla="*/ 1730219 h 5440362"/>
              <a:gd name="connsiteX583" fmla="*/ 4129139 w 5092701"/>
              <a:gd name="connsiteY583" fmla="*/ 1706681 h 5440362"/>
              <a:gd name="connsiteX584" fmla="*/ 320213 w 5092701"/>
              <a:gd name="connsiteY584" fmla="*/ 1700984 h 5440362"/>
              <a:gd name="connsiteX585" fmla="*/ 320224 w 5092701"/>
              <a:gd name="connsiteY585" fmla="*/ 1701035 h 5440362"/>
              <a:gd name="connsiteX586" fmla="*/ 300607 w 5092701"/>
              <a:gd name="connsiteY586" fmla="*/ 1705076 h 5440362"/>
              <a:gd name="connsiteX587" fmla="*/ 308860 w 5092701"/>
              <a:gd name="connsiteY587" fmla="*/ 1703367 h 5440362"/>
              <a:gd name="connsiteX588" fmla="*/ 4092646 w 5092701"/>
              <a:gd name="connsiteY588" fmla="*/ 1689717 h 5440362"/>
              <a:gd name="connsiteX589" fmla="*/ 4078835 w 5092701"/>
              <a:gd name="connsiteY589" fmla="*/ 1692317 h 5440362"/>
              <a:gd name="connsiteX590" fmla="*/ 4080426 w 5092701"/>
              <a:gd name="connsiteY590" fmla="*/ 1693238 h 5440362"/>
              <a:gd name="connsiteX591" fmla="*/ 4092646 w 5092701"/>
              <a:gd name="connsiteY591" fmla="*/ 1689717 h 5440362"/>
              <a:gd name="connsiteX592" fmla="*/ 4710791 w 5092701"/>
              <a:gd name="connsiteY592" fmla="*/ 1685290 h 5440362"/>
              <a:gd name="connsiteX593" fmla="*/ 4709086 w 5092701"/>
              <a:gd name="connsiteY593" fmla="*/ 1687097 h 5440362"/>
              <a:gd name="connsiteX594" fmla="*/ 4735511 w 5092701"/>
              <a:gd name="connsiteY594" fmla="*/ 1698858 h 5440362"/>
              <a:gd name="connsiteX595" fmla="*/ 4710791 w 5092701"/>
              <a:gd name="connsiteY595" fmla="*/ 1685290 h 5440362"/>
              <a:gd name="connsiteX596" fmla="*/ 4687393 w 5092701"/>
              <a:gd name="connsiteY596" fmla="*/ 1660260 h 5440362"/>
              <a:gd name="connsiteX597" fmla="*/ 4685638 w 5092701"/>
              <a:gd name="connsiteY597" fmla="*/ 1663258 h 5440362"/>
              <a:gd name="connsiteX598" fmla="*/ 4707689 w 5092701"/>
              <a:gd name="connsiteY598" fmla="*/ 1669734 h 5440362"/>
              <a:gd name="connsiteX599" fmla="*/ 4687393 w 5092701"/>
              <a:gd name="connsiteY599" fmla="*/ 1660260 h 5440362"/>
              <a:gd name="connsiteX600" fmla="*/ 4070374 w 5092701"/>
              <a:gd name="connsiteY600" fmla="*/ 1615048 h 5440362"/>
              <a:gd name="connsiteX601" fmla="*/ 4085973 w 5092701"/>
              <a:gd name="connsiteY601" fmla="*/ 1620838 h 5440362"/>
              <a:gd name="connsiteX602" fmla="*/ 4108025 w 5092701"/>
              <a:gd name="connsiteY602" fmla="*/ 1627314 h 5440362"/>
              <a:gd name="connsiteX603" fmla="*/ 4085973 w 5092701"/>
              <a:gd name="connsiteY603" fmla="*/ 1620838 h 5440362"/>
              <a:gd name="connsiteX604" fmla="*/ 4070374 w 5092701"/>
              <a:gd name="connsiteY604" fmla="*/ 1615048 h 5440362"/>
              <a:gd name="connsiteX605" fmla="*/ 3835951 w 5092701"/>
              <a:gd name="connsiteY605" fmla="*/ 1578491 h 5440362"/>
              <a:gd name="connsiteX606" fmla="*/ 3833769 w 5092701"/>
              <a:gd name="connsiteY606" fmla="*/ 1578613 h 5440362"/>
              <a:gd name="connsiteX607" fmla="*/ 3831853 w 5092701"/>
              <a:gd name="connsiteY607" fmla="*/ 1578719 h 5440362"/>
              <a:gd name="connsiteX608" fmla="*/ 3832375 w 5092701"/>
              <a:gd name="connsiteY608" fmla="*/ 1578690 h 5440362"/>
              <a:gd name="connsiteX609" fmla="*/ 3837488 w 5092701"/>
              <a:gd name="connsiteY609" fmla="*/ 1578405 h 5440362"/>
              <a:gd name="connsiteX610" fmla="*/ 3836381 w 5092701"/>
              <a:gd name="connsiteY610" fmla="*/ 1578467 h 5440362"/>
              <a:gd name="connsiteX611" fmla="*/ 3835951 w 5092701"/>
              <a:gd name="connsiteY611" fmla="*/ 1578491 h 5440362"/>
              <a:gd name="connsiteX612" fmla="*/ 3844918 w 5092701"/>
              <a:gd name="connsiteY612" fmla="*/ 1577991 h 5440362"/>
              <a:gd name="connsiteX613" fmla="*/ 3840738 w 5092701"/>
              <a:gd name="connsiteY613" fmla="*/ 1578224 h 5440362"/>
              <a:gd name="connsiteX614" fmla="*/ 3837488 w 5092701"/>
              <a:gd name="connsiteY614" fmla="*/ 1578405 h 5440362"/>
              <a:gd name="connsiteX615" fmla="*/ 3844918 w 5092701"/>
              <a:gd name="connsiteY615" fmla="*/ 1577991 h 5440362"/>
              <a:gd name="connsiteX616" fmla="*/ 3865883 w 5092701"/>
              <a:gd name="connsiteY616" fmla="*/ 1585040 h 5440362"/>
              <a:gd name="connsiteX617" fmla="*/ 3843761 w 5092701"/>
              <a:gd name="connsiteY617" fmla="*/ 1582687 h 5440362"/>
              <a:gd name="connsiteX618" fmla="*/ 303830 w 5092701"/>
              <a:gd name="connsiteY618" fmla="*/ 1568595 h 5440362"/>
              <a:gd name="connsiteX619" fmla="*/ 304111 w 5092701"/>
              <a:gd name="connsiteY619" fmla="*/ 1569555 h 5440362"/>
              <a:gd name="connsiteX620" fmla="*/ 293450 w 5092701"/>
              <a:gd name="connsiteY620" fmla="*/ 1571028 h 5440362"/>
              <a:gd name="connsiteX621" fmla="*/ 298026 w 5092701"/>
              <a:gd name="connsiteY621" fmla="*/ 1569956 h 5440362"/>
              <a:gd name="connsiteX622" fmla="*/ 3906037 w 5092701"/>
              <a:gd name="connsiteY622" fmla="*/ 1567963 h 5440362"/>
              <a:gd name="connsiteX623" fmla="*/ 3933619 w 5092701"/>
              <a:gd name="connsiteY623" fmla="*/ 1575028 h 5440362"/>
              <a:gd name="connsiteX624" fmla="*/ 3982332 w 5092701"/>
              <a:gd name="connsiteY624" fmla="*/ 1588471 h 5440362"/>
              <a:gd name="connsiteX625" fmla="*/ 3933619 w 5092701"/>
              <a:gd name="connsiteY625" fmla="*/ 1575028 h 5440362"/>
              <a:gd name="connsiteX626" fmla="*/ 3906037 w 5092701"/>
              <a:gd name="connsiteY626" fmla="*/ 1567963 h 5440362"/>
              <a:gd name="connsiteX627" fmla="*/ 3818328 w 5092701"/>
              <a:gd name="connsiteY627" fmla="*/ 1566900 h 5440362"/>
              <a:gd name="connsiteX628" fmla="*/ 3799822 w 5092701"/>
              <a:gd name="connsiteY628" fmla="*/ 1569064 h 5440362"/>
              <a:gd name="connsiteX629" fmla="*/ 3799474 w 5092701"/>
              <a:gd name="connsiteY629" fmla="*/ 1568381 h 5440362"/>
              <a:gd name="connsiteX630" fmla="*/ 3818328 w 5092701"/>
              <a:gd name="connsiteY630" fmla="*/ 1566900 h 5440362"/>
              <a:gd name="connsiteX631" fmla="*/ 3802395 w 5092701"/>
              <a:gd name="connsiteY631" fmla="*/ 1535597 h 5440362"/>
              <a:gd name="connsiteX632" fmla="*/ 3779003 w 5092701"/>
              <a:gd name="connsiteY632" fmla="*/ 1536596 h 5440362"/>
              <a:gd name="connsiteX633" fmla="*/ 3778358 w 5092701"/>
              <a:gd name="connsiteY633" fmla="*/ 1537173 h 5440362"/>
              <a:gd name="connsiteX634" fmla="*/ 3802395 w 5092701"/>
              <a:gd name="connsiteY634" fmla="*/ 1535597 h 5440362"/>
              <a:gd name="connsiteX635" fmla="*/ 4439083 w 5092701"/>
              <a:gd name="connsiteY635" fmla="*/ 1520927 h 5440362"/>
              <a:gd name="connsiteX636" fmla="*/ 4490592 w 5092701"/>
              <a:gd name="connsiteY636" fmla="*/ 1548869 h 5440362"/>
              <a:gd name="connsiteX637" fmla="*/ 4459629 w 5092701"/>
              <a:gd name="connsiteY637" fmla="*/ 1532494 h 5440362"/>
              <a:gd name="connsiteX638" fmla="*/ 4439083 w 5092701"/>
              <a:gd name="connsiteY638" fmla="*/ 1520927 h 5440362"/>
              <a:gd name="connsiteX639" fmla="*/ 3747396 w 5092701"/>
              <a:gd name="connsiteY639" fmla="*/ 1520797 h 5440362"/>
              <a:gd name="connsiteX640" fmla="*/ 3723194 w 5092701"/>
              <a:gd name="connsiteY640" fmla="*/ 1523044 h 5440362"/>
              <a:gd name="connsiteX641" fmla="*/ 3747396 w 5092701"/>
              <a:gd name="connsiteY641" fmla="*/ 1520797 h 5440362"/>
              <a:gd name="connsiteX642" fmla="*/ 3707830 w 5092701"/>
              <a:gd name="connsiteY642" fmla="*/ 1512459 h 5440362"/>
              <a:gd name="connsiteX643" fmla="*/ 3695777 w 5092701"/>
              <a:gd name="connsiteY643" fmla="*/ 1515308 h 5440362"/>
              <a:gd name="connsiteX644" fmla="*/ 3707830 w 5092701"/>
              <a:gd name="connsiteY644" fmla="*/ 1512459 h 5440362"/>
              <a:gd name="connsiteX645" fmla="*/ 3396246 w 5092701"/>
              <a:gd name="connsiteY645" fmla="*/ 1444897 h 5440362"/>
              <a:gd name="connsiteX646" fmla="*/ 3384028 w 5092701"/>
              <a:gd name="connsiteY646" fmla="*/ 1448417 h 5440362"/>
              <a:gd name="connsiteX647" fmla="*/ 3396246 w 5092701"/>
              <a:gd name="connsiteY647" fmla="*/ 1444897 h 5440362"/>
              <a:gd name="connsiteX648" fmla="*/ 3328657 w 5092701"/>
              <a:gd name="connsiteY648" fmla="*/ 1436523 h 5440362"/>
              <a:gd name="connsiteX649" fmla="*/ 3328036 w 5092701"/>
              <a:gd name="connsiteY649" fmla="*/ 1437643 h 5440362"/>
              <a:gd name="connsiteX650" fmla="*/ 3345549 w 5092701"/>
              <a:gd name="connsiteY650" fmla="*/ 1439506 h 5440362"/>
              <a:gd name="connsiteX651" fmla="*/ 3328657 w 5092701"/>
              <a:gd name="connsiteY651" fmla="*/ 1436523 h 5440362"/>
              <a:gd name="connsiteX652" fmla="*/ 3182290 w 5092701"/>
              <a:gd name="connsiteY652" fmla="*/ 1406039 h 5440362"/>
              <a:gd name="connsiteX653" fmla="*/ 3222244 w 5092701"/>
              <a:gd name="connsiteY653" fmla="*/ 1413999 h 5440362"/>
              <a:gd name="connsiteX654" fmla="*/ 3278402 w 5092701"/>
              <a:gd name="connsiteY654" fmla="*/ 1424102 h 5440362"/>
              <a:gd name="connsiteX655" fmla="*/ 3182290 w 5092701"/>
              <a:gd name="connsiteY655" fmla="*/ 1406039 h 5440362"/>
              <a:gd name="connsiteX656" fmla="*/ 2340919 w 5092701"/>
              <a:gd name="connsiteY656" fmla="*/ 1398485 h 5440362"/>
              <a:gd name="connsiteX657" fmla="*/ 2334618 w 5092701"/>
              <a:gd name="connsiteY657" fmla="*/ 1399478 h 5440362"/>
              <a:gd name="connsiteX658" fmla="*/ 2390585 w 5092701"/>
              <a:gd name="connsiteY658" fmla="*/ 1410949 h 5440362"/>
              <a:gd name="connsiteX659" fmla="*/ 3942900 w 5092701"/>
              <a:gd name="connsiteY659" fmla="*/ 1725438 h 5440362"/>
              <a:gd name="connsiteX660" fmla="*/ 4315327 w 5092701"/>
              <a:gd name="connsiteY660" fmla="*/ 1880034 h 5440362"/>
              <a:gd name="connsiteX661" fmla="*/ 4399306 w 5092701"/>
              <a:gd name="connsiteY661" fmla="*/ 1919262 h 5440362"/>
              <a:gd name="connsiteX662" fmla="*/ 4315327 w 5092701"/>
              <a:gd name="connsiteY662" fmla="*/ 1880034 h 5440362"/>
              <a:gd name="connsiteX663" fmla="*/ 3942900 w 5092701"/>
              <a:gd name="connsiteY663" fmla="*/ 1725438 h 5440362"/>
              <a:gd name="connsiteX664" fmla="*/ 3571208 w 5092701"/>
              <a:gd name="connsiteY664" fmla="*/ 1617744 h 5440362"/>
              <a:gd name="connsiteX665" fmla="*/ 2544520 w 5092701"/>
              <a:gd name="connsiteY665" fmla="*/ 1427317 h 5440362"/>
              <a:gd name="connsiteX666" fmla="*/ 2358630 w 5092701"/>
              <a:gd name="connsiteY666" fmla="*/ 1398599 h 5440362"/>
              <a:gd name="connsiteX667" fmla="*/ 2340919 w 5092701"/>
              <a:gd name="connsiteY667" fmla="*/ 1398485 h 5440362"/>
              <a:gd name="connsiteX668" fmla="*/ 3161064 w 5092701"/>
              <a:gd name="connsiteY668" fmla="*/ 1398133 h 5440362"/>
              <a:gd name="connsiteX669" fmla="*/ 3120921 w 5092701"/>
              <a:gd name="connsiteY669" fmla="*/ 1399093 h 5440362"/>
              <a:gd name="connsiteX670" fmla="*/ 3172776 w 5092701"/>
              <a:gd name="connsiteY670" fmla="*/ 1399787 h 5440362"/>
              <a:gd name="connsiteX671" fmla="*/ 3161064 w 5092701"/>
              <a:gd name="connsiteY671" fmla="*/ 1398133 h 5440362"/>
              <a:gd name="connsiteX672" fmla="*/ 2444205 w 5092701"/>
              <a:gd name="connsiteY672" fmla="*/ 1335397 h 5440362"/>
              <a:gd name="connsiteX673" fmla="*/ 2437682 w 5092701"/>
              <a:gd name="connsiteY673" fmla="*/ 1338836 h 5440362"/>
              <a:gd name="connsiteX674" fmla="*/ 2400428 w 5092701"/>
              <a:gd name="connsiteY674" fmla="*/ 1349420 h 5440362"/>
              <a:gd name="connsiteX675" fmla="*/ 2385475 w 5092701"/>
              <a:gd name="connsiteY675" fmla="*/ 1358761 h 5440362"/>
              <a:gd name="connsiteX676" fmla="*/ 2411900 w 5092701"/>
              <a:gd name="connsiteY676" fmla="*/ 1370523 h 5440362"/>
              <a:gd name="connsiteX677" fmla="*/ 2613319 w 5092701"/>
              <a:gd name="connsiteY677" fmla="*/ 1409156 h 5440362"/>
              <a:gd name="connsiteX678" fmla="*/ 3632492 w 5092701"/>
              <a:gd name="connsiteY678" fmla="*/ 1607046 h 5440362"/>
              <a:gd name="connsiteX679" fmla="*/ 3776762 w 5092701"/>
              <a:gd name="connsiteY679" fmla="*/ 1639601 h 5440362"/>
              <a:gd name="connsiteX680" fmla="*/ 3807486 w 5092701"/>
              <a:gd name="connsiteY680" fmla="*/ 1633918 h 5440362"/>
              <a:gd name="connsiteX681" fmla="*/ 3884538 w 5092701"/>
              <a:gd name="connsiteY681" fmla="*/ 1655193 h 5440362"/>
              <a:gd name="connsiteX682" fmla="*/ 3968278 w 5092701"/>
              <a:gd name="connsiteY682" fmla="*/ 1672362 h 5440362"/>
              <a:gd name="connsiteX683" fmla="*/ 4262093 w 5092701"/>
              <a:gd name="connsiteY683" fmla="*/ 1788989 h 5440362"/>
              <a:gd name="connsiteX684" fmla="*/ 4459193 w 5092701"/>
              <a:gd name="connsiteY684" fmla="*/ 1891200 h 5440362"/>
              <a:gd name="connsiteX685" fmla="*/ 4514762 w 5092701"/>
              <a:gd name="connsiteY685" fmla="*/ 1926719 h 5440362"/>
              <a:gd name="connsiteX686" fmla="*/ 4349213 w 5092701"/>
              <a:gd name="connsiteY686" fmla="*/ 1815467 h 5440362"/>
              <a:gd name="connsiteX687" fmla="*/ 3784038 w 5092701"/>
              <a:gd name="connsiteY687" fmla="*/ 1610078 h 5440362"/>
              <a:gd name="connsiteX688" fmla="*/ 3657353 w 5092701"/>
              <a:gd name="connsiteY688" fmla="*/ 1575261 h 5440362"/>
              <a:gd name="connsiteX689" fmla="*/ 3621852 w 5092701"/>
              <a:gd name="connsiteY689" fmla="*/ 1554271 h 5440362"/>
              <a:gd name="connsiteX690" fmla="*/ 3337685 w 5092701"/>
              <a:gd name="connsiteY690" fmla="*/ 1494444 h 5440362"/>
              <a:gd name="connsiteX691" fmla="*/ 2444205 w 5092701"/>
              <a:gd name="connsiteY691" fmla="*/ 1335397 h 5440362"/>
              <a:gd name="connsiteX692" fmla="*/ 2532749 w 5092701"/>
              <a:gd name="connsiteY692" fmla="*/ 1319400 h 5440362"/>
              <a:gd name="connsiteX693" fmla="*/ 2558100 w 5092701"/>
              <a:gd name="connsiteY693" fmla="*/ 1326163 h 5440362"/>
              <a:gd name="connsiteX694" fmla="*/ 2783554 w 5092701"/>
              <a:gd name="connsiteY694" fmla="*/ 1363219 h 5440362"/>
              <a:gd name="connsiteX695" fmla="*/ 3843761 w 5092701"/>
              <a:gd name="connsiteY695" fmla="*/ 1582687 h 5440362"/>
              <a:gd name="connsiteX696" fmla="*/ 3865883 w 5092701"/>
              <a:gd name="connsiteY696" fmla="*/ 1585040 h 5440362"/>
              <a:gd name="connsiteX697" fmla="*/ 3887935 w 5092701"/>
              <a:gd name="connsiteY697" fmla="*/ 1591516 h 5440362"/>
              <a:gd name="connsiteX698" fmla="*/ 4164825 w 5092701"/>
              <a:gd name="connsiteY698" fmla="*/ 1680867 h 5440362"/>
              <a:gd name="connsiteX699" fmla="*/ 4199852 w 5092701"/>
              <a:gd name="connsiteY699" fmla="*/ 1684591 h 5440362"/>
              <a:gd name="connsiteX700" fmla="*/ 4112802 w 5092701"/>
              <a:gd name="connsiteY700" fmla="*/ 1653988 h 5440362"/>
              <a:gd name="connsiteX701" fmla="*/ 2631841 w 5092701"/>
              <a:gd name="connsiteY701" fmla="*/ 1334004 h 5440362"/>
              <a:gd name="connsiteX702" fmla="*/ 2532749 w 5092701"/>
              <a:gd name="connsiteY702" fmla="*/ 1319400 h 5440362"/>
              <a:gd name="connsiteX703" fmla="*/ 2583716 w 5092701"/>
              <a:gd name="connsiteY703" fmla="*/ 1307726 h 5440362"/>
              <a:gd name="connsiteX704" fmla="*/ 2580022 w 5092701"/>
              <a:gd name="connsiteY704" fmla="*/ 1307858 h 5440362"/>
              <a:gd name="connsiteX705" fmla="*/ 2634982 w 5092701"/>
              <a:gd name="connsiteY705" fmla="*/ 1321255 h 5440362"/>
              <a:gd name="connsiteX706" fmla="*/ 2803289 w 5092701"/>
              <a:gd name="connsiteY706" fmla="*/ 1352235 h 5440362"/>
              <a:gd name="connsiteX707" fmla="*/ 3053938 w 5092701"/>
              <a:gd name="connsiteY707" fmla="*/ 1383019 h 5440362"/>
              <a:gd name="connsiteX708" fmla="*/ 3088043 w 5092701"/>
              <a:gd name="connsiteY708" fmla="*/ 1386646 h 5440362"/>
              <a:gd name="connsiteX709" fmla="*/ 3053938 w 5092701"/>
              <a:gd name="connsiteY709" fmla="*/ 1383019 h 5440362"/>
              <a:gd name="connsiteX710" fmla="*/ 2693125 w 5092701"/>
              <a:gd name="connsiteY710" fmla="*/ 1323306 h 5440362"/>
              <a:gd name="connsiteX711" fmla="*/ 2597332 w 5092701"/>
              <a:gd name="connsiteY711" fmla="*/ 1308989 h 5440362"/>
              <a:gd name="connsiteX712" fmla="*/ 2583716 w 5092701"/>
              <a:gd name="connsiteY712" fmla="*/ 1307726 h 5440362"/>
              <a:gd name="connsiteX713" fmla="*/ 2771642 w 5092701"/>
              <a:gd name="connsiteY713" fmla="*/ 1252156 h 5440362"/>
              <a:gd name="connsiteX714" fmla="*/ 2739063 w 5092701"/>
              <a:gd name="connsiteY714" fmla="*/ 1255890 h 5440362"/>
              <a:gd name="connsiteX715" fmla="*/ 2815122 w 5092701"/>
              <a:gd name="connsiteY715" fmla="*/ 1281192 h 5440362"/>
              <a:gd name="connsiteX716" fmla="*/ 3421459 w 5092701"/>
              <a:gd name="connsiteY716" fmla="*/ 1392490 h 5440362"/>
              <a:gd name="connsiteX717" fmla="*/ 3993173 w 5092701"/>
              <a:gd name="connsiteY717" fmla="*/ 1521454 h 5440362"/>
              <a:gd name="connsiteX718" fmla="*/ 4173866 w 5092701"/>
              <a:gd name="connsiteY718" fmla="*/ 1575098 h 5440362"/>
              <a:gd name="connsiteX719" fmla="*/ 4370728 w 5092701"/>
              <a:gd name="connsiteY719" fmla="*/ 1655249 h 5440362"/>
              <a:gd name="connsiteX720" fmla="*/ 4346123 w 5092701"/>
              <a:gd name="connsiteY720" fmla="*/ 1636106 h 5440362"/>
              <a:gd name="connsiteX721" fmla="*/ 4173866 w 5092701"/>
              <a:gd name="connsiteY721" fmla="*/ 1575098 h 5440362"/>
              <a:gd name="connsiteX722" fmla="*/ 2903989 w 5092701"/>
              <a:gd name="connsiteY722" fmla="*/ 1277558 h 5440362"/>
              <a:gd name="connsiteX723" fmla="*/ 2771642 w 5092701"/>
              <a:gd name="connsiteY723" fmla="*/ 1252156 h 5440362"/>
              <a:gd name="connsiteX724" fmla="*/ 2984176 w 5092701"/>
              <a:gd name="connsiteY724" fmla="*/ 1199102 h 5440362"/>
              <a:gd name="connsiteX725" fmla="*/ 2975331 w 5092701"/>
              <a:gd name="connsiteY725" fmla="*/ 1200922 h 5440362"/>
              <a:gd name="connsiteX726" fmla="*/ 2975122 w 5092701"/>
              <a:gd name="connsiteY726" fmla="*/ 1203869 h 5440362"/>
              <a:gd name="connsiteX727" fmla="*/ 2993627 w 5092701"/>
              <a:gd name="connsiteY727" fmla="*/ 1201705 h 5440362"/>
              <a:gd name="connsiteX728" fmla="*/ 2984176 w 5092701"/>
              <a:gd name="connsiteY728" fmla="*/ 1199102 h 5440362"/>
              <a:gd name="connsiteX729" fmla="*/ 1052192 w 5092701"/>
              <a:gd name="connsiteY729" fmla="*/ 1164994 h 5440362"/>
              <a:gd name="connsiteX730" fmla="*/ 995650 w 5092701"/>
              <a:gd name="connsiteY730" fmla="*/ 1181541 h 5440362"/>
              <a:gd name="connsiteX731" fmla="*/ 988462 w 5092701"/>
              <a:gd name="connsiteY731" fmla="*/ 1183050 h 5440362"/>
              <a:gd name="connsiteX732" fmla="*/ 951656 w 5092701"/>
              <a:gd name="connsiteY732" fmla="*/ 1190528 h 5440362"/>
              <a:gd name="connsiteX733" fmla="*/ 973567 w 5092701"/>
              <a:gd name="connsiteY733" fmla="*/ 1184920 h 5440362"/>
              <a:gd name="connsiteX734" fmla="*/ 1041977 w 5092701"/>
              <a:gd name="connsiteY734" fmla="*/ 1167544 h 5440362"/>
              <a:gd name="connsiteX735" fmla="*/ 3044689 w 5092701"/>
              <a:gd name="connsiteY735" fmla="*/ 1153688 h 5440362"/>
              <a:gd name="connsiteX736" fmla="*/ 3023836 w 5092701"/>
              <a:gd name="connsiteY736" fmla="*/ 1155415 h 5440362"/>
              <a:gd name="connsiteX737" fmla="*/ 3012957 w 5092701"/>
              <a:gd name="connsiteY737" fmla="*/ 1169331 h 5440362"/>
              <a:gd name="connsiteX738" fmla="*/ 3191333 w 5092701"/>
              <a:gd name="connsiteY738" fmla="*/ 1205514 h 5440362"/>
              <a:gd name="connsiteX739" fmla="*/ 3643805 w 5092701"/>
              <a:gd name="connsiteY739" fmla="*/ 1296320 h 5440362"/>
              <a:gd name="connsiteX740" fmla="*/ 4063498 w 5092701"/>
              <a:gd name="connsiteY740" fmla="*/ 1404987 h 5440362"/>
              <a:gd name="connsiteX741" fmla="*/ 4495060 w 5092701"/>
              <a:gd name="connsiteY741" fmla="*/ 1557607 h 5440362"/>
              <a:gd name="connsiteX742" fmla="*/ 4490592 w 5092701"/>
              <a:gd name="connsiteY742" fmla="*/ 1548869 h 5440362"/>
              <a:gd name="connsiteX743" fmla="*/ 4644677 w 5092701"/>
              <a:gd name="connsiteY743" fmla="*/ 1637555 h 5440362"/>
              <a:gd name="connsiteX744" fmla="*/ 4241874 w 5092701"/>
              <a:gd name="connsiteY744" fmla="*/ 1441169 h 5440362"/>
              <a:gd name="connsiteX745" fmla="*/ 3108182 w 5092701"/>
              <a:gd name="connsiteY745" fmla="*/ 1162931 h 5440362"/>
              <a:gd name="connsiteX746" fmla="*/ 3044689 w 5092701"/>
              <a:gd name="connsiteY746" fmla="*/ 1153688 h 5440362"/>
              <a:gd name="connsiteX747" fmla="*/ 3079919 w 5092701"/>
              <a:gd name="connsiteY747" fmla="*/ 1140338 h 5440362"/>
              <a:gd name="connsiteX748" fmla="*/ 3078210 w 5092701"/>
              <a:gd name="connsiteY748" fmla="*/ 1142530 h 5440362"/>
              <a:gd name="connsiteX749" fmla="*/ 3223638 w 5092701"/>
              <a:gd name="connsiteY749" fmla="*/ 1170388 h 5440362"/>
              <a:gd name="connsiteX750" fmla="*/ 3902962 w 5092701"/>
              <a:gd name="connsiteY750" fmla="*/ 1315614 h 5440362"/>
              <a:gd name="connsiteX751" fmla="*/ 4148888 w 5092701"/>
              <a:gd name="connsiteY751" fmla="*/ 1388589 h 5440362"/>
              <a:gd name="connsiteX752" fmla="*/ 4157326 w 5092701"/>
              <a:gd name="connsiteY752" fmla="*/ 1381223 h 5440362"/>
              <a:gd name="connsiteX753" fmla="*/ 4297626 w 5092701"/>
              <a:gd name="connsiteY753" fmla="*/ 1429883 h 5440362"/>
              <a:gd name="connsiteX754" fmla="*/ 4436769 w 5092701"/>
              <a:gd name="connsiteY754" fmla="*/ 1483240 h 5440362"/>
              <a:gd name="connsiteX755" fmla="*/ 3158404 w 5092701"/>
              <a:gd name="connsiteY755" fmla="*/ 1151057 h 5440362"/>
              <a:gd name="connsiteX756" fmla="*/ 3079919 w 5092701"/>
              <a:gd name="connsiteY756" fmla="*/ 1140338 h 5440362"/>
              <a:gd name="connsiteX757" fmla="*/ 1478177 w 5092701"/>
              <a:gd name="connsiteY757" fmla="*/ 1044690 h 5440362"/>
              <a:gd name="connsiteX758" fmla="*/ 1353810 w 5092701"/>
              <a:gd name="connsiteY758" fmla="*/ 1089386 h 5440362"/>
              <a:gd name="connsiteX759" fmla="*/ 1340567 w 5092701"/>
              <a:gd name="connsiteY759" fmla="*/ 1094416 h 5440362"/>
              <a:gd name="connsiteX760" fmla="*/ 1295958 w 5092701"/>
              <a:gd name="connsiteY760" fmla="*/ 1108402 h 5440362"/>
              <a:gd name="connsiteX761" fmla="*/ 1103635 w 5092701"/>
              <a:gd name="connsiteY761" fmla="*/ 1166511 h 5440362"/>
              <a:gd name="connsiteX762" fmla="*/ 979515 w 5092701"/>
              <a:gd name="connsiteY762" fmla="*/ 1203259 h 5440362"/>
              <a:gd name="connsiteX763" fmla="*/ 841578 w 5092701"/>
              <a:gd name="connsiteY763" fmla="*/ 1240313 h 5440362"/>
              <a:gd name="connsiteX764" fmla="*/ 454805 w 5092701"/>
              <a:gd name="connsiteY764" fmla="*/ 1342063 h 5440362"/>
              <a:gd name="connsiteX765" fmla="*/ 964340 w 5092701"/>
              <a:gd name="connsiteY765" fmla="*/ 1190703 h 5440362"/>
              <a:gd name="connsiteX766" fmla="*/ 995650 w 5092701"/>
              <a:gd name="connsiteY766" fmla="*/ 1181541 h 5440362"/>
              <a:gd name="connsiteX767" fmla="*/ 1089446 w 5092701"/>
              <a:gd name="connsiteY767" fmla="*/ 1161844 h 5440362"/>
              <a:gd name="connsiteX768" fmla="*/ 1184585 w 5092701"/>
              <a:gd name="connsiteY768" fmla="*/ 1134816 h 5440362"/>
              <a:gd name="connsiteX769" fmla="*/ 1099928 w 5092701"/>
              <a:gd name="connsiteY769" fmla="*/ 1153074 h 5440362"/>
              <a:gd name="connsiteX770" fmla="*/ 1052192 w 5092701"/>
              <a:gd name="connsiteY770" fmla="*/ 1164994 h 5440362"/>
              <a:gd name="connsiteX771" fmla="*/ 1151255 w 5092701"/>
              <a:gd name="connsiteY771" fmla="*/ 1136004 h 5440362"/>
              <a:gd name="connsiteX772" fmla="*/ 1478177 w 5092701"/>
              <a:gd name="connsiteY772" fmla="*/ 1044690 h 5440362"/>
              <a:gd name="connsiteX773" fmla="*/ 3395305 w 5092701"/>
              <a:gd name="connsiteY773" fmla="*/ 1022694 h 5440362"/>
              <a:gd name="connsiteX774" fmla="*/ 3524615 w 5092701"/>
              <a:gd name="connsiteY774" fmla="*/ 1066053 h 5440362"/>
              <a:gd name="connsiteX775" fmla="*/ 3687391 w 5092701"/>
              <a:gd name="connsiteY775" fmla="*/ 1096444 h 5440362"/>
              <a:gd name="connsiteX776" fmla="*/ 4033175 w 5092701"/>
              <a:gd name="connsiteY776" fmla="*/ 1171086 h 5440362"/>
              <a:gd name="connsiteX777" fmla="*/ 4618322 w 5092701"/>
              <a:gd name="connsiteY777" fmla="*/ 1387552 h 5440362"/>
              <a:gd name="connsiteX778" fmla="*/ 4652357 w 5092701"/>
              <a:gd name="connsiteY778" fmla="*/ 1395302 h 5440362"/>
              <a:gd name="connsiteX779" fmla="*/ 4509903 w 5092701"/>
              <a:gd name="connsiteY779" fmla="*/ 1328510 h 5440362"/>
              <a:gd name="connsiteX780" fmla="*/ 4033175 w 5092701"/>
              <a:gd name="connsiteY780" fmla="*/ 1171086 h 5440362"/>
              <a:gd name="connsiteX781" fmla="*/ 3550801 w 5092701"/>
              <a:gd name="connsiteY781" fmla="*/ 1055754 h 5440362"/>
              <a:gd name="connsiteX782" fmla="*/ 3395305 w 5092701"/>
              <a:gd name="connsiteY782" fmla="*/ 1022694 h 5440362"/>
              <a:gd name="connsiteX783" fmla="*/ 1526179 w 5092701"/>
              <a:gd name="connsiteY783" fmla="*/ 975896 h 5440362"/>
              <a:gd name="connsiteX784" fmla="*/ 1517399 w 5092701"/>
              <a:gd name="connsiteY784" fmla="*/ 977722 h 5440362"/>
              <a:gd name="connsiteX785" fmla="*/ 1517593 w 5092701"/>
              <a:gd name="connsiteY785" fmla="*/ 980712 h 5440362"/>
              <a:gd name="connsiteX786" fmla="*/ 1535177 w 5092701"/>
              <a:gd name="connsiteY786" fmla="*/ 978450 h 5440362"/>
              <a:gd name="connsiteX787" fmla="*/ 1526179 w 5092701"/>
              <a:gd name="connsiteY787" fmla="*/ 975896 h 5440362"/>
              <a:gd name="connsiteX788" fmla="*/ 3638895 w 5092701"/>
              <a:gd name="connsiteY788" fmla="*/ 890221 h 5440362"/>
              <a:gd name="connsiteX789" fmla="*/ 3632373 w 5092701"/>
              <a:gd name="connsiteY789" fmla="*/ 893659 h 5440362"/>
              <a:gd name="connsiteX790" fmla="*/ 3633560 w 5092701"/>
              <a:gd name="connsiteY790" fmla="*/ 891719 h 5440362"/>
              <a:gd name="connsiteX791" fmla="*/ 3638895 w 5092701"/>
              <a:gd name="connsiteY791" fmla="*/ 890221 h 5440362"/>
              <a:gd name="connsiteX792" fmla="*/ 3671439 w 5092701"/>
              <a:gd name="connsiteY792" fmla="*/ 877156 h 5440362"/>
              <a:gd name="connsiteX793" fmla="*/ 3638895 w 5092701"/>
              <a:gd name="connsiteY793" fmla="*/ 890221 h 5440362"/>
              <a:gd name="connsiteX794" fmla="*/ 3660661 w 5092701"/>
              <a:gd name="connsiteY794" fmla="*/ 878011 h 5440362"/>
              <a:gd name="connsiteX795" fmla="*/ 3671439 w 5092701"/>
              <a:gd name="connsiteY795" fmla="*/ 877156 h 5440362"/>
              <a:gd name="connsiteX796" fmla="*/ 3678127 w 5092701"/>
              <a:gd name="connsiteY796" fmla="*/ 873047 h 5440362"/>
              <a:gd name="connsiteX797" fmla="*/ 3671439 w 5092701"/>
              <a:gd name="connsiteY797" fmla="*/ 877156 h 5440362"/>
              <a:gd name="connsiteX798" fmla="*/ 3672709 w 5092701"/>
              <a:gd name="connsiteY798" fmla="*/ 874880 h 5440362"/>
              <a:gd name="connsiteX799" fmla="*/ 3678127 w 5092701"/>
              <a:gd name="connsiteY799" fmla="*/ 873047 h 5440362"/>
              <a:gd name="connsiteX800" fmla="*/ 1651273 w 5092701"/>
              <a:gd name="connsiteY800" fmla="*/ 768383 h 5440362"/>
              <a:gd name="connsiteX801" fmla="*/ 1637852 w 5092701"/>
              <a:gd name="connsiteY801" fmla="*/ 771023 h 5440362"/>
              <a:gd name="connsiteX802" fmla="*/ 1639055 w 5092701"/>
              <a:gd name="connsiteY802" fmla="*/ 771903 h 5440362"/>
              <a:gd name="connsiteX803" fmla="*/ 1651273 w 5092701"/>
              <a:gd name="connsiteY803" fmla="*/ 768383 h 5440362"/>
              <a:gd name="connsiteX804" fmla="*/ 1599203 w 5092701"/>
              <a:gd name="connsiteY804" fmla="*/ 706233 h 5440362"/>
              <a:gd name="connsiteX805" fmla="*/ 1596292 w 5092701"/>
              <a:gd name="connsiteY805" fmla="*/ 707450 h 5440362"/>
              <a:gd name="connsiteX806" fmla="*/ 1591569 w 5092701"/>
              <a:gd name="connsiteY806" fmla="*/ 749639 h 5440362"/>
              <a:gd name="connsiteX807" fmla="*/ 1599203 w 5092701"/>
              <a:gd name="connsiteY807" fmla="*/ 706233 h 5440362"/>
              <a:gd name="connsiteX808" fmla="*/ 3618924 w 5092701"/>
              <a:gd name="connsiteY808" fmla="*/ 680521 h 5440362"/>
              <a:gd name="connsiteX809" fmla="*/ 3605833 w 5092701"/>
              <a:gd name="connsiteY809" fmla="*/ 690458 h 5440362"/>
              <a:gd name="connsiteX810" fmla="*/ 3599310 w 5092701"/>
              <a:gd name="connsiteY810" fmla="*/ 693897 h 5440362"/>
              <a:gd name="connsiteX811" fmla="*/ 3605833 w 5092701"/>
              <a:gd name="connsiteY811" fmla="*/ 690458 h 5440362"/>
              <a:gd name="connsiteX812" fmla="*/ 3618924 w 5092701"/>
              <a:gd name="connsiteY812" fmla="*/ 680521 h 5440362"/>
              <a:gd name="connsiteX813" fmla="*/ 1667686 w 5092701"/>
              <a:gd name="connsiteY813" fmla="*/ 665378 h 5440362"/>
              <a:gd name="connsiteX814" fmla="*/ 1664688 w 5092701"/>
              <a:gd name="connsiteY814" fmla="*/ 667898 h 5440362"/>
              <a:gd name="connsiteX815" fmla="*/ 1665092 w 5092701"/>
              <a:gd name="connsiteY815" fmla="*/ 689288 h 5440362"/>
              <a:gd name="connsiteX816" fmla="*/ 1667686 w 5092701"/>
              <a:gd name="connsiteY816" fmla="*/ 665378 h 5440362"/>
              <a:gd name="connsiteX817" fmla="*/ 2764194 w 5092701"/>
              <a:gd name="connsiteY817" fmla="*/ 654979 h 5440362"/>
              <a:gd name="connsiteX818" fmla="*/ 2763648 w 5092701"/>
              <a:gd name="connsiteY818" fmla="*/ 657196 h 5440362"/>
              <a:gd name="connsiteX819" fmla="*/ 2763508 w 5092701"/>
              <a:gd name="connsiteY819" fmla="*/ 657762 h 5440362"/>
              <a:gd name="connsiteX820" fmla="*/ 2764764 w 5092701"/>
              <a:gd name="connsiteY820" fmla="*/ 652667 h 5440362"/>
              <a:gd name="connsiteX821" fmla="*/ 2764194 w 5092701"/>
              <a:gd name="connsiteY821" fmla="*/ 654979 h 5440362"/>
              <a:gd name="connsiteX822" fmla="*/ 2764345 w 5092701"/>
              <a:gd name="connsiteY822" fmla="*/ 654366 h 5440362"/>
              <a:gd name="connsiteX823" fmla="*/ 2771795 w 5092701"/>
              <a:gd name="connsiteY823" fmla="*/ 647648 h 5440362"/>
              <a:gd name="connsiteX824" fmla="*/ 2777904 w 5092701"/>
              <a:gd name="connsiteY824" fmla="*/ 649244 h 5440362"/>
              <a:gd name="connsiteX825" fmla="*/ 2764764 w 5092701"/>
              <a:gd name="connsiteY825" fmla="*/ 652667 h 5440362"/>
              <a:gd name="connsiteX826" fmla="*/ 2771795 w 5092701"/>
              <a:gd name="connsiteY826" fmla="*/ 647648 h 5440362"/>
              <a:gd name="connsiteX827" fmla="*/ 2794008 w 5092701"/>
              <a:gd name="connsiteY827" fmla="*/ 638417 h 5440362"/>
              <a:gd name="connsiteX828" fmla="*/ 2735197 w 5092701"/>
              <a:gd name="connsiteY828" fmla="*/ 653655 h 5440362"/>
              <a:gd name="connsiteX829" fmla="*/ 2600980 w 5092701"/>
              <a:gd name="connsiteY829" fmla="*/ 699290 h 5440362"/>
              <a:gd name="connsiteX830" fmla="*/ 2555984 w 5092701"/>
              <a:gd name="connsiteY830" fmla="*/ 714904 h 5440362"/>
              <a:gd name="connsiteX831" fmla="*/ 2586942 w 5092701"/>
              <a:gd name="connsiteY831" fmla="*/ 710191 h 5440362"/>
              <a:gd name="connsiteX832" fmla="*/ 2736593 w 5092701"/>
              <a:gd name="connsiteY832" fmla="*/ 671017 h 5440362"/>
              <a:gd name="connsiteX833" fmla="*/ 2777904 w 5092701"/>
              <a:gd name="connsiteY833" fmla="*/ 649244 h 5440362"/>
              <a:gd name="connsiteX834" fmla="*/ 2794008 w 5092701"/>
              <a:gd name="connsiteY834" fmla="*/ 638417 h 5440362"/>
              <a:gd name="connsiteX835" fmla="*/ 2860742 w 5092701"/>
              <a:gd name="connsiteY835" fmla="*/ 620181 h 5440362"/>
              <a:gd name="connsiteX836" fmla="*/ 2859749 w 5092701"/>
              <a:gd name="connsiteY836" fmla="*/ 624206 h 5440362"/>
              <a:gd name="connsiteX837" fmla="*/ 1690426 w 5092701"/>
              <a:gd name="connsiteY837" fmla="*/ 590093 h 5440362"/>
              <a:gd name="connsiteX838" fmla="*/ 1688740 w 5092701"/>
              <a:gd name="connsiteY838" fmla="*/ 593334 h 5440362"/>
              <a:gd name="connsiteX839" fmla="*/ 1693279 w 5092701"/>
              <a:gd name="connsiteY839" fmla="*/ 597949 h 5440362"/>
              <a:gd name="connsiteX840" fmla="*/ 1690426 w 5092701"/>
              <a:gd name="connsiteY840" fmla="*/ 590093 h 5440362"/>
              <a:gd name="connsiteX841" fmla="*/ 3674833 w 5092701"/>
              <a:gd name="connsiteY841" fmla="*/ 552505 h 5440362"/>
              <a:gd name="connsiteX842" fmla="*/ 3668145 w 5092701"/>
              <a:gd name="connsiteY842" fmla="*/ 556613 h 5440362"/>
              <a:gd name="connsiteX843" fmla="*/ 3671923 w 5092701"/>
              <a:gd name="connsiteY843" fmla="*/ 552798 h 5440362"/>
              <a:gd name="connsiteX844" fmla="*/ 3674833 w 5092701"/>
              <a:gd name="connsiteY844" fmla="*/ 552505 h 5440362"/>
              <a:gd name="connsiteX845" fmla="*/ 3682278 w 5092701"/>
              <a:gd name="connsiteY845" fmla="*/ 549165 h 5440362"/>
              <a:gd name="connsiteX846" fmla="*/ 3674833 w 5092701"/>
              <a:gd name="connsiteY846" fmla="*/ 552505 h 5440362"/>
              <a:gd name="connsiteX847" fmla="*/ 3678927 w 5092701"/>
              <a:gd name="connsiteY847" fmla="*/ 549325 h 5440362"/>
              <a:gd name="connsiteX848" fmla="*/ 3682278 w 5092701"/>
              <a:gd name="connsiteY848" fmla="*/ 549165 h 5440362"/>
              <a:gd name="connsiteX849" fmla="*/ 3688676 w 5092701"/>
              <a:gd name="connsiteY849" fmla="*/ 546230 h 5440362"/>
              <a:gd name="connsiteX850" fmla="*/ 3694331 w 5092701"/>
              <a:gd name="connsiteY850" fmla="*/ 546314 h 5440362"/>
              <a:gd name="connsiteX851" fmla="*/ 3682278 w 5092701"/>
              <a:gd name="connsiteY851" fmla="*/ 549165 h 5440362"/>
              <a:gd name="connsiteX852" fmla="*/ 3688676 w 5092701"/>
              <a:gd name="connsiteY852" fmla="*/ 546230 h 5440362"/>
              <a:gd name="connsiteX853" fmla="*/ 3836651 w 5092701"/>
              <a:gd name="connsiteY853" fmla="*/ 467800 h 5440362"/>
              <a:gd name="connsiteX854" fmla="*/ 3818075 w 5092701"/>
              <a:gd name="connsiteY854" fmla="*/ 474088 h 5440362"/>
              <a:gd name="connsiteX855" fmla="*/ 3827735 w 5092701"/>
              <a:gd name="connsiteY855" fmla="*/ 469435 h 5440362"/>
              <a:gd name="connsiteX856" fmla="*/ 3836651 w 5092701"/>
              <a:gd name="connsiteY856" fmla="*/ 467800 h 5440362"/>
              <a:gd name="connsiteX857" fmla="*/ 3190759 w 5092701"/>
              <a:gd name="connsiteY857" fmla="*/ 416248 h 5440362"/>
              <a:gd name="connsiteX858" fmla="*/ 3186289 w 5092701"/>
              <a:gd name="connsiteY858" fmla="*/ 419990 h 5440362"/>
              <a:gd name="connsiteX859" fmla="*/ 3198508 w 5092701"/>
              <a:gd name="connsiteY859" fmla="*/ 416470 h 5440362"/>
              <a:gd name="connsiteX860" fmla="*/ 3190759 w 5092701"/>
              <a:gd name="connsiteY860" fmla="*/ 416248 h 5440362"/>
              <a:gd name="connsiteX861" fmla="*/ 3504411 w 5092701"/>
              <a:gd name="connsiteY861" fmla="*/ 411126 h 5440362"/>
              <a:gd name="connsiteX862" fmla="*/ 3485835 w 5092701"/>
              <a:gd name="connsiteY862" fmla="*/ 417414 h 5440362"/>
              <a:gd name="connsiteX863" fmla="*/ 3491348 w 5092701"/>
              <a:gd name="connsiteY863" fmla="*/ 412319 h 5440362"/>
              <a:gd name="connsiteX864" fmla="*/ 3504411 w 5092701"/>
              <a:gd name="connsiteY864" fmla="*/ 411126 h 5440362"/>
              <a:gd name="connsiteX865" fmla="*/ 3524076 w 5092701"/>
              <a:gd name="connsiteY865" fmla="*/ 404266 h 5440362"/>
              <a:gd name="connsiteX866" fmla="*/ 3504411 w 5092701"/>
              <a:gd name="connsiteY866" fmla="*/ 411126 h 5440362"/>
              <a:gd name="connsiteX867" fmla="*/ 3510468 w 5092701"/>
              <a:gd name="connsiteY867" fmla="*/ 405744 h 5440362"/>
              <a:gd name="connsiteX868" fmla="*/ 3524076 w 5092701"/>
              <a:gd name="connsiteY868" fmla="*/ 404266 h 5440362"/>
              <a:gd name="connsiteX869" fmla="*/ 3526327 w 5092701"/>
              <a:gd name="connsiteY869" fmla="*/ 400889 h 5440362"/>
              <a:gd name="connsiteX870" fmla="*/ 3536129 w 5092701"/>
              <a:gd name="connsiteY870" fmla="*/ 401415 h 5440362"/>
              <a:gd name="connsiteX871" fmla="*/ 3524076 w 5092701"/>
              <a:gd name="connsiteY871" fmla="*/ 404266 h 5440362"/>
              <a:gd name="connsiteX872" fmla="*/ 3526327 w 5092701"/>
              <a:gd name="connsiteY872" fmla="*/ 400889 h 5440362"/>
              <a:gd name="connsiteX873" fmla="*/ 3542652 w 5092701"/>
              <a:gd name="connsiteY873" fmla="*/ 397978 h 5440362"/>
              <a:gd name="connsiteX874" fmla="*/ 3536129 w 5092701"/>
              <a:gd name="connsiteY874" fmla="*/ 401415 h 5440362"/>
              <a:gd name="connsiteX875" fmla="*/ 3537316 w 5092701"/>
              <a:gd name="connsiteY875" fmla="*/ 399476 h 5440362"/>
              <a:gd name="connsiteX876" fmla="*/ 3542652 w 5092701"/>
              <a:gd name="connsiteY876" fmla="*/ 397978 h 5440362"/>
              <a:gd name="connsiteX877" fmla="*/ 3502023 w 5092701"/>
              <a:gd name="connsiteY877" fmla="*/ 397789 h 5440362"/>
              <a:gd name="connsiteX878" fmla="*/ 3483282 w 5092701"/>
              <a:gd name="connsiteY878" fmla="*/ 404747 h 5440362"/>
              <a:gd name="connsiteX879" fmla="*/ 3488939 w 5092701"/>
              <a:gd name="connsiteY879" fmla="*/ 399066 h 5440362"/>
              <a:gd name="connsiteX880" fmla="*/ 3502023 w 5092701"/>
              <a:gd name="connsiteY880" fmla="*/ 397789 h 5440362"/>
              <a:gd name="connsiteX881" fmla="*/ 3261776 w 5092701"/>
              <a:gd name="connsiteY881" fmla="*/ 397720 h 5440362"/>
              <a:gd name="connsiteX882" fmla="*/ 3230059 w 5092701"/>
              <a:gd name="connsiteY882" fmla="*/ 407430 h 5440362"/>
              <a:gd name="connsiteX883" fmla="*/ 3217084 w 5092701"/>
              <a:gd name="connsiteY883" fmla="*/ 410181 h 5440362"/>
              <a:gd name="connsiteX884" fmla="*/ 3230059 w 5092701"/>
              <a:gd name="connsiteY884" fmla="*/ 407430 h 5440362"/>
              <a:gd name="connsiteX885" fmla="*/ 3261776 w 5092701"/>
              <a:gd name="connsiteY885" fmla="*/ 397720 h 5440362"/>
              <a:gd name="connsiteX886" fmla="*/ 3543395 w 5092701"/>
              <a:gd name="connsiteY886" fmla="*/ 394960 h 5440362"/>
              <a:gd name="connsiteX887" fmla="*/ 3542652 w 5092701"/>
              <a:gd name="connsiteY887" fmla="*/ 397978 h 5440362"/>
              <a:gd name="connsiteX888" fmla="*/ 3543093 w 5092701"/>
              <a:gd name="connsiteY888" fmla="*/ 396184 h 5440362"/>
              <a:gd name="connsiteX889" fmla="*/ 3543977 w 5092701"/>
              <a:gd name="connsiteY889" fmla="*/ 392599 h 5440362"/>
              <a:gd name="connsiteX890" fmla="*/ 3543830 w 5092701"/>
              <a:gd name="connsiteY890" fmla="*/ 393197 h 5440362"/>
              <a:gd name="connsiteX891" fmla="*/ 3543395 w 5092701"/>
              <a:gd name="connsiteY891" fmla="*/ 394960 h 5440362"/>
              <a:gd name="connsiteX892" fmla="*/ 3521521 w 5092701"/>
              <a:gd name="connsiteY892" fmla="*/ 391599 h 5440362"/>
              <a:gd name="connsiteX893" fmla="*/ 3502023 w 5092701"/>
              <a:gd name="connsiteY893" fmla="*/ 397789 h 5440362"/>
              <a:gd name="connsiteX894" fmla="*/ 3507651 w 5092701"/>
              <a:gd name="connsiteY894" fmla="*/ 392706 h 5440362"/>
              <a:gd name="connsiteX895" fmla="*/ 3521521 w 5092701"/>
              <a:gd name="connsiteY895" fmla="*/ 391599 h 5440362"/>
              <a:gd name="connsiteX896" fmla="*/ 3540263 w 5092701"/>
              <a:gd name="connsiteY896" fmla="*/ 384640 h 5440362"/>
              <a:gd name="connsiteX897" fmla="*/ 3521521 w 5092701"/>
              <a:gd name="connsiteY897" fmla="*/ 391599 h 5440362"/>
              <a:gd name="connsiteX898" fmla="*/ 3527179 w 5092701"/>
              <a:gd name="connsiteY898" fmla="*/ 385917 h 5440362"/>
              <a:gd name="connsiteX899" fmla="*/ 3540263 w 5092701"/>
              <a:gd name="connsiteY899" fmla="*/ 384640 h 5440362"/>
              <a:gd name="connsiteX900" fmla="*/ 2324746 w 5092701"/>
              <a:gd name="connsiteY900" fmla="*/ 319426 h 5440362"/>
              <a:gd name="connsiteX901" fmla="*/ 2293029 w 5092701"/>
              <a:gd name="connsiteY901" fmla="*/ 329137 h 5440362"/>
              <a:gd name="connsiteX902" fmla="*/ 2307965 w 5092701"/>
              <a:gd name="connsiteY902" fmla="*/ 320827 h 5440362"/>
              <a:gd name="connsiteX903" fmla="*/ 2324746 w 5092701"/>
              <a:gd name="connsiteY903" fmla="*/ 319426 h 5440362"/>
              <a:gd name="connsiteX904" fmla="*/ 2329532 w 5092701"/>
              <a:gd name="connsiteY904" fmla="*/ 316320 h 5440362"/>
              <a:gd name="connsiteX905" fmla="*/ 2337722 w 5092701"/>
              <a:gd name="connsiteY905" fmla="*/ 316675 h 5440362"/>
              <a:gd name="connsiteX906" fmla="*/ 2324746 w 5092701"/>
              <a:gd name="connsiteY906" fmla="*/ 319426 h 5440362"/>
              <a:gd name="connsiteX907" fmla="*/ 2329532 w 5092701"/>
              <a:gd name="connsiteY907" fmla="*/ 316320 h 5440362"/>
              <a:gd name="connsiteX908" fmla="*/ 2357219 w 5092701"/>
              <a:gd name="connsiteY908" fmla="*/ 310485 h 5440362"/>
              <a:gd name="connsiteX909" fmla="*/ 2337722 w 5092701"/>
              <a:gd name="connsiteY909" fmla="*/ 316675 h 5440362"/>
              <a:gd name="connsiteX910" fmla="*/ 2343348 w 5092701"/>
              <a:gd name="connsiteY910" fmla="*/ 311592 h 5440362"/>
              <a:gd name="connsiteX911" fmla="*/ 2357219 w 5092701"/>
              <a:gd name="connsiteY911" fmla="*/ 310485 h 5440362"/>
              <a:gd name="connsiteX912" fmla="*/ 2361689 w 5092701"/>
              <a:gd name="connsiteY912" fmla="*/ 306743 h 5440362"/>
              <a:gd name="connsiteX913" fmla="*/ 2369438 w 5092701"/>
              <a:gd name="connsiteY913" fmla="*/ 306964 h 5440362"/>
              <a:gd name="connsiteX914" fmla="*/ 2357219 w 5092701"/>
              <a:gd name="connsiteY914" fmla="*/ 310485 h 5440362"/>
              <a:gd name="connsiteX915" fmla="*/ 2361689 w 5092701"/>
              <a:gd name="connsiteY915" fmla="*/ 306743 h 5440362"/>
              <a:gd name="connsiteX916" fmla="*/ 3629165 w 5092701"/>
              <a:gd name="connsiteY916" fmla="*/ 261885 h 5440362"/>
              <a:gd name="connsiteX917" fmla="*/ 3622239 w 5092701"/>
              <a:gd name="connsiteY917" fmla="*/ 266055 h 5440362"/>
              <a:gd name="connsiteX918" fmla="*/ 3621864 w 5092701"/>
              <a:gd name="connsiteY918" fmla="*/ 266042 h 5440362"/>
              <a:gd name="connsiteX919" fmla="*/ 3302181 w 5092701"/>
              <a:gd name="connsiteY919" fmla="*/ 91292 h 5440362"/>
              <a:gd name="connsiteX920" fmla="*/ 3313482 w 5092701"/>
              <a:gd name="connsiteY920" fmla="*/ 91977 h 5440362"/>
              <a:gd name="connsiteX921" fmla="*/ 3269877 w 5092701"/>
              <a:gd name="connsiteY921" fmla="*/ 103867 h 5440362"/>
              <a:gd name="connsiteX922" fmla="*/ 3277392 w 5092701"/>
              <a:gd name="connsiteY922" fmla="*/ 96403 h 5440362"/>
              <a:gd name="connsiteX923" fmla="*/ 3289445 w 5092701"/>
              <a:gd name="connsiteY923" fmla="*/ 93553 h 5440362"/>
              <a:gd name="connsiteX924" fmla="*/ 3302181 w 5092701"/>
              <a:gd name="connsiteY924" fmla="*/ 91292 h 5440362"/>
              <a:gd name="connsiteX925" fmla="*/ 3333898 w 5092701"/>
              <a:gd name="connsiteY925" fmla="*/ 81581 h 5440362"/>
              <a:gd name="connsiteX926" fmla="*/ 3345199 w 5092701"/>
              <a:gd name="connsiteY926" fmla="*/ 82267 h 5440362"/>
              <a:gd name="connsiteX927" fmla="*/ 3313482 w 5092701"/>
              <a:gd name="connsiteY927" fmla="*/ 91977 h 5440362"/>
              <a:gd name="connsiteX928" fmla="*/ 3321163 w 5092701"/>
              <a:gd name="connsiteY928" fmla="*/ 83843 h 5440362"/>
              <a:gd name="connsiteX929" fmla="*/ 3333898 w 5092701"/>
              <a:gd name="connsiteY929" fmla="*/ 81581 h 5440362"/>
              <a:gd name="connsiteX930" fmla="*/ 3350011 w 5092701"/>
              <a:gd name="connsiteY930" fmla="*/ 77614 h 5440362"/>
              <a:gd name="connsiteX931" fmla="*/ 3358174 w 5092701"/>
              <a:gd name="connsiteY931" fmla="*/ 79515 h 5440362"/>
              <a:gd name="connsiteX932" fmla="*/ 3345199 w 5092701"/>
              <a:gd name="connsiteY932" fmla="*/ 82267 h 5440362"/>
              <a:gd name="connsiteX933" fmla="*/ 3350011 w 5092701"/>
              <a:gd name="connsiteY933" fmla="*/ 77614 h 5440362"/>
              <a:gd name="connsiteX934" fmla="*/ 3360106 w 5092701"/>
              <a:gd name="connsiteY934" fmla="*/ 74556 h 5440362"/>
              <a:gd name="connsiteX935" fmla="*/ 3364697 w 5092701"/>
              <a:gd name="connsiteY935" fmla="*/ 76077 h 5440362"/>
              <a:gd name="connsiteX936" fmla="*/ 3358174 w 5092701"/>
              <a:gd name="connsiteY936" fmla="*/ 79515 h 5440362"/>
              <a:gd name="connsiteX937" fmla="*/ 3360106 w 5092701"/>
              <a:gd name="connsiteY937" fmla="*/ 74556 h 5440362"/>
              <a:gd name="connsiteX938" fmla="*/ 3365689 w 5092701"/>
              <a:gd name="connsiteY938" fmla="*/ 72051 h 5440362"/>
              <a:gd name="connsiteX939" fmla="*/ 3376750 w 5092701"/>
              <a:gd name="connsiteY939" fmla="*/ 73227 h 5440362"/>
              <a:gd name="connsiteX940" fmla="*/ 3364697 w 5092701"/>
              <a:gd name="connsiteY940" fmla="*/ 76077 h 5440362"/>
              <a:gd name="connsiteX941" fmla="*/ 3377907 w 5092701"/>
              <a:gd name="connsiteY941" fmla="*/ 68530 h 5440362"/>
              <a:gd name="connsiteX942" fmla="*/ 3376750 w 5092701"/>
              <a:gd name="connsiteY942" fmla="*/ 73227 h 5440362"/>
              <a:gd name="connsiteX943" fmla="*/ 3776005 w 5092701"/>
              <a:gd name="connsiteY943" fmla="*/ 0 h 5440362"/>
              <a:gd name="connsiteX944" fmla="*/ 3761801 w 5092701"/>
              <a:gd name="connsiteY944" fmla="*/ 11573 h 5440362"/>
              <a:gd name="connsiteX945" fmla="*/ 3835542 w 5092701"/>
              <a:gd name="connsiteY945" fmla="*/ 19414 h 5440362"/>
              <a:gd name="connsiteX946" fmla="*/ 3845541 w 5092701"/>
              <a:gd name="connsiteY946" fmla="*/ 28740 h 5440362"/>
              <a:gd name="connsiteX947" fmla="*/ 3715862 w 5092701"/>
              <a:gd name="connsiteY947" fmla="*/ 78989 h 5440362"/>
              <a:gd name="connsiteX948" fmla="*/ 3707188 w 5092701"/>
              <a:gd name="connsiteY948" fmla="*/ 91150 h 5440362"/>
              <a:gd name="connsiteX949" fmla="*/ 3598236 w 5092701"/>
              <a:gd name="connsiteY949" fmla="*/ 126388 h 5440362"/>
              <a:gd name="connsiteX950" fmla="*/ 3673488 w 5092701"/>
              <a:gd name="connsiteY950" fmla="*/ 108912 h 5440362"/>
              <a:gd name="connsiteX951" fmla="*/ 3734842 w 5092701"/>
              <a:gd name="connsiteY951" fmla="*/ 94091 h 5440362"/>
              <a:gd name="connsiteX952" fmla="*/ 3561392 w 5092701"/>
              <a:gd name="connsiteY952" fmla="*/ 156900 h 5440362"/>
              <a:gd name="connsiteX953" fmla="*/ 3585595 w 5092701"/>
              <a:gd name="connsiteY953" fmla="*/ 154653 h 5440362"/>
              <a:gd name="connsiteX954" fmla="*/ 3561797 w 5092701"/>
              <a:gd name="connsiteY954" fmla="*/ 178289 h 5440362"/>
              <a:gd name="connsiteX955" fmla="*/ 3622088 w 5092701"/>
              <a:gd name="connsiteY955" fmla="*/ 171617 h 5440362"/>
              <a:gd name="connsiteX956" fmla="*/ 3661250 w 5092701"/>
              <a:gd name="connsiteY956" fmla="*/ 158566 h 5440362"/>
              <a:gd name="connsiteX957" fmla="*/ 3682380 w 5092701"/>
              <a:gd name="connsiteY957" fmla="*/ 164945 h 5440362"/>
              <a:gd name="connsiteX958" fmla="*/ 3589783 w 5092701"/>
              <a:gd name="connsiteY958" fmla="*/ 206742 h 5440362"/>
              <a:gd name="connsiteX959" fmla="*/ 3666192 w 5092701"/>
              <a:gd name="connsiteY959" fmla="*/ 184570 h 5440362"/>
              <a:gd name="connsiteX960" fmla="*/ 3767701 w 5092701"/>
              <a:gd name="connsiteY960" fmla="*/ 152671 h 5440362"/>
              <a:gd name="connsiteX961" fmla="*/ 3677254 w 5092701"/>
              <a:gd name="connsiteY961" fmla="*/ 185746 h 5440362"/>
              <a:gd name="connsiteX962" fmla="*/ 3719795 w 5092701"/>
              <a:gd name="connsiteY962" fmla="*/ 182006 h 5440362"/>
              <a:gd name="connsiteX963" fmla="*/ 3800813 w 5092701"/>
              <a:gd name="connsiteY963" fmla="*/ 160324 h 5440362"/>
              <a:gd name="connsiteX964" fmla="*/ 3729864 w 5092701"/>
              <a:gd name="connsiteY964" fmla="*/ 187208 h 5440362"/>
              <a:gd name="connsiteX965" fmla="*/ 3808662 w 5092701"/>
              <a:gd name="connsiteY965" fmla="*/ 178373 h 5440362"/>
              <a:gd name="connsiteX966" fmla="*/ 3871930 w 5092701"/>
              <a:gd name="connsiteY966" fmla="*/ 159623 h 5440362"/>
              <a:gd name="connsiteX967" fmla="*/ 3620088 w 5092701"/>
              <a:gd name="connsiteY967" fmla="*/ 252657 h 5440362"/>
              <a:gd name="connsiteX968" fmla="*/ 3611554 w 5092701"/>
              <a:gd name="connsiteY968" fmla="*/ 265694 h 5440362"/>
              <a:gd name="connsiteX969" fmla="*/ 3621864 w 5092701"/>
              <a:gd name="connsiteY969" fmla="*/ 266042 h 5440362"/>
              <a:gd name="connsiteX970" fmla="*/ 3592991 w 5092701"/>
              <a:gd name="connsiteY970" fmla="*/ 282484 h 5440362"/>
              <a:gd name="connsiteX971" fmla="*/ 3545170 w 5092701"/>
              <a:gd name="connsiteY971" fmla="*/ 295646 h 5440362"/>
              <a:gd name="connsiteX972" fmla="*/ 3273829 w 5092701"/>
              <a:gd name="connsiteY972" fmla="*/ 394869 h 5440362"/>
              <a:gd name="connsiteX973" fmla="*/ 3635029 w 5092701"/>
              <a:gd name="connsiteY973" fmla="*/ 287987 h 5440362"/>
              <a:gd name="connsiteX974" fmla="*/ 3736537 w 5092701"/>
              <a:gd name="connsiteY974" fmla="*/ 256088 h 5440362"/>
              <a:gd name="connsiteX975" fmla="*/ 3541439 w 5092701"/>
              <a:gd name="connsiteY975" fmla="*/ 333810 h 5440362"/>
              <a:gd name="connsiteX976" fmla="*/ 3521941 w 5092701"/>
              <a:gd name="connsiteY976" fmla="*/ 340000 h 5440362"/>
              <a:gd name="connsiteX977" fmla="*/ 3503200 w 5092701"/>
              <a:gd name="connsiteY977" fmla="*/ 346958 h 5440362"/>
              <a:gd name="connsiteX978" fmla="*/ 3490225 w 5092701"/>
              <a:gd name="connsiteY978" fmla="*/ 349710 h 5440362"/>
              <a:gd name="connsiteX979" fmla="*/ 3503200 w 5092701"/>
              <a:gd name="connsiteY979" fmla="*/ 346958 h 5440362"/>
              <a:gd name="connsiteX980" fmla="*/ 3521941 w 5092701"/>
              <a:gd name="connsiteY980" fmla="*/ 340000 h 5440362"/>
              <a:gd name="connsiteX981" fmla="*/ 3541439 w 5092701"/>
              <a:gd name="connsiteY981" fmla="*/ 333810 h 5440362"/>
              <a:gd name="connsiteX982" fmla="*/ 3655923 w 5092701"/>
              <a:gd name="connsiteY982" fmla="*/ 299160 h 5440362"/>
              <a:gd name="connsiteX983" fmla="*/ 3766103 w 5092701"/>
              <a:gd name="connsiteY983" fmla="*/ 255100 h 5440362"/>
              <a:gd name="connsiteX984" fmla="*/ 3717277 w 5092701"/>
              <a:gd name="connsiteY984" fmla="*/ 284338 h 5440362"/>
              <a:gd name="connsiteX985" fmla="*/ 3653939 w 5092701"/>
              <a:gd name="connsiteY985" fmla="*/ 307213 h 5440362"/>
              <a:gd name="connsiteX986" fmla="*/ 3558031 w 5092701"/>
              <a:gd name="connsiteY986" fmla="*/ 335575 h 5440362"/>
              <a:gd name="connsiteX987" fmla="*/ 3601731 w 5092701"/>
              <a:gd name="connsiteY987" fmla="*/ 327138 h 5440362"/>
              <a:gd name="connsiteX988" fmla="*/ 3653939 w 5092701"/>
              <a:gd name="connsiteY988" fmla="*/ 307213 h 5440362"/>
              <a:gd name="connsiteX989" fmla="*/ 3741313 w 5092701"/>
              <a:gd name="connsiteY989" fmla="*/ 282763 h 5440362"/>
              <a:gd name="connsiteX990" fmla="*/ 3785013 w 5092701"/>
              <a:gd name="connsiteY990" fmla="*/ 274326 h 5440362"/>
              <a:gd name="connsiteX991" fmla="*/ 3417696 w 5092701"/>
              <a:gd name="connsiteY991" fmla="*/ 406036 h 5440362"/>
              <a:gd name="connsiteX992" fmla="*/ 3461396 w 5092701"/>
              <a:gd name="connsiteY992" fmla="*/ 397600 h 5440362"/>
              <a:gd name="connsiteX993" fmla="*/ 3483282 w 5092701"/>
              <a:gd name="connsiteY993" fmla="*/ 404747 h 5440362"/>
              <a:gd name="connsiteX994" fmla="*/ 3485835 w 5092701"/>
              <a:gd name="connsiteY994" fmla="*/ 417414 h 5440362"/>
              <a:gd name="connsiteX995" fmla="*/ 3152219 w 5092701"/>
              <a:gd name="connsiteY995" fmla="*/ 531361 h 5440362"/>
              <a:gd name="connsiteX996" fmla="*/ 3097388 w 5092701"/>
              <a:gd name="connsiteY996" fmla="*/ 542745 h 5440362"/>
              <a:gd name="connsiteX997" fmla="*/ 3086801 w 5092701"/>
              <a:gd name="connsiteY997" fmla="*/ 558835 h 5440362"/>
              <a:gd name="connsiteX998" fmla="*/ 3083421 w 5092701"/>
              <a:gd name="connsiteY998" fmla="*/ 549524 h 5440362"/>
              <a:gd name="connsiteX999" fmla="*/ 2975390 w 5092701"/>
              <a:gd name="connsiteY999" fmla="*/ 584859 h 5440362"/>
              <a:gd name="connsiteX1000" fmla="*/ 2860742 w 5092701"/>
              <a:gd name="connsiteY1000" fmla="*/ 620181 h 5440362"/>
              <a:gd name="connsiteX1001" fmla="*/ 2859749 w 5092701"/>
              <a:gd name="connsiteY1001" fmla="*/ 624206 h 5440362"/>
              <a:gd name="connsiteX1002" fmla="*/ 2819525 w 5092701"/>
              <a:gd name="connsiteY1002" fmla="*/ 645407 h 5440362"/>
              <a:gd name="connsiteX1003" fmla="*/ 2855615 w 5092701"/>
              <a:gd name="connsiteY1003" fmla="*/ 640981 h 5440362"/>
              <a:gd name="connsiteX1004" fmla="*/ 3222344 w 5092701"/>
              <a:gd name="connsiteY1004" fmla="*/ 534687 h 5440362"/>
              <a:gd name="connsiteX1005" fmla="*/ 3355569 w 5092701"/>
              <a:gd name="connsiteY1005" fmla="*/ 493077 h 5440362"/>
              <a:gd name="connsiteX1006" fmla="*/ 3346896 w 5092701"/>
              <a:gd name="connsiteY1006" fmla="*/ 505239 h 5440362"/>
              <a:gd name="connsiteX1007" fmla="*/ 3502173 w 5092701"/>
              <a:gd name="connsiteY1007" fmla="*/ 470106 h 5440362"/>
              <a:gd name="connsiteX1008" fmla="*/ 3455331 w 5092701"/>
              <a:gd name="connsiteY1008" fmla="*/ 491291 h 5440362"/>
              <a:gd name="connsiteX1009" fmla="*/ 3512076 w 5092701"/>
              <a:gd name="connsiteY1009" fmla="*/ 475979 h 5440362"/>
              <a:gd name="connsiteX1010" fmla="*/ 3575509 w 5092701"/>
              <a:gd name="connsiteY1010" fmla="*/ 456559 h 5440362"/>
              <a:gd name="connsiteX1011" fmla="*/ 3638778 w 5092701"/>
              <a:gd name="connsiteY1011" fmla="*/ 437808 h 5440362"/>
              <a:gd name="connsiteX1012" fmla="*/ 3687843 w 5092701"/>
              <a:gd name="connsiteY1012" fmla="*/ 430631 h 5440362"/>
              <a:gd name="connsiteX1013" fmla="*/ 3600943 w 5092701"/>
              <a:gd name="connsiteY1013" fmla="*/ 472345 h 5440362"/>
              <a:gd name="connsiteX1014" fmla="*/ 3645705 w 5092701"/>
              <a:gd name="connsiteY1014" fmla="*/ 455760 h 5440362"/>
              <a:gd name="connsiteX1015" fmla="*/ 3662227 w 5092701"/>
              <a:gd name="connsiteY1015" fmla="*/ 461648 h 5440362"/>
              <a:gd name="connsiteX1016" fmla="*/ 3763734 w 5092701"/>
              <a:gd name="connsiteY1016" fmla="*/ 429749 h 5440362"/>
              <a:gd name="connsiteX1017" fmla="*/ 3651569 w 5092701"/>
              <a:gd name="connsiteY1017" fmla="*/ 481861 h 5440362"/>
              <a:gd name="connsiteX1018" fmla="*/ 3580620 w 5092701"/>
              <a:gd name="connsiteY1018" fmla="*/ 508746 h 5440362"/>
              <a:gd name="connsiteX1019" fmla="*/ 3651569 w 5092701"/>
              <a:gd name="connsiteY1019" fmla="*/ 481861 h 5440362"/>
              <a:gd name="connsiteX1020" fmla="*/ 3758608 w 5092701"/>
              <a:gd name="connsiteY1020" fmla="*/ 450550 h 5440362"/>
              <a:gd name="connsiteX1021" fmla="*/ 3845912 w 5092701"/>
              <a:gd name="connsiteY1021" fmla="*/ 430224 h 5440362"/>
              <a:gd name="connsiteX1022" fmla="*/ 3819725 w 5092701"/>
              <a:gd name="connsiteY1022" fmla="*/ 440523 h 5440362"/>
              <a:gd name="connsiteX1023" fmla="*/ 3789570 w 5092701"/>
              <a:gd name="connsiteY1023" fmla="*/ 466926 h 5440362"/>
              <a:gd name="connsiteX1024" fmla="*/ 3694515 w 5092701"/>
              <a:gd name="connsiteY1024" fmla="*/ 499511 h 5440362"/>
              <a:gd name="connsiteX1025" fmla="*/ 3454892 w 5092701"/>
              <a:gd name="connsiteY1025" fmla="*/ 589024 h 5440362"/>
              <a:gd name="connsiteX1026" fmla="*/ 3433174 w 5092701"/>
              <a:gd name="connsiteY1026" fmla="*/ 608060 h 5440362"/>
              <a:gd name="connsiteX1027" fmla="*/ 3516175 w 5092701"/>
              <a:gd name="connsiteY1027" fmla="*/ 578326 h 5440362"/>
              <a:gd name="connsiteX1028" fmla="*/ 3699053 w 5092701"/>
              <a:gd name="connsiteY1028" fmla="*/ 504125 h 5440362"/>
              <a:gd name="connsiteX1029" fmla="*/ 3722098 w 5092701"/>
              <a:gd name="connsiteY1029" fmla="*/ 506574 h 5440362"/>
              <a:gd name="connsiteX1030" fmla="*/ 3818075 w 5092701"/>
              <a:gd name="connsiteY1030" fmla="*/ 474088 h 5440362"/>
              <a:gd name="connsiteX1031" fmla="*/ 3725478 w 5092701"/>
              <a:gd name="connsiteY1031" fmla="*/ 515886 h 5440362"/>
              <a:gd name="connsiteX1032" fmla="*/ 3668145 w 5092701"/>
              <a:gd name="connsiteY1032" fmla="*/ 556613 h 5440362"/>
              <a:gd name="connsiteX1033" fmla="*/ 3564652 w 5092701"/>
              <a:gd name="connsiteY1033" fmla="*/ 596564 h 5440362"/>
              <a:gd name="connsiteX1034" fmla="*/ 3506326 w 5092701"/>
              <a:gd name="connsiteY1034" fmla="*/ 641317 h 5440362"/>
              <a:gd name="connsiteX1035" fmla="*/ 3806242 w 5092701"/>
              <a:gd name="connsiteY1035" fmla="*/ 545131 h 5440362"/>
              <a:gd name="connsiteX1036" fmla="*/ 3833658 w 5092701"/>
              <a:gd name="connsiteY1036" fmla="*/ 552867 h 5440362"/>
              <a:gd name="connsiteX1037" fmla="*/ 3701002 w 5092701"/>
              <a:gd name="connsiteY1037" fmla="*/ 615194 h 5440362"/>
              <a:gd name="connsiteX1038" fmla="*/ 3678363 w 5092701"/>
              <a:gd name="connsiteY1038" fmla="*/ 634133 h 5440362"/>
              <a:gd name="connsiteX1039" fmla="*/ 3735108 w 5092701"/>
              <a:gd name="connsiteY1039" fmla="*/ 618820 h 5440362"/>
              <a:gd name="connsiteX1040" fmla="*/ 3776729 w 5092701"/>
              <a:gd name="connsiteY1040" fmla="*/ 614983 h 5440362"/>
              <a:gd name="connsiteX1041" fmla="*/ 3633011 w 5092701"/>
              <a:gd name="connsiteY1041" fmla="*/ 676134 h 5440362"/>
              <a:gd name="connsiteX1042" fmla="*/ 3729982 w 5092701"/>
              <a:gd name="connsiteY1042" fmla="*/ 639622 h 5440362"/>
              <a:gd name="connsiteX1043" fmla="*/ 3818278 w 5092701"/>
              <a:gd name="connsiteY1043" fmla="*/ 615270 h 5440362"/>
              <a:gd name="connsiteX1044" fmla="*/ 3781601 w 5092701"/>
              <a:gd name="connsiteY1044" fmla="*/ 645111 h 5440362"/>
              <a:gd name="connsiteX1045" fmla="*/ 3876585 w 5092701"/>
              <a:gd name="connsiteY1045" fmla="*/ 616651 h 5440362"/>
              <a:gd name="connsiteX1046" fmla="*/ 3827759 w 5092701"/>
              <a:gd name="connsiteY1046" fmla="*/ 645888 h 5440362"/>
              <a:gd name="connsiteX1047" fmla="*/ 3821236 w 5092701"/>
              <a:gd name="connsiteY1047" fmla="*/ 649325 h 5440362"/>
              <a:gd name="connsiteX1048" fmla="*/ 3814714 w 5092701"/>
              <a:gd name="connsiteY1048" fmla="*/ 652763 h 5440362"/>
              <a:gd name="connsiteX1049" fmla="*/ 3808025 w 5092701"/>
              <a:gd name="connsiteY1049" fmla="*/ 656872 h 5440362"/>
              <a:gd name="connsiteX1050" fmla="*/ 3814714 w 5092701"/>
              <a:gd name="connsiteY1050" fmla="*/ 652763 h 5440362"/>
              <a:gd name="connsiteX1051" fmla="*/ 3821236 w 5092701"/>
              <a:gd name="connsiteY1051" fmla="*/ 649325 h 5440362"/>
              <a:gd name="connsiteX1052" fmla="*/ 3827759 w 5092701"/>
              <a:gd name="connsiteY1052" fmla="*/ 645888 h 5440362"/>
              <a:gd name="connsiteX1053" fmla="*/ 3876989 w 5092701"/>
              <a:gd name="connsiteY1053" fmla="*/ 638039 h 5440362"/>
              <a:gd name="connsiteX1054" fmla="*/ 3782408 w 5092701"/>
              <a:gd name="connsiteY1054" fmla="*/ 687889 h 5440362"/>
              <a:gd name="connsiteX1055" fmla="*/ 3715006 w 5092701"/>
              <a:gd name="connsiteY1055" fmla="*/ 723413 h 5440362"/>
              <a:gd name="connsiteX1056" fmla="*/ 3851612 w 5092701"/>
              <a:gd name="connsiteY1056" fmla="*/ 691115 h 5440362"/>
              <a:gd name="connsiteX1057" fmla="*/ 3831877 w 5092701"/>
              <a:gd name="connsiteY1057" fmla="*/ 702101 h 5440362"/>
              <a:gd name="connsiteX1058" fmla="*/ 3768021 w 5092701"/>
              <a:gd name="connsiteY1058" fmla="*/ 746266 h 5440362"/>
              <a:gd name="connsiteX1059" fmla="*/ 3674431 w 5092701"/>
              <a:gd name="connsiteY1059" fmla="*/ 792089 h 5440362"/>
              <a:gd name="connsiteX1060" fmla="*/ 3756372 w 5092701"/>
              <a:gd name="connsiteY1060" fmla="*/ 770505 h 5440362"/>
              <a:gd name="connsiteX1061" fmla="*/ 3700030 w 5092701"/>
              <a:gd name="connsiteY1061" fmla="*/ 807206 h 5440362"/>
              <a:gd name="connsiteX1062" fmla="*/ 3803855 w 5092701"/>
              <a:gd name="connsiteY1062" fmla="*/ 792768 h 5440362"/>
              <a:gd name="connsiteX1063" fmla="*/ 3742975 w 5092701"/>
              <a:gd name="connsiteY1063" fmla="*/ 824856 h 5440362"/>
              <a:gd name="connsiteX1064" fmla="*/ 3575462 w 5092701"/>
              <a:gd name="connsiteY1064" fmla="*/ 909642 h 5440362"/>
              <a:gd name="connsiteX1065" fmla="*/ 3632373 w 5092701"/>
              <a:gd name="connsiteY1065" fmla="*/ 893659 h 5440362"/>
              <a:gd name="connsiteX1066" fmla="*/ 3506074 w 5092701"/>
              <a:gd name="connsiteY1066" fmla="*/ 953219 h 5440362"/>
              <a:gd name="connsiteX1067" fmla="*/ 3496410 w 5092701"/>
              <a:gd name="connsiteY1067" fmla="*/ 969406 h 5440362"/>
              <a:gd name="connsiteX1068" fmla="*/ 3429007 w 5092701"/>
              <a:gd name="connsiteY1068" fmla="*/ 1004931 h 5440362"/>
              <a:gd name="connsiteX1069" fmla="*/ 3521657 w 5092701"/>
              <a:gd name="connsiteY1069" fmla="*/ 1031998 h 5440362"/>
              <a:gd name="connsiteX1070" fmla="*/ 3755197 w 5092701"/>
              <a:gd name="connsiteY1070" fmla="*/ 1082309 h 5440362"/>
              <a:gd name="connsiteX1071" fmla="*/ 4176048 w 5092701"/>
              <a:gd name="connsiteY1071" fmla="*/ 1186279 h 5440362"/>
              <a:gd name="connsiteX1072" fmla="*/ 4367803 w 5092701"/>
              <a:gd name="connsiteY1072" fmla="*/ 1241098 h 5440362"/>
              <a:gd name="connsiteX1073" fmla="*/ 4806107 w 5092701"/>
              <a:gd name="connsiteY1073" fmla="*/ 1458475 h 5440362"/>
              <a:gd name="connsiteX1074" fmla="*/ 4919213 w 5092701"/>
              <a:gd name="connsiteY1074" fmla="*/ 1594448 h 5440362"/>
              <a:gd name="connsiteX1075" fmla="*/ 4943399 w 5092701"/>
              <a:gd name="connsiteY1075" fmla="*/ 1665189 h 5440362"/>
              <a:gd name="connsiteX1076" fmla="*/ 4833991 w 5092701"/>
              <a:gd name="connsiteY1076" fmla="*/ 1871148 h 5440362"/>
              <a:gd name="connsiteX1077" fmla="*/ 4821016 w 5092701"/>
              <a:gd name="connsiteY1077" fmla="*/ 1873899 h 5440362"/>
              <a:gd name="connsiteX1078" fmla="*/ 4818865 w 5092701"/>
              <a:gd name="connsiteY1078" fmla="*/ 1882622 h 5440362"/>
              <a:gd name="connsiteX1079" fmla="*/ 4794171 w 5092701"/>
              <a:gd name="connsiteY1079" fmla="*/ 1913737 h 5440362"/>
              <a:gd name="connsiteX1080" fmla="*/ 4803082 w 5092701"/>
              <a:gd name="connsiteY1080" fmla="*/ 1923637 h 5440362"/>
              <a:gd name="connsiteX1081" fmla="*/ 4682464 w 5092701"/>
              <a:gd name="connsiteY1081" fmla="*/ 2056101 h 5440362"/>
              <a:gd name="connsiteX1082" fmla="*/ 4637516 w 5092701"/>
              <a:gd name="connsiteY1082" fmla="*/ 2119492 h 5440362"/>
              <a:gd name="connsiteX1083" fmla="*/ 4650324 w 5092701"/>
              <a:gd name="connsiteY1083" fmla="*/ 2090556 h 5440362"/>
              <a:gd name="connsiteX1084" fmla="*/ 4614473 w 5092701"/>
              <a:gd name="connsiteY1084" fmla="*/ 2117042 h 5440362"/>
              <a:gd name="connsiteX1085" fmla="*/ 4630994 w 5092701"/>
              <a:gd name="connsiteY1085" fmla="*/ 2122931 h 5440362"/>
              <a:gd name="connsiteX1086" fmla="*/ 4599847 w 5092701"/>
              <a:gd name="connsiteY1086" fmla="*/ 2153359 h 5440362"/>
              <a:gd name="connsiteX1087" fmla="*/ 4593563 w 5092701"/>
              <a:gd name="connsiteY1087" fmla="*/ 2178857 h 5440362"/>
              <a:gd name="connsiteX1088" fmla="*/ 4562415 w 5092701"/>
              <a:gd name="connsiteY1088" fmla="*/ 2209286 h 5440362"/>
              <a:gd name="connsiteX1089" fmla="*/ 4542242 w 5092701"/>
              <a:gd name="connsiteY1089" fmla="*/ 2318002 h 5440362"/>
              <a:gd name="connsiteX1090" fmla="*/ 4526713 w 5092701"/>
              <a:gd name="connsiteY1090" fmla="*/ 2308088 h 5440362"/>
              <a:gd name="connsiteX1091" fmla="*/ 4533640 w 5092701"/>
              <a:gd name="connsiteY1091" fmla="*/ 2326040 h 5440362"/>
              <a:gd name="connsiteX1092" fmla="*/ 4457380 w 5092701"/>
              <a:gd name="connsiteY1092" fmla="*/ 2420529 h 5440362"/>
              <a:gd name="connsiteX1093" fmla="*/ 4440604 w 5092701"/>
              <a:gd name="connsiteY1093" fmla="*/ 2465570 h 5440362"/>
              <a:gd name="connsiteX1094" fmla="*/ 4351868 w 5092701"/>
              <a:gd name="connsiteY1094" fmla="*/ 2587654 h 5440362"/>
              <a:gd name="connsiteX1095" fmla="*/ 4345749 w 5092701"/>
              <a:gd name="connsiteY1095" fmla="*/ 2612480 h 5440362"/>
              <a:gd name="connsiteX1096" fmla="*/ 4259824 w 5092701"/>
              <a:gd name="connsiteY1096" fmla="*/ 2723158 h 5440362"/>
              <a:gd name="connsiteX1097" fmla="*/ 4203228 w 5092701"/>
              <a:gd name="connsiteY1097" fmla="*/ 2810786 h 5440362"/>
              <a:gd name="connsiteX1098" fmla="*/ 3961183 w 5092701"/>
              <a:gd name="connsiteY1098" fmla="*/ 3032940 h 5440362"/>
              <a:gd name="connsiteX1099" fmla="*/ 2986784 w 5092701"/>
              <a:gd name="connsiteY1099" fmla="*/ 3394121 h 5440362"/>
              <a:gd name="connsiteX1100" fmla="*/ 2984634 w 5092701"/>
              <a:gd name="connsiteY1100" fmla="*/ 3402844 h 5440362"/>
              <a:gd name="connsiteX1101" fmla="*/ 2979508 w 5092701"/>
              <a:gd name="connsiteY1101" fmla="*/ 3423646 h 5440362"/>
              <a:gd name="connsiteX1102" fmla="*/ 3091954 w 5092701"/>
              <a:gd name="connsiteY1102" fmla="*/ 3399092 h 5440362"/>
              <a:gd name="connsiteX1103" fmla="*/ 4164489 w 5092701"/>
              <a:gd name="connsiteY1103" fmla="*/ 3018136 h 5440362"/>
              <a:gd name="connsiteX1104" fmla="*/ 3737209 w 5092701"/>
              <a:gd name="connsiteY1104" fmla="*/ 3432361 h 5440362"/>
              <a:gd name="connsiteX1105" fmla="*/ 4866061 w 5092701"/>
              <a:gd name="connsiteY1105" fmla="*/ 3713769 h 5440362"/>
              <a:gd name="connsiteX1106" fmla="*/ 4845002 w 5092701"/>
              <a:gd name="connsiteY1106" fmla="*/ 3703267 h 5440362"/>
              <a:gd name="connsiteX1107" fmla="*/ 4751906 w 5092701"/>
              <a:gd name="connsiteY1107" fmla="*/ 3677239 h 5440362"/>
              <a:gd name="connsiteX1108" fmla="*/ 4715974 w 5092701"/>
              <a:gd name="connsiteY1108" fmla="*/ 3667334 h 5440362"/>
              <a:gd name="connsiteX1109" fmla="*/ 4729547 w 5092701"/>
              <a:gd name="connsiteY1109" fmla="*/ 3669257 h 5440362"/>
              <a:gd name="connsiteX1110" fmla="*/ 4746900 w 5092701"/>
              <a:gd name="connsiteY1110" fmla="*/ 3674046 h 5440362"/>
              <a:gd name="connsiteX1111" fmla="*/ 4794659 w 5092701"/>
              <a:gd name="connsiteY1111" fmla="*/ 3687209 h 5440362"/>
              <a:gd name="connsiteX1112" fmla="*/ 4796469 w 5092701"/>
              <a:gd name="connsiteY1112" fmla="*/ 3687707 h 5440362"/>
              <a:gd name="connsiteX1113" fmla="*/ 4796464 w 5092701"/>
              <a:gd name="connsiteY1113" fmla="*/ 3688141 h 5440362"/>
              <a:gd name="connsiteX1114" fmla="*/ 4796310 w 5092701"/>
              <a:gd name="connsiteY1114" fmla="*/ 3688128 h 5440362"/>
              <a:gd name="connsiteX1115" fmla="*/ 4796454 w 5092701"/>
              <a:gd name="connsiteY1115" fmla="*/ 3689153 h 5440362"/>
              <a:gd name="connsiteX1116" fmla="*/ 4796464 w 5092701"/>
              <a:gd name="connsiteY1116" fmla="*/ 3688141 h 5440362"/>
              <a:gd name="connsiteX1117" fmla="*/ 4798661 w 5092701"/>
              <a:gd name="connsiteY1117" fmla="*/ 3688309 h 5440362"/>
              <a:gd name="connsiteX1118" fmla="*/ 4829568 w 5092701"/>
              <a:gd name="connsiteY1118" fmla="*/ 3696805 h 5440362"/>
              <a:gd name="connsiteX1119" fmla="*/ 4799325 w 5092701"/>
              <a:gd name="connsiteY1119" fmla="*/ 3688360 h 5440362"/>
              <a:gd name="connsiteX1120" fmla="*/ 4798661 w 5092701"/>
              <a:gd name="connsiteY1120" fmla="*/ 3688309 h 5440362"/>
              <a:gd name="connsiteX1121" fmla="*/ 4796469 w 5092701"/>
              <a:gd name="connsiteY1121" fmla="*/ 3687707 h 5440362"/>
              <a:gd name="connsiteX1122" fmla="*/ 4796492 w 5092701"/>
              <a:gd name="connsiteY1122" fmla="*/ 3685244 h 5440362"/>
              <a:gd name="connsiteX1123" fmla="*/ 4820561 w 5092701"/>
              <a:gd name="connsiteY1123" fmla="*/ 3683453 h 5440362"/>
              <a:gd name="connsiteX1124" fmla="*/ 4738039 w 5092701"/>
              <a:gd name="connsiteY1124" fmla="*/ 3670461 h 5440362"/>
              <a:gd name="connsiteX1125" fmla="*/ 4729547 w 5092701"/>
              <a:gd name="connsiteY1125" fmla="*/ 3669257 h 5440362"/>
              <a:gd name="connsiteX1126" fmla="*/ 4691700 w 5092701"/>
              <a:gd name="connsiteY1126" fmla="*/ 3658813 h 5440362"/>
              <a:gd name="connsiteX1127" fmla="*/ 4723552 w 5092701"/>
              <a:gd name="connsiteY1127" fmla="*/ 3659441 h 5440362"/>
              <a:gd name="connsiteX1128" fmla="*/ 4877306 w 5092701"/>
              <a:gd name="connsiteY1128" fmla="*/ 3668141 h 5440362"/>
              <a:gd name="connsiteX1129" fmla="*/ 4910420 w 5092701"/>
              <a:gd name="connsiteY1129" fmla="*/ 3675794 h 5440362"/>
              <a:gd name="connsiteX1130" fmla="*/ 4922807 w 5092701"/>
              <a:gd name="connsiteY1130" fmla="*/ 3698457 h 5440362"/>
              <a:gd name="connsiteX1131" fmla="*/ 4837083 w 5092701"/>
              <a:gd name="connsiteY1131" fmla="*/ 3689341 h 5440362"/>
              <a:gd name="connsiteX1132" fmla="*/ 4852612 w 5092701"/>
              <a:gd name="connsiteY1132" fmla="*/ 3699256 h 5440362"/>
              <a:gd name="connsiteX1133" fmla="*/ 4925196 w 5092701"/>
              <a:gd name="connsiteY1133" fmla="*/ 3711794 h 5440362"/>
              <a:gd name="connsiteX1134" fmla="*/ 4937582 w 5092701"/>
              <a:gd name="connsiteY1134" fmla="*/ 3734458 h 5440362"/>
              <a:gd name="connsiteX1135" fmla="*/ 4954174 w 5092701"/>
              <a:gd name="connsiteY1135" fmla="*/ 3736221 h 5440362"/>
              <a:gd name="connsiteX1136" fmla="*/ 4946659 w 5092701"/>
              <a:gd name="connsiteY1136" fmla="*/ 3743686 h 5440362"/>
              <a:gd name="connsiteX1137" fmla="*/ 4995136 w 5092701"/>
              <a:gd name="connsiteY1137" fmla="*/ 3761923 h 5440362"/>
              <a:gd name="connsiteX1138" fmla="*/ 4982494 w 5092701"/>
              <a:gd name="connsiteY1138" fmla="*/ 3790188 h 5440362"/>
              <a:gd name="connsiteX1139" fmla="*/ 5049308 w 5092701"/>
              <a:gd name="connsiteY1139" fmla="*/ 3780078 h 5440362"/>
              <a:gd name="connsiteX1140" fmla="*/ 5028652 w 5092701"/>
              <a:gd name="connsiteY1140" fmla="*/ 3790965 h 5440362"/>
              <a:gd name="connsiteX1141" fmla="*/ 5025675 w 5092701"/>
              <a:gd name="connsiteY1141" fmla="*/ 3803043 h 5440362"/>
              <a:gd name="connsiteX1142" fmla="*/ 5050116 w 5092701"/>
              <a:gd name="connsiteY1142" fmla="*/ 3822856 h 5440362"/>
              <a:gd name="connsiteX1143" fmla="*/ 5092658 w 5092701"/>
              <a:gd name="connsiteY1143" fmla="*/ 3819117 h 5440362"/>
              <a:gd name="connsiteX1144" fmla="*/ 5059950 w 5092701"/>
              <a:gd name="connsiteY1144" fmla="*/ 3832854 h 5440362"/>
              <a:gd name="connsiteX1145" fmla="*/ 5067041 w 5092701"/>
              <a:gd name="connsiteY1145" fmla="*/ 3850134 h 5440362"/>
              <a:gd name="connsiteX1146" fmla="*/ 5020717 w 5092701"/>
              <a:gd name="connsiteY1146" fmla="*/ 3850029 h 5440362"/>
              <a:gd name="connsiteX1147" fmla="*/ 5010296 w 5092701"/>
              <a:gd name="connsiteY1147" fmla="*/ 3865446 h 5440362"/>
              <a:gd name="connsiteX1148" fmla="*/ 5037713 w 5092701"/>
              <a:gd name="connsiteY1148" fmla="*/ 3873182 h 5440362"/>
              <a:gd name="connsiteX1149" fmla="*/ 5015002 w 5092701"/>
              <a:gd name="connsiteY1149" fmla="*/ 3896244 h 5440362"/>
              <a:gd name="connsiteX1150" fmla="*/ 4976174 w 5092701"/>
              <a:gd name="connsiteY1150" fmla="*/ 3934807 h 5440362"/>
              <a:gd name="connsiteX1151" fmla="*/ 4963533 w 5092701"/>
              <a:gd name="connsiteY1151" fmla="*/ 3963072 h 5440362"/>
              <a:gd name="connsiteX1152" fmla="*/ 4978141 w 5092701"/>
              <a:gd name="connsiteY1152" fmla="*/ 3972889 h 5440362"/>
              <a:gd name="connsiteX1153" fmla="*/ 4920167 w 5092701"/>
              <a:gd name="connsiteY1153" fmla="*/ 3997022 h 5440362"/>
              <a:gd name="connsiteX1154" fmla="*/ 4890670 w 5092701"/>
              <a:gd name="connsiteY1154" fmla="*/ 3993886 h 5440362"/>
              <a:gd name="connsiteX1155" fmla="*/ 4874482 w 5092701"/>
              <a:gd name="connsiteY1155" fmla="*/ 4013511 h 5440362"/>
              <a:gd name="connsiteX1156" fmla="*/ 4914048 w 5092701"/>
              <a:gd name="connsiteY1156" fmla="*/ 4021849 h 5440362"/>
              <a:gd name="connsiteX1157" fmla="*/ 4892400 w 5092701"/>
              <a:gd name="connsiteY1157" fmla="*/ 4036762 h 5440362"/>
              <a:gd name="connsiteX1158" fmla="*/ 4862244 w 5092701"/>
              <a:gd name="connsiteY1158" fmla="*/ 4063165 h 5440362"/>
              <a:gd name="connsiteX1159" fmla="*/ 4844899 w 5092701"/>
              <a:gd name="connsiteY1159" fmla="*/ 4087487 h 5440362"/>
              <a:gd name="connsiteX1160" fmla="*/ 4826393 w 5092701"/>
              <a:gd name="connsiteY1160" fmla="*/ 4089650 h 5440362"/>
              <a:gd name="connsiteX1161" fmla="*/ 4823416 w 5092701"/>
              <a:gd name="connsiteY1161" fmla="*/ 4101728 h 5440362"/>
              <a:gd name="connsiteX1162" fmla="*/ 4792692 w 5092701"/>
              <a:gd name="connsiteY1162" fmla="*/ 4107413 h 5440362"/>
              <a:gd name="connsiteX1163" fmla="*/ 4783193 w 5092701"/>
              <a:gd name="connsiteY1163" fmla="*/ 4122928 h 5440362"/>
              <a:gd name="connsiteX1164" fmla="*/ 4775512 w 5092701"/>
              <a:gd name="connsiteY1164" fmla="*/ 4131063 h 5440362"/>
              <a:gd name="connsiteX1165" fmla="*/ 4810021 w 5092701"/>
              <a:gd name="connsiteY1165" fmla="*/ 4156079 h 5440362"/>
              <a:gd name="connsiteX1166" fmla="*/ 4780859 w 5092701"/>
              <a:gd name="connsiteY1166" fmla="*/ 4178455 h 5440362"/>
              <a:gd name="connsiteX1167" fmla="*/ 4803902 w 5092701"/>
              <a:gd name="connsiteY1167" fmla="*/ 4180906 h 5440362"/>
              <a:gd name="connsiteX1168" fmla="*/ 4775732 w 5092701"/>
              <a:gd name="connsiteY1168" fmla="*/ 4199257 h 5440362"/>
              <a:gd name="connsiteX1169" fmla="*/ 4759140 w 5092701"/>
              <a:gd name="connsiteY1169" fmla="*/ 4197492 h 5440362"/>
              <a:gd name="connsiteX1170" fmla="*/ 4747490 w 5092701"/>
              <a:gd name="connsiteY1170" fmla="*/ 4221731 h 5440362"/>
              <a:gd name="connsiteX1171" fmla="*/ 4697268 w 5092701"/>
              <a:gd name="connsiteY1171" fmla="*/ 4233606 h 5440362"/>
              <a:gd name="connsiteX1172" fmla="*/ 4695688 w 5092701"/>
              <a:gd name="connsiteY1172" fmla="*/ 4263046 h 5440362"/>
              <a:gd name="connsiteX1173" fmla="*/ 4691553 w 5092701"/>
              <a:gd name="connsiteY1173" fmla="*/ 4279822 h 5440362"/>
              <a:gd name="connsiteX1174" fmla="*/ 4722113 w 5092701"/>
              <a:gd name="connsiteY1174" fmla="*/ 4274808 h 5440362"/>
              <a:gd name="connsiteX1175" fmla="*/ 4691957 w 5092701"/>
              <a:gd name="connsiteY1175" fmla="*/ 4301211 h 5440362"/>
              <a:gd name="connsiteX1176" fmla="*/ 4690211 w 5092701"/>
              <a:gd name="connsiteY1176" fmla="*/ 4331322 h 5440362"/>
              <a:gd name="connsiteX1177" fmla="*/ 4632403 w 5092701"/>
              <a:gd name="connsiteY1177" fmla="*/ 4354785 h 5440362"/>
              <a:gd name="connsiteX1178" fmla="*/ 4647011 w 5092701"/>
              <a:gd name="connsiteY1178" fmla="*/ 4364602 h 5440362"/>
              <a:gd name="connsiteX1179" fmla="*/ 4617681 w 5092701"/>
              <a:gd name="connsiteY1179" fmla="*/ 4387649 h 5440362"/>
              <a:gd name="connsiteX1180" fmla="*/ 4589441 w 5092701"/>
              <a:gd name="connsiteY1180" fmla="*/ 4410123 h 5440362"/>
              <a:gd name="connsiteX1181" fmla="*/ 4628084 w 5092701"/>
              <a:gd name="connsiteY1181" fmla="*/ 4418364 h 5440362"/>
              <a:gd name="connsiteX1182" fmla="*/ 4593391 w 5092701"/>
              <a:gd name="connsiteY1182" fmla="*/ 4440152 h 5440362"/>
              <a:gd name="connsiteX1183" fmla="*/ 4600317 w 5092701"/>
              <a:gd name="connsiteY1183" fmla="*/ 4458104 h 5440362"/>
              <a:gd name="connsiteX1184" fmla="*/ 4589257 w 5092701"/>
              <a:gd name="connsiteY1184" fmla="*/ 4456927 h 5440362"/>
              <a:gd name="connsiteX1185" fmla="*/ 4586114 w 5092701"/>
              <a:gd name="connsiteY1185" fmla="*/ 4469677 h 5440362"/>
              <a:gd name="connsiteX1186" fmla="*/ 4548040 w 5092701"/>
              <a:gd name="connsiteY1186" fmla="*/ 4482154 h 5440362"/>
              <a:gd name="connsiteX1187" fmla="*/ 4542510 w 5092701"/>
              <a:gd name="connsiteY1187" fmla="*/ 4481566 h 5440362"/>
              <a:gd name="connsiteX1188" fmla="*/ 4529369 w 5092701"/>
              <a:gd name="connsiteY1188" fmla="*/ 4484989 h 5440362"/>
              <a:gd name="connsiteX1189" fmla="*/ 4528376 w 5092701"/>
              <a:gd name="connsiteY1189" fmla="*/ 4489015 h 5440362"/>
              <a:gd name="connsiteX1190" fmla="*/ 4512592 w 5092701"/>
              <a:gd name="connsiteY1190" fmla="*/ 4530028 h 5440362"/>
              <a:gd name="connsiteX1191" fmla="*/ 4510608 w 5092701"/>
              <a:gd name="connsiteY1191" fmla="*/ 4538081 h 5440362"/>
              <a:gd name="connsiteX1192" fmla="*/ 4469227 w 5092701"/>
              <a:gd name="connsiteY1192" fmla="*/ 4563977 h 5440362"/>
              <a:gd name="connsiteX1193" fmla="*/ 4485112 w 5092701"/>
              <a:gd name="connsiteY1193" fmla="*/ 4580483 h 5440362"/>
              <a:gd name="connsiteX1194" fmla="*/ 4487026 w 5092701"/>
              <a:gd name="connsiteY1194" fmla="*/ 4580533 h 5440362"/>
              <a:gd name="connsiteX1195" fmla="*/ 4480830 w 5092701"/>
              <a:gd name="connsiteY1195" fmla="*/ 4586067 h 5440362"/>
              <a:gd name="connsiteX1196" fmla="*/ 4396698 w 5092701"/>
              <a:gd name="connsiteY1196" fmla="*/ 4620304 h 5440362"/>
              <a:gd name="connsiteX1197" fmla="*/ 4412297 w 5092701"/>
              <a:gd name="connsiteY1197" fmla="*/ 4626094 h 5440362"/>
              <a:gd name="connsiteX1198" fmla="*/ 4386040 w 5092701"/>
              <a:gd name="connsiteY1198" fmla="*/ 4640517 h 5440362"/>
              <a:gd name="connsiteX1199" fmla="*/ 4446332 w 5092701"/>
              <a:gd name="connsiteY1199" fmla="*/ 4633845 h 5440362"/>
              <a:gd name="connsiteX1200" fmla="*/ 4386444 w 5092701"/>
              <a:gd name="connsiteY1200" fmla="*/ 4661906 h 5440362"/>
              <a:gd name="connsiteX1201" fmla="*/ 4355297 w 5092701"/>
              <a:gd name="connsiteY1201" fmla="*/ 4692335 h 5440362"/>
              <a:gd name="connsiteX1202" fmla="*/ 4293021 w 5092701"/>
              <a:gd name="connsiteY1202" fmla="*/ 4707059 h 5440362"/>
              <a:gd name="connsiteX1203" fmla="*/ 4310534 w 5092701"/>
              <a:gd name="connsiteY1203" fmla="*/ 4708920 h 5440362"/>
              <a:gd name="connsiteX1204" fmla="*/ 4211415 w 5092701"/>
              <a:gd name="connsiteY1204" fmla="*/ 4754157 h 5440362"/>
              <a:gd name="connsiteX1205" fmla="*/ 4191328 w 5092701"/>
              <a:gd name="connsiteY1205" fmla="*/ 4785761 h 5440362"/>
              <a:gd name="connsiteX1206" fmla="*/ 4226426 w 5092701"/>
              <a:gd name="connsiteY1206" fmla="*/ 4785362 h 5440362"/>
              <a:gd name="connsiteX1207" fmla="*/ 4308200 w 5092701"/>
              <a:gd name="connsiteY1207" fmla="*/ 4764448 h 5440362"/>
              <a:gd name="connsiteX1208" fmla="*/ 4112864 w 5092701"/>
              <a:gd name="connsiteY1208" fmla="*/ 4820110 h 5440362"/>
              <a:gd name="connsiteX1209" fmla="*/ 4073632 w 5092701"/>
              <a:gd name="connsiteY1209" fmla="*/ 4837284 h 5440362"/>
              <a:gd name="connsiteX1210" fmla="*/ 4074036 w 5092701"/>
              <a:gd name="connsiteY1210" fmla="*/ 4858673 h 5440362"/>
              <a:gd name="connsiteX1211" fmla="*/ 4010199 w 5092701"/>
              <a:gd name="connsiteY1211" fmla="*/ 4856705 h 5440362"/>
              <a:gd name="connsiteX1212" fmla="*/ 4009207 w 5092701"/>
              <a:gd name="connsiteY1212" fmla="*/ 4860731 h 5440362"/>
              <a:gd name="connsiteX1213" fmla="*/ 3902000 w 5092701"/>
              <a:gd name="connsiteY1213" fmla="*/ 4865858 h 5440362"/>
              <a:gd name="connsiteX1214" fmla="*/ 3801485 w 5092701"/>
              <a:gd name="connsiteY1214" fmla="*/ 4893730 h 5440362"/>
              <a:gd name="connsiteX1215" fmla="*/ 3474575 w 5092701"/>
              <a:gd name="connsiteY1215" fmla="*/ 4957436 h 5440362"/>
              <a:gd name="connsiteX1216" fmla="*/ 2153180 w 5092701"/>
              <a:gd name="connsiteY1216" fmla="*/ 5179809 h 5440362"/>
              <a:gd name="connsiteX1217" fmla="*/ 1765670 w 5092701"/>
              <a:gd name="connsiteY1217" fmla="*/ 5232250 h 5440362"/>
              <a:gd name="connsiteX1218" fmla="*/ 2497231 w 5092701"/>
              <a:gd name="connsiteY1218" fmla="*/ 5159381 h 5440362"/>
              <a:gd name="connsiteX1219" fmla="*/ 2319440 w 5092701"/>
              <a:gd name="connsiteY1219" fmla="*/ 5193093 h 5440362"/>
              <a:gd name="connsiteX1220" fmla="*/ 2237003 w 5092701"/>
              <a:gd name="connsiteY1220" fmla="*/ 5211723 h 5440362"/>
              <a:gd name="connsiteX1221" fmla="*/ 2013543 w 5092701"/>
              <a:gd name="connsiteY1221" fmla="*/ 5253440 h 5440362"/>
              <a:gd name="connsiteX1222" fmla="*/ 1978538 w 5092701"/>
              <a:gd name="connsiteY1222" fmla="*/ 5272419 h 5440362"/>
              <a:gd name="connsiteX1223" fmla="*/ 1901994 w 5092701"/>
              <a:gd name="connsiteY1223" fmla="*/ 5291111 h 5440362"/>
              <a:gd name="connsiteX1224" fmla="*/ 1847700 w 5092701"/>
              <a:gd name="connsiteY1224" fmla="*/ 5315745 h 5440362"/>
              <a:gd name="connsiteX1225" fmla="*/ 1281904 w 5092701"/>
              <a:gd name="connsiteY1225" fmla="*/ 5360529 h 5440362"/>
              <a:gd name="connsiteX1226" fmla="*/ 1849662 w 5092701"/>
              <a:gd name="connsiteY1226" fmla="*/ 5321370 h 5440362"/>
              <a:gd name="connsiteX1227" fmla="*/ 2486940 w 5092701"/>
              <a:gd name="connsiteY1227" fmla="*/ 5269048 h 5440362"/>
              <a:gd name="connsiteX1228" fmla="*/ 1766327 w 5092701"/>
              <a:gd name="connsiteY1228" fmla="*/ 5342461 h 5440362"/>
              <a:gd name="connsiteX1229" fmla="*/ 1764377 w 5092701"/>
              <a:gd name="connsiteY1229" fmla="*/ 5344424 h 5440362"/>
              <a:gd name="connsiteX1230" fmla="*/ 1733253 w 5092701"/>
              <a:gd name="connsiteY1230" fmla="*/ 5347202 h 5440362"/>
              <a:gd name="connsiteX1231" fmla="*/ 1725792 w 5092701"/>
              <a:gd name="connsiteY1231" fmla="*/ 5347821 h 5440362"/>
              <a:gd name="connsiteX1232" fmla="*/ 1708396 w 5092701"/>
              <a:gd name="connsiteY1232" fmla="*/ 5346456 h 5440362"/>
              <a:gd name="connsiteX1233" fmla="*/ 1692023 w 5092701"/>
              <a:gd name="connsiteY1233" fmla="*/ 5350268 h 5440362"/>
              <a:gd name="connsiteX1234" fmla="*/ 1702211 w 5092701"/>
              <a:gd name="connsiteY1234" fmla="*/ 5349776 h 5440362"/>
              <a:gd name="connsiteX1235" fmla="*/ 1725792 w 5092701"/>
              <a:gd name="connsiteY1235" fmla="*/ 5347821 h 5440362"/>
              <a:gd name="connsiteX1236" fmla="*/ 1735370 w 5092701"/>
              <a:gd name="connsiteY1236" fmla="*/ 5348573 h 5440362"/>
              <a:gd name="connsiteX1237" fmla="*/ 1759248 w 5092701"/>
              <a:gd name="connsiteY1237" fmla="*/ 5349586 h 5440362"/>
              <a:gd name="connsiteX1238" fmla="*/ 1764377 w 5092701"/>
              <a:gd name="connsiteY1238" fmla="*/ 5344424 h 5440362"/>
              <a:gd name="connsiteX1239" fmla="*/ 1782193 w 5092701"/>
              <a:gd name="connsiteY1239" fmla="*/ 5342833 h 5440362"/>
              <a:gd name="connsiteX1240" fmla="*/ 2702258 w 5092701"/>
              <a:gd name="connsiteY1240" fmla="*/ 5252777 h 5440362"/>
              <a:gd name="connsiteX1241" fmla="*/ 2545198 w 5092701"/>
              <a:gd name="connsiteY1241" fmla="*/ 5273668 h 5440362"/>
              <a:gd name="connsiteX1242" fmla="*/ 2798336 w 5092701"/>
              <a:gd name="connsiteY1242" fmla="*/ 5255489 h 5440362"/>
              <a:gd name="connsiteX1243" fmla="*/ 2415666 w 5092701"/>
              <a:gd name="connsiteY1243" fmla="*/ 5304909 h 5440362"/>
              <a:gd name="connsiteX1244" fmla="*/ 2391118 w 5092701"/>
              <a:gd name="connsiteY1244" fmla="*/ 5307740 h 5440362"/>
              <a:gd name="connsiteX1245" fmla="*/ 2240640 w 5092701"/>
              <a:gd name="connsiteY1245" fmla="*/ 5321863 h 5440362"/>
              <a:gd name="connsiteX1246" fmla="*/ 1210410 w 5092701"/>
              <a:gd name="connsiteY1246" fmla="*/ 5416947 h 5440362"/>
              <a:gd name="connsiteX1247" fmla="*/ 1187622 w 5092701"/>
              <a:gd name="connsiteY1247" fmla="*/ 5418674 h 5440362"/>
              <a:gd name="connsiteX1248" fmla="*/ 1176757 w 5092701"/>
              <a:gd name="connsiteY1248" fmla="*/ 5419498 h 5440362"/>
              <a:gd name="connsiteX1249" fmla="*/ 1132657 w 5092701"/>
              <a:gd name="connsiteY1249" fmla="*/ 5421092 h 5440362"/>
              <a:gd name="connsiteX1250" fmla="*/ 1174277 w 5092701"/>
              <a:gd name="connsiteY1250" fmla="*/ 5417255 h 5440362"/>
              <a:gd name="connsiteX1251" fmla="*/ 1155368 w 5092701"/>
              <a:gd name="connsiteY1251" fmla="*/ 5398030 h 5440362"/>
              <a:gd name="connsiteX1252" fmla="*/ 1124808 w 5092701"/>
              <a:gd name="connsiteY1252" fmla="*/ 5403043 h 5440362"/>
              <a:gd name="connsiteX1253" fmla="*/ 1143903 w 5092701"/>
              <a:gd name="connsiteY1253" fmla="*/ 5375465 h 5440362"/>
              <a:gd name="connsiteX1254" fmla="*/ 813025 w 5092701"/>
              <a:gd name="connsiteY1254" fmla="*/ 5377082 h 5440362"/>
              <a:gd name="connsiteX1255" fmla="*/ 866877 w 5092701"/>
              <a:gd name="connsiteY1255" fmla="*/ 5356659 h 5440362"/>
              <a:gd name="connsiteX1256" fmla="*/ 690061 w 5092701"/>
              <a:gd name="connsiteY1256" fmla="*/ 5346268 h 5440362"/>
              <a:gd name="connsiteX1257" fmla="*/ 1176612 w 5092701"/>
              <a:gd name="connsiteY1257" fmla="*/ 5361727 h 5440362"/>
              <a:gd name="connsiteX1258" fmla="*/ 744103 w 5092701"/>
              <a:gd name="connsiteY1258" fmla="*/ 5335008 h 5440362"/>
              <a:gd name="connsiteX1259" fmla="*/ 1128723 w 5092701"/>
              <a:gd name="connsiteY1259" fmla="*/ 5318075 h 5440362"/>
              <a:gd name="connsiteX1260" fmla="*/ 1234350 w 5092701"/>
              <a:gd name="connsiteY1260" fmla="*/ 5342389 h 5440362"/>
              <a:gd name="connsiteX1261" fmla="*/ 1192396 w 5092701"/>
              <a:gd name="connsiteY1261" fmla="*/ 5320713 h 5440362"/>
              <a:gd name="connsiteX1262" fmla="*/ 1175471 w 5092701"/>
              <a:gd name="connsiteY1262" fmla="*/ 5293437 h 5440362"/>
              <a:gd name="connsiteX1263" fmla="*/ 1155568 w 5092701"/>
              <a:gd name="connsiteY1263" fmla="*/ 5278237 h 5440362"/>
              <a:gd name="connsiteX1264" fmla="*/ 1185724 w 5092701"/>
              <a:gd name="connsiteY1264" fmla="*/ 5251835 h 5440362"/>
              <a:gd name="connsiteX1265" fmla="*/ 1203237 w 5092701"/>
              <a:gd name="connsiteY1265" fmla="*/ 5253697 h 5440362"/>
              <a:gd name="connsiteX1266" fmla="*/ 1229827 w 5092701"/>
              <a:gd name="connsiteY1266" fmla="*/ 5264788 h 5440362"/>
              <a:gd name="connsiteX1267" fmla="*/ 1219829 w 5092701"/>
              <a:gd name="connsiteY1267" fmla="*/ 5255461 h 5440362"/>
              <a:gd name="connsiteX1268" fmla="*/ 1255848 w 5092701"/>
              <a:gd name="connsiteY1268" fmla="*/ 5255160 h 5440362"/>
              <a:gd name="connsiteX1269" fmla="*/ 1762325 w 5092701"/>
              <a:gd name="connsiteY1269" fmla="*/ 5210427 h 5440362"/>
              <a:gd name="connsiteX1270" fmla="*/ 1790886 w 5092701"/>
              <a:gd name="connsiteY1270" fmla="*/ 5202963 h 5440362"/>
              <a:gd name="connsiteX1271" fmla="*/ 1943671 w 5092701"/>
              <a:gd name="connsiteY1271" fmla="*/ 5186841 h 5440362"/>
              <a:gd name="connsiteX1272" fmla="*/ 1760532 w 5092701"/>
              <a:gd name="connsiteY1272" fmla="*/ 5177198 h 5440362"/>
              <a:gd name="connsiteX1273" fmla="*/ 1845592 w 5092701"/>
              <a:gd name="connsiteY1273" fmla="*/ 5180590 h 5440362"/>
              <a:gd name="connsiteX1274" fmla="*/ 1890211 w 5092701"/>
              <a:gd name="connsiteY1274" fmla="*/ 5167201 h 5440362"/>
              <a:gd name="connsiteX1275" fmla="*/ 1922550 w 5092701"/>
              <a:gd name="connsiteY1275" fmla="*/ 5163687 h 5440362"/>
              <a:gd name="connsiteX1276" fmla="*/ 2095891 w 5092701"/>
              <a:gd name="connsiteY1276" fmla="*/ 5146729 h 5440362"/>
              <a:gd name="connsiteX1277" fmla="*/ 2006087 w 5092701"/>
              <a:gd name="connsiteY1277" fmla="*/ 5135889 h 5440362"/>
              <a:gd name="connsiteX1278" fmla="*/ 1861633 w 5092701"/>
              <a:gd name="connsiteY1278" fmla="*/ 5124488 h 5440362"/>
              <a:gd name="connsiteX1279" fmla="*/ 2068331 w 5092701"/>
              <a:gd name="connsiteY1279" fmla="*/ 5106386 h 5440362"/>
              <a:gd name="connsiteX1280" fmla="*/ 1953395 w 5092701"/>
              <a:gd name="connsiteY1280" fmla="*/ 5115214 h 5440362"/>
              <a:gd name="connsiteX1281" fmla="*/ 2075739 w 5092701"/>
              <a:gd name="connsiteY1281" fmla="*/ 5091632 h 5440362"/>
              <a:gd name="connsiteX1282" fmla="*/ 2278126 w 5092701"/>
              <a:gd name="connsiteY1282" fmla="*/ 5083266 h 5440362"/>
              <a:gd name="connsiteX1283" fmla="*/ 2207130 w 5092701"/>
              <a:gd name="connsiteY1283" fmla="*/ 5064255 h 5440362"/>
              <a:gd name="connsiteX1284" fmla="*/ 2292604 w 5092701"/>
              <a:gd name="connsiteY1284" fmla="*/ 5046870 h 5440362"/>
              <a:gd name="connsiteX1285" fmla="*/ 2134778 w 5092701"/>
              <a:gd name="connsiteY1285" fmla="*/ 5032453 h 5440362"/>
              <a:gd name="connsiteX1286" fmla="*/ 2038274 w 5092701"/>
              <a:gd name="connsiteY1286" fmla="*/ 5024238 h 5440362"/>
              <a:gd name="connsiteX1287" fmla="*/ 2253217 w 5092701"/>
              <a:gd name="connsiteY1287" fmla="*/ 5015943 h 5440362"/>
              <a:gd name="connsiteX1288" fmla="*/ 2149513 w 5092701"/>
              <a:gd name="connsiteY1288" fmla="*/ 5011774 h 5440362"/>
              <a:gd name="connsiteX1289" fmla="*/ 2212401 w 5092701"/>
              <a:gd name="connsiteY1289" fmla="*/ 5001035 h 5440362"/>
              <a:gd name="connsiteX1290" fmla="*/ 2192476 w 5092701"/>
              <a:gd name="connsiteY1290" fmla="*/ 4992814 h 5440362"/>
              <a:gd name="connsiteX1291" fmla="*/ 2163660 w 5092701"/>
              <a:gd name="connsiteY1291" fmla="*/ 4978984 h 5440362"/>
              <a:gd name="connsiteX1292" fmla="*/ 2140842 w 5092701"/>
              <a:gd name="connsiteY1292" fmla="*/ 4978657 h 5440362"/>
              <a:gd name="connsiteX1293" fmla="*/ 2176874 w 5092701"/>
              <a:gd name="connsiteY1293" fmla="*/ 4968056 h 5440362"/>
              <a:gd name="connsiteX1294" fmla="*/ 2192531 w 5092701"/>
              <a:gd name="connsiteY1294" fmla="*/ 4947438 h 5440362"/>
              <a:gd name="connsiteX1295" fmla="*/ 2244186 w 5092701"/>
              <a:gd name="connsiteY1295" fmla="*/ 4940195 h 5440362"/>
              <a:gd name="connsiteX1296" fmla="*/ 2198502 w 5092701"/>
              <a:gd name="connsiteY1296" fmla="*/ 4929807 h 5440362"/>
              <a:gd name="connsiteX1297" fmla="*/ 2458295 w 5092701"/>
              <a:gd name="connsiteY1297" fmla="*/ 4913497 h 5440362"/>
              <a:gd name="connsiteX1298" fmla="*/ 2278792 w 5092701"/>
              <a:gd name="connsiteY1298" fmla="*/ 4898038 h 5440362"/>
              <a:gd name="connsiteX1299" fmla="*/ 2309125 w 5092701"/>
              <a:gd name="connsiteY1299" fmla="*/ 4865231 h 5440362"/>
              <a:gd name="connsiteX1300" fmla="*/ 2276548 w 5092701"/>
              <a:gd name="connsiteY1300" fmla="*/ 4858885 h 5440362"/>
              <a:gd name="connsiteX1301" fmla="*/ 2247546 w 5092701"/>
              <a:gd name="connsiteY1301" fmla="*/ 4858854 h 5440362"/>
              <a:gd name="connsiteX1302" fmla="*/ 2249233 w 5092701"/>
              <a:gd name="connsiteY1302" fmla="*/ 4850541 h 5440362"/>
              <a:gd name="connsiteX1303" fmla="*/ 2263139 w 5092701"/>
              <a:gd name="connsiteY1303" fmla="*/ 4840180 h 5440362"/>
              <a:gd name="connsiteX1304" fmla="*/ 2384594 w 5092701"/>
              <a:gd name="connsiteY1304" fmla="*/ 4826301 h 5440362"/>
              <a:gd name="connsiteX1305" fmla="*/ 2450716 w 5092701"/>
              <a:gd name="connsiteY1305" fmla="*/ 4821448 h 5440362"/>
              <a:gd name="connsiteX1306" fmla="*/ 2575108 w 5092701"/>
              <a:gd name="connsiteY1306" fmla="*/ 4807083 h 5440362"/>
              <a:gd name="connsiteX1307" fmla="*/ 2437476 w 5092701"/>
              <a:gd name="connsiteY1307" fmla="*/ 4791248 h 5440362"/>
              <a:gd name="connsiteX1308" fmla="*/ 2481403 w 5092701"/>
              <a:gd name="connsiteY1308" fmla="*/ 4752328 h 5440362"/>
              <a:gd name="connsiteX1309" fmla="*/ 2547277 w 5092701"/>
              <a:gd name="connsiteY1309" fmla="*/ 4721625 h 5440362"/>
              <a:gd name="connsiteX1310" fmla="*/ 2536784 w 5092701"/>
              <a:gd name="connsiteY1310" fmla="*/ 4717860 h 5440362"/>
              <a:gd name="connsiteX1311" fmla="*/ 2519553 w 5092701"/>
              <a:gd name="connsiteY1311" fmla="*/ 4714980 h 5440362"/>
              <a:gd name="connsiteX1312" fmla="*/ 2573298 w 5092701"/>
              <a:gd name="connsiteY1312" fmla="*/ 4714878 h 5440362"/>
              <a:gd name="connsiteX1313" fmla="*/ 2619142 w 5092701"/>
              <a:gd name="connsiteY1313" fmla="*/ 4712754 h 5440362"/>
              <a:gd name="connsiteX1314" fmla="*/ 2607090 w 5092701"/>
              <a:gd name="connsiteY1314" fmla="*/ 4688727 h 5440362"/>
              <a:gd name="connsiteX1315" fmla="*/ 2726650 w 5092701"/>
              <a:gd name="connsiteY1315" fmla="*/ 4647758 h 5440362"/>
              <a:gd name="connsiteX1316" fmla="*/ 2721139 w 5092701"/>
              <a:gd name="connsiteY1316" fmla="*/ 4633494 h 5440362"/>
              <a:gd name="connsiteX1317" fmla="*/ 2989148 w 5092701"/>
              <a:gd name="connsiteY1317" fmla="*/ 4458136 h 5440362"/>
              <a:gd name="connsiteX1318" fmla="*/ 2966961 w 5092701"/>
              <a:gd name="connsiteY1318" fmla="*/ 4448814 h 5440362"/>
              <a:gd name="connsiteX1319" fmla="*/ 2836381 w 5092701"/>
              <a:gd name="connsiteY1319" fmla="*/ 4423026 h 5440362"/>
              <a:gd name="connsiteX1320" fmla="*/ 2910896 w 5092701"/>
              <a:gd name="connsiteY1320" fmla="*/ 4377059 h 5440362"/>
              <a:gd name="connsiteX1321" fmla="*/ 3195052 w 5092701"/>
              <a:gd name="connsiteY1321" fmla="*/ 4215529 h 5440362"/>
              <a:gd name="connsiteX1322" fmla="*/ 2989095 w 5092701"/>
              <a:gd name="connsiteY1322" fmla="*/ 4278849 h 5440362"/>
              <a:gd name="connsiteX1323" fmla="*/ 2759636 w 5092701"/>
              <a:gd name="connsiteY1323" fmla="*/ 4309953 h 5440362"/>
              <a:gd name="connsiteX1324" fmla="*/ 2610480 w 5092701"/>
              <a:gd name="connsiteY1324" fmla="*/ 4329648 h 5440362"/>
              <a:gd name="connsiteX1325" fmla="*/ 1714575 w 5092701"/>
              <a:gd name="connsiteY1325" fmla="*/ 4556824 h 5440362"/>
              <a:gd name="connsiteX1326" fmla="*/ 279363 w 5092701"/>
              <a:gd name="connsiteY1326" fmla="*/ 4695686 h 5440362"/>
              <a:gd name="connsiteX1327" fmla="*/ 1684199 w 5092701"/>
              <a:gd name="connsiteY1327" fmla="*/ 4515032 h 5440362"/>
              <a:gd name="connsiteX1328" fmla="*/ 95 w 5092701"/>
              <a:gd name="connsiteY1328" fmla="*/ 4627921 h 5440362"/>
              <a:gd name="connsiteX1329" fmla="*/ 1631184 w 5092701"/>
              <a:gd name="connsiteY1329" fmla="*/ 4492181 h 5440362"/>
              <a:gd name="connsiteX1330" fmla="*/ 281918 w 5092701"/>
              <a:gd name="connsiteY1330" fmla="*/ 4595472 h 5440362"/>
              <a:gd name="connsiteX1331" fmla="*/ 1457936 w 5092701"/>
              <a:gd name="connsiteY1331" fmla="*/ 4435198 h 5440362"/>
              <a:gd name="connsiteX1332" fmla="*/ 15704 w 5092701"/>
              <a:gd name="connsiteY1332" fmla="*/ 4508662 h 5440362"/>
              <a:gd name="connsiteX1333" fmla="*/ 66897 w 5092701"/>
              <a:gd name="connsiteY1333" fmla="*/ 4470230 h 5440362"/>
              <a:gd name="connsiteX1334" fmla="*/ 71560 w 5092701"/>
              <a:gd name="connsiteY1334" fmla="*/ 4469305 h 5440362"/>
              <a:gd name="connsiteX1335" fmla="*/ 107170 w 5092701"/>
              <a:gd name="connsiteY1335" fmla="*/ 4478437 h 5440362"/>
              <a:gd name="connsiteX1336" fmla="*/ 1247649 w 5092701"/>
              <a:gd name="connsiteY1336" fmla="*/ 4335325 h 5440362"/>
              <a:gd name="connsiteX1337" fmla="*/ 1291528 w 5092701"/>
              <a:gd name="connsiteY1337" fmla="*/ 4327380 h 5440362"/>
              <a:gd name="connsiteX1338" fmla="*/ 1292336 w 5092701"/>
              <a:gd name="connsiteY1338" fmla="*/ 4327277 h 5440362"/>
              <a:gd name="connsiteX1339" fmla="*/ 1342096 w 5092701"/>
              <a:gd name="connsiteY1339" fmla="*/ 4319043 h 5440362"/>
              <a:gd name="connsiteX1340" fmla="*/ 1311343 w 5092701"/>
              <a:gd name="connsiteY1340" fmla="*/ 4323793 h 5440362"/>
              <a:gd name="connsiteX1341" fmla="*/ 1291528 w 5092701"/>
              <a:gd name="connsiteY1341" fmla="*/ 4327380 h 5440362"/>
              <a:gd name="connsiteX1342" fmla="*/ 1221185 w 5092701"/>
              <a:gd name="connsiteY1342" fmla="*/ 4336384 h 5440362"/>
              <a:gd name="connsiteX1343" fmla="*/ 133312 w 5092701"/>
              <a:gd name="connsiteY1343" fmla="*/ 4457045 h 5440362"/>
              <a:gd name="connsiteX1344" fmla="*/ 71560 w 5092701"/>
              <a:gd name="connsiteY1344" fmla="*/ 4469305 h 5440362"/>
              <a:gd name="connsiteX1345" fmla="*/ 67798 w 5092701"/>
              <a:gd name="connsiteY1345" fmla="*/ 4468339 h 5440362"/>
              <a:gd name="connsiteX1346" fmla="*/ 510386 w 5092701"/>
              <a:gd name="connsiteY1346" fmla="*/ 3873776 h 5440362"/>
              <a:gd name="connsiteX1347" fmla="*/ 525346 w 5092701"/>
              <a:gd name="connsiteY1347" fmla="*/ 3862973 h 5440362"/>
              <a:gd name="connsiteX1348" fmla="*/ 509578 w 5092701"/>
              <a:gd name="connsiteY1348" fmla="*/ 3830999 h 5440362"/>
              <a:gd name="connsiteX1349" fmla="*/ 533615 w 5092701"/>
              <a:gd name="connsiteY1349" fmla="*/ 3829422 h 5440362"/>
              <a:gd name="connsiteX1350" fmla="*/ 539734 w 5092701"/>
              <a:gd name="connsiteY1350" fmla="*/ 3804596 h 5440362"/>
              <a:gd name="connsiteX1351" fmla="*/ 562373 w 5092701"/>
              <a:gd name="connsiteY1351" fmla="*/ 3785656 h 5440362"/>
              <a:gd name="connsiteX1352" fmla="*/ 554525 w 5092701"/>
              <a:gd name="connsiteY1352" fmla="*/ 3767608 h 5440362"/>
              <a:gd name="connsiteX1353" fmla="*/ 570642 w 5092701"/>
              <a:gd name="connsiteY1353" fmla="*/ 3752107 h 5440362"/>
              <a:gd name="connsiteX1354" fmla="*/ 545061 w 5092701"/>
              <a:gd name="connsiteY1354" fmla="*/ 3664002 h 5440362"/>
              <a:gd name="connsiteX1355" fmla="*/ 563637 w 5092701"/>
              <a:gd name="connsiteY1355" fmla="*/ 3657714 h 5440362"/>
              <a:gd name="connsiteX1356" fmla="*/ 571247 w 5092701"/>
              <a:gd name="connsiteY1356" fmla="*/ 3653703 h 5440362"/>
              <a:gd name="connsiteX1357" fmla="*/ 1368236 w 5092701"/>
              <a:gd name="connsiteY1357" fmla="*/ 3918922 h 5440362"/>
              <a:gd name="connsiteX1358" fmla="*/ 1298400 w 5092701"/>
              <a:gd name="connsiteY1358" fmla="*/ 3884106 h 5440362"/>
              <a:gd name="connsiteX1359" fmla="*/ 1282953 w 5092701"/>
              <a:gd name="connsiteY1359" fmla="*/ 3877336 h 5440362"/>
              <a:gd name="connsiteX1360" fmla="*/ 1336373 w 5092701"/>
              <a:gd name="connsiteY1360" fmla="*/ 3898273 h 5440362"/>
              <a:gd name="connsiteX1361" fmla="*/ 1616013 w 5092701"/>
              <a:gd name="connsiteY1361" fmla="*/ 4003421 h 5440362"/>
              <a:gd name="connsiteX1362" fmla="*/ 652871 w 5092701"/>
              <a:gd name="connsiteY1362" fmla="*/ 3560473 h 5440362"/>
              <a:gd name="connsiteX1363" fmla="*/ 682859 w 5092701"/>
              <a:gd name="connsiteY1363" fmla="*/ 3507885 h 5440362"/>
              <a:gd name="connsiteX1364" fmla="*/ 727551 w 5092701"/>
              <a:gd name="connsiteY1364" fmla="*/ 3495423 h 5440362"/>
              <a:gd name="connsiteX1365" fmla="*/ 743738 w 5092701"/>
              <a:gd name="connsiteY1365" fmla="*/ 3475799 h 5440362"/>
              <a:gd name="connsiteX1366" fmla="*/ 783963 w 5092701"/>
              <a:gd name="connsiteY1366" fmla="*/ 3454598 h 5440362"/>
              <a:gd name="connsiteX1367" fmla="*/ 797526 w 5092701"/>
              <a:gd name="connsiteY1367" fmla="*/ 3426431 h 5440362"/>
              <a:gd name="connsiteX1368" fmla="*/ 824775 w 5092701"/>
              <a:gd name="connsiteY1368" fmla="*/ 3407982 h 5440362"/>
              <a:gd name="connsiteX1369" fmla="*/ 863787 w 5092701"/>
              <a:gd name="connsiteY1369" fmla="*/ 3322615 h 5440362"/>
              <a:gd name="connsiteX1370" fmla="*/ 888981 w 5092701"/>
              <a:gd name="connsiteY1370" fmla="*/ 3316342 h 5440362"/>
              <a:gd name="connsiteX1371" fmla="*/ 899638 w 5092701"/>
              <a:gd name="connsiteY1371" fmla="*/ 3296129 h 5440362"/>
              <a:gd name="connsiteX1372" fmla="*/ 901035 w 5092701"/>
              <a:gd name="connsiteY1372" fmla="*/ 3313493 h 5440362"/>
              <a:gd name="connsiteX1373" fmla="*/ 976303 w 5092701"/>
              <a:gd name="connsiteY1373" fmla="*/ 3223028 h 5440362"/>
              <a:gd name="connsiteX1374" fmla="*/ 1006861 w 5092701"/>
              <a:gd name="connsiteY1374" fmla="*/ 3218015 h 5440362"/>
              <a:gd name="connsiteX1375" fmla="*/ 1020661 w 5092701"/>
              <a:gd name="connsiteY1375" fmla="*/ 3185053 h 5440362"/>
              <a:gd name="connsiteX1376" fmla="*/ 1095175 w 5092701"/>
              <a:gd name="connsiteY1376" fmla="*/ 3120675 h 5440362"/>
              <a:gd name="connsiteX1377" fmla="*/ 1103278 w 5092701"/>
              <a:gd name="connsiteY1377" fmla="*/ 3087796 h 5440362"/>
              <a:gd name="connsiteX1378" fmla="*/ 1150375 w 5092701"/>
              <a:gd name="connsiteY1378" fmla="*/ 3015682 h 5440362"/>
              <a:gd name="connsiteX1379" fmla="*/ 1206383 w 5092701"/>
              <a:gd name="connsiteY1379" fmla="*/ 2953468 h 5440362"/>
              <a:gd name="connsiteX1380" fmla="*/ 1298022 w 5092701"/>
              <a:gd name="connsiteY1380" fmla="*/ 2796575 h 5440362"/>
              <a:gd name="connsiteX1381" fmla="*/ 1320662 w 5092701"/>
              <a:gd name="connsiteY1381" fmla="*/ 2777636 h 5440362"/>
              <a:gd name="connsiteX1382" fmla="*/ 1336447 w 5092701"/>
              <a:gd name="connsiteY1382" fmla="*/ 2736623 h 5440362"/>
              <a:gd name="connsiteX1383" fmla="*/ 1340083 w 5092701"/>
              <a:gd name="connsiteY1383" fmla="*/ 2733634 h 5440362"/>
              <a:gd name="connsiteX1384" fmla="*/ 1382789 w 5092701"/>
              <a:gd name="connsiteY1384" fmla="*/ 2690595 h 5440362"/>
              <a:gd name="connsiteX1385" fmla="*/ 1352968 w 5092701"/>
              <a:gd name="connsiteY1385" fmla="*/ 2742512 h 5440362"/>
              <a:gd name="connsiteX1386" fmla="*/ 1374686 w 5092701"/>
              <a:gd name="connsiteY1386" fmla="*/ 2723473 h 5440362"/>
              <a:gd name="connsiteX1387" fmla="*/ 1494296 w 5092701"/>
              <a:gd name="connsiteY1387" fmla="*/ 2668023 h 5440362"/>
              <a:gd name="connsiteX1388" fmla="*/ 1582758 w 5092701"/>
              <a:gd name="connsiteY1388" fmla="*/ 2643000 h 5440362"/>
              <a:gd name="connsiteX1389" fmla="*/ 1724133 w 5092701"/>
              <a:gd name="connsiteY1389" fmla="*/ 2596147 h 5440362"/>
              <a:gd name="connsiteX1390" fmla="*/ 1755441 w 5092701"/>
              <a:gd name="connsiteY1390" fmla="*/ 2588710 h 5440362"/>
              <a:gd name="connsiteX1391" fmla="*/ 1755441 w 5092701"/>
              <a:gd name="connsiteY1391" fmla="*/ 2573914 h 5440362"/>
              <a:gd name="connsiteX1392" fmla="*/ 1683997 w 5092701"/>
              <a:gd name="connsiteY1392" fmla="*/ 2590165 h 5440362"/>
              <a:gd name="connsiteX1393" fmla="*/ 1267030 w 5092701"/>
              <a:gd name="connsiteY1393" fmla="*/ 2622216 h 5440362"/>
              <a:gd name="connsiteX1394" fmla="*/ 474691 w 5092701"/>
              <a:gd name="connsiteY1394" fmla="*/ 2284673 h 5440362"/>
              <a:gd name="connsiteX1395" fmla="*/ 408736 w 5092701"/>
              <a:gd name="connsiteY1395" fmla="*/ 2257514 h 5440362"/>
              <a:gd name="connsiteX1396" fmla="*/ 336355 w 5092701"/>
              <a:gd name="connsiteY1396" fmla="*/ 2062745 h 5440362"/>
              <a:gd name="connsiteX1397" fmla="*/ 301843 w 5092701"/>
              <a:gd name="connsiteY1397" fmla="*/ 1984470 h 5440362"/>
              <a:gd name="connsiteX1398" fmla="*/ 314241 w 5092701"/>
              <a:gd name="connsiteY1398" fmla="*/ 1946603 h 5440362"/>
              <a:gd name="connsiteX1399" fmla="*/ 322562 w 5092701"/>
              <a:gd name="connsiteY1399" fmla="*/ 1927294 h 5440362"/>
              <a:gd name="connsiteX1400" fmla="*/ 318670 w 5092701"/>
              <a:gd name="connsiteY1400" fmla="*/ 1876058 h 5440362"/>
              <a:gd name="connsiteX1401" fmla="*/ 255602 w 5092701"/>
              <a:gd name="connsiteY1401" fmla="*/ 1870970 h 5440362"/>
              <a:gd name="connsiteX1402" fmla="*/ 276431 w 5092701"/>
              <a:gd name="connsiteY1402" fmla="*/ 1836202 h 5440362"/>
              <a:gd name="connsiteX1403" fmla="*/ 293601 w 5092701"/>
              <a:gd name="connsiteY1403" fmla="*/ 1820701 h 5440362"/>
              <a:gd name="connsiteX1404" fmla="*/ 287791 w 5092701"/>
              <a:gd name="connsiteY1404" fmla="*/ 1790806 h 5440362"/>
              <a:gd name="connsiteX1405" fmla="*/ 280724 w 5092701"/>
              <a:gd name="connsiteY1405" fmla="*/ 1747840 h 5440362"/>
              <a:gd name="connsiteX1406" fmla="*/ 347860 w 5092701"/>
              <a:gd name="connsiteY1406" fmla="*/ 1733976 h 5440362"/>
              <a:gd name="connsiteX1407" fmla="*/ 325638 w 5092701"/>
              <a:gd name="connsiteY1407" fmla="*/ 1723209 h 5440362"/>
              <a:gd name="connsiteX1408" fmla="*/ 314953 w 5092701"/>
              <a:gd name="connsiteY1408" fmla="*/ 1719795 h 5440362"/>
              <a:gd name="connsiteX1409" fmla="*/ 319515 w 5092701"/>
              <a:gd name="connsiteY1409" fmla="*/ 1719317 h 5440362"/>
              <a:gd name="connsiteX1410" fmla="*/ 320848 w 5092701"/>
              <a:gd name="connsiteY1410" fmla="*/ 1703944 h 5440362"/>
              <a:gd name="connsiteX1411" fmla="*/ 320224 w 5092701"/>
              <a:gd name="connsiteY1411" fmla="*/ 1701035 h 5440362"/>
              <a:gd name="connsiteX1412" fmla="*/ 1160463 w 5092701"/>
              <a:gd name="connsiteY1412" fmla="*/ 1527930 h 5440362"/>
              <a:gd name="connsiteX1413" fmla="*/ 1160463 w 5092701"/>
              <a:gd name="connsiteY1413" fmla="*/ 1524252 h 5440362"/>
              <a:gd name="connsiteX1414" fmla="*/ 1133509 w 5092701"/>
              <a:gd name="connsiteY1414" fmla="*/ 1529871 h 5440362"/>
              <a:gd name="connsiteX1415" fmla="*/ 332776 w 5092701"/>
              <a:gd name="connsiteY1415" fmla="*/ 1698347 h 5440362"/>
              <a:gd name="connsiteX1416" fmla="*/ 320213 w 5092701"/>
              <a:gd name="connsiteY1416" fmla="*/ 1700984 h 5440362"/>
              <a:gd name="connsiteX1417" fmla="*/ 316931 w 5092701"/>
              <a:gd name="connsiteY1417" fmla="*/ 1685672 h 5440362"/>
              <a:gd name="connsiteX1418" fmla="*/ 299472 w 5092701"/>
              <a:gd name="connsiteY1418" fmla="*/ 1668603 h 5440362"/>
              <a:gd name="connsiteX1419" fmla="*/ 287071 w 5092701"/>
              <a:gd name="connsiteY1419" fmla="*/ 1657758 h 5440362"/>
              <a:gd name="connsiteX1420" fmla="*/ 323719 w 5092701"/>
              <a:gd name="connsiteY1420" fmla="*/ 1643089 h 5440362"/>
              <a:gd name="connsiteX1421" fmla="*/ 354145 w 5092701"/>
              <a:gd name="connsiteY1421" fmla="*/ 1630887 h 5440362"/>
              <a:gd name="connsiteX1422" fmla="*/ 383743 w 5092701"/>
              <a:gd name="connsiteY1422" fmla="*/ 1617597 h 5440362"/>
              <a:gd name="connsiteX1423" fmla="*/ 401187 w 5092701"/>
              <a:gd name="connsiteY1423" fmla="*/ 1613432 h 5440362"/>
              <a:gd name="connsiteX1424" fmla="*/ 372064 w 5092701"/>
              <a:gd name="connsiteY1424" fmla="*/ 1605397 h 5440362"/>
              <a:gd name="connsiteX1425" fmla="*/ 1126003 w 5092701"/>
              <a:gd name="connsiteY1425" fmla="*/ 1426678 h 5440362"/>
              <a:gd name="connsiteX1426" fmla="*/ 1160463 w 5092701"/>
              <a:gd name="connsiteY1426" fmla="*/ 1418616 h 5440362"/>
              <a:gd name="connsiteX1427" fmla="*/ 1160463 w 5092701"/>
              <a:gd name="connsiteY1427" fmla="*/ 1414473 h 5440362"/>
              <a:gd name="connsiteX1428" fmla="*/ 1115030 w 5092701"/>
              <a:gd name="connsiteY1428" fmla="*/ 1424244 h 5440362"/>
              <a:gd name="connsiteX1429" fmla="*/ 339679 w 5092701"/>
              <a:gd name="connsiteY1429" fmla="*/ 1589530 h 5440362"/>
              <a:gd name="connsiteX1430" fmla="*/ 885365 w 5092701"/>
              <a:gd name="connsiteY1430" fmla="*/ 1436813 h 5440362"/>
              <a:gd name="connsiteX1431" fmla="*/ 315107 w 5092701"/>
              <a:gd name="connsiteY1431" fmla="*/ 1565953 h 5440362"/>
              <a:gd name="connsiteX1432" fmla="*/ 303830 w 5092701"/>
              <a:gd name="connsiteY1432" fmla="*/ 1568595 h 5440362"/>
              <a:gd name="connsiteX1433" fmla="*/ 302382 w 5092701"/>
              <a:gd name="connsiteY1433" fmla="*/ 1563665 h 5440362"/>
              <a:gd name="connsiteX1434" fmla="*/ 324348 w 5092701"/>
              <a:gd name="connsiteY1434" fmla="*/ 1540744 h 5440362"/>
              <a:gd name="connsiteX1435" fmla="*/ 528384 w 5092701"/>
              <a:gd name="connsiteY1435" fmla="*/ 1462186 h 5440362"/>
              <a:gd name="connsiteX1436" fmla="*/ 634987 w 5092701"/>
              <a:gd name="connsiteY1436" fmla="*/ 1433018 h 5440362"/>
              <a:gd name="connsiteX1437" fmla="*/ 679958 w 5092701"/>
              <a:gd name="connsiteY1437" fmla="*/ 1422346 h 5440362"/>
              <a:gd name="connsiteX1438" fmla="*/ 777225 w 5092701"/>
              <a:gd name="connsiteY1438" fmla="*/ 1396804 h 5440362"/>
              <a:gd name="connsiteX1439" fmla="*/ 839406 w 5092701"/>
              <a:gd name="connsiteY1439" fmla="*/ 1379754 h 5440362"/>
              <a:gd name="connsiteX1440" fmla="*/ 898942 w 5092701"/>
              <a:gd name="connsiteY1440" fmla="*/ 1364529 h 5440362"/>
              <a:gd name="connsiteX1441" fmla="*/ 1025721 w 5092701"/>
              <a:gd name="connsiteY1441" fmla="*/ 1330070 h 5440362"/>
              <a:gd name="connsiteX1442" fmla="*/ 874460 w 5092701"/>
              <a:gd name="connsiteY1442" fmla="*/ 1370143 h 5440362"/>
              <a:gd name="connsiteX1443" fmla="*/ 839406 w 5092701"/>
              <a:gd name="connsiteY1443" fmla="*/ 1379754 h 5440362"/>
              <a:gd name="connsiteX1444" fmla="*/ 783517 w 5092701"/>
              <a:gd name="connsiteY1444" fmla="*/ 1394046 h 5440362"/>
              <a:gd name="connsiteX1445" fmla="*/ 654678 w 5092701"/>
              <a:gd name="connsiteY1445" fmla="*/ 1427630 h 5440362"/>
              <a:gd name="connsiteX1446" fmla="*/ 634987 w 5092701"/>
              <a:gd name="connsiteY1446" fmla="*/ 1433018 h 5440362"/>
              <a:gd name="connsiteX1447" fmla="*/ 596683 w 5092701"/>
              <a:gd name="connsiteY1447" fmla="*/ 1442108 h 5440362"/>
              <a:gd name="connsiteX1448" fmla="*/ 528211 w 5092701"/>
              <a:gd name="connsiteY1448" fmla="*/ 1445644 h 5440362"/>
              <a:gd name="connsiteX1449" fmla="*/ 562032 w 5092701"/>
              <a:gd name="connsiteY1449" fmla="*/ 1418778 h 5440362"/>
              <a:gd name="connsiteX1450" fmla="*/ 626481 w 5092701"/>
              <a:gd name="connsiteY1450" fmla="*/ 1389560 h 5440362"/>
              <a:gd name="connsiteX1451" fmla="*/ 215744 w 5092701"/>
              <a:gd name="connsiteY1451" fmla="*/ 1460009 h 5440362"/>
              <a:gd name="connsiteX1452" fmla="*/ 262053 w 5092701"/>
              <a:gd name="connsiteY1452" fmla="*/ 1423583 h 5440362"/>
              <a:gd name="connsiteX1453" fmla="*/ 881575 w 5092701"/>
              <a:gd name="connsiteY1453" fmla="*/ 1232256 h 5440362"/>
              <a:gd name="connsiteX1454" fmla="*/ 979515 w 5092701"/>
              <a:gd name="connsiteY1454" fmla="*/ 1203259 h 5440362"/>
              <a:gd name="connsiteX1455" fmla="*/ 986856 w 5092701"/>
              <a:gd name="connsiteY1455" fmla="*/ 1201287 h 5440362"/>
              <a:gd name="connsiteX1456" fmla="*/ 1243324 w 5092701"/>
              <a:gd name="connsiteY1456" fmla="*/ 1132457 h 5440362"/>
              <a:gd name="connsiteX1457" fmla="*/ 1313929 w 5092701"/>
              <a:gd name="connsiteY1457" fmla="*/ 1104536 h 5440362"/>
              <a:gd name="connsiteX1458" fmla="*/ 1340567 w 5092701"/>
              <a:gd name="connsiteY1458" fmla="*/ 1094416 h 5440362"/>
              <a:gd name="connsiteX1459" fmla="*/ 1372124 w 5092701"/>
              <a:gd name="connsiteY1459" fmla="*/ 1084523 h 5440362"/>
              <a:gd name="connsiteX1460" fmla="*/ 1478177 w 5092701"/>
              <a:gd name="connsiteY1460" fmla="*/ 1044690 h 5440362"/>
              <a:gd name="connsiteX1461" fmla="*/ 829207 w 5092701"/>
              <a:gd name="connsiteY1461" fmla="*/ 1210852 h 5440362"/>
              <a:gd name="connsiteX1462" fmla="*/ 765350 w 5092701"/>
              <a:gd name="connsiteY1462" fmla="*/ 1228716 h 5440362"/>
              <a:gd name="connsiteX1463" fmla="*/ 752764 w 5092701"/>
              <a:gd name="connsiteY1463" fmla="*/ 1231313 h 5440362"/>
              <a:gd name="connsiteX1464" fmla="*/ 534176 w 5092701"/>
              <a:gd name="connsiteY1464" fmla="*/ 1289746 h 5440362"/>
              <a:gd name="connsiteX1465" fmla="*/ 749397 w 5092701"/>
              <a:gd name="connsiteY1465" fmla="*/ 1233179 h 5440362"/>
              <a:gd name="connsiteX1466" fmla="*/ 765350 w 5092701"/>
              <a:gd name="connsiteY1466" fmla="*/ 1228716 h 5440362"/>
              <a:gd name="connsiteX1467" fmla="*/ 871363 w 5092701"/>
              <a:gd name="connsiteY1467" fmla="*/ 1206841 h 5440362"/>
              <a:gd name="connsiteX1468" fmla="*/ 951656 w 5092701"/>
              <a:gd name="connsiteY1468" fmla="*/ 1190528 h 5440362"/>
              <a:gd name="connsiteX1469" fmla="*/ 897337 w 5092701"/>
              <a:gd name="connsiteY1469" fmla="*/ 1204430 h 5440362"/>
              <a:gd name="connsiteX1470" fmla="*/ 286536 w 5092701"/>
              <a:gd name="connsiteY1470" fmla="*/ 1347073 h 5440362"/>
              <a:gd name="connsiteX1471" fmla="*/ 1509928 w 5092701"/>
              <a:gd name="connsiteY1471" fmla="*/ 915859 h 5440362"/>
              <a:gd name="connsiteX1472" fmla="*/ 369520 w 5092701"/>
              <a:gd name="connsiteY1472" fmla="*/ 1280685 h 5440362"/>
              <a:gd name="connsiteX1473" fmla="*/ 608386 w 5092701"/>
              <a:gd name="connsiteY1473" fmla="*/ 1179426 h 5440362"/>
              <a:gd name="connsiteX1474" fmla="*/ 775940 w 5092701"/>
              <a:gd name="connsiteY1474" fmla="*/ 1099455 h 5440362"/>
              <a:gd name="connsiteX1475" fmla="*/ 1031561 w 5092701"/>
              <a:gd name="connsiteY1475" fmla="*/ 999251 h 5440362"/>
              <a:gd name="connsiteX1476" fmla="*/ 1283500 w 5092701"/>
              <a:gd name="connsiteY1476" fmla="*/ 861601 h 5440362"/>
              <a:gd name="connsiteX1477" fmla="*/ 1377062 w 5092701"/>
              <a:gd name="connsiteY1477" fmla="*/ 803550 h 5440362"/>
              <a:gd name="connsiteX1478" fmla="*/ 1705516 w 5092701"/>
              <a:gd name="connsiteY1478" fmla="*/ 548295 h 5440362"/>
              <a:gd name="connsiteX1479" fmla="*/ 1711380 w 5092701"/>
              <a:gd name="connsiteY1479" fmla="*/ 574395 h 5440362"/>
              <a:gd name="connsiteX1480" fmla="*/ 1789036 w 5092701"/>
              <a:gd name="connsiteY1480" fmla="*/ 497268 h 5440362"/>
              <a:gd name="connsiteX1481" fmla="*/ 1890140 w 5092701"/>
              <a:gd name="connsiteY1481" fmla="*/ 443981 h 5440362"/>
              <a:gd name="connsiteX1482" fmla="*/ 1872038 w 5092701"/>
              <a:gd name="connsiteY1482" fmla="*/ 467534 h 5440362"/>
              <a:gd name="connsiteX1483" fmla="*/ 1891536 w 5092701"/>
              <a:gd name="connsiteY1483" fmla="*/ 461344 h 5440362"/>
              <a:gd name="connsiteX1484" fmla="*/ 1900613 w 5092701"/>
              <a:gd name="connsiteY1484" fmla="*/ 470572 h 5440362"/>
              <a:gd name="connsiteX1485" fmla="*/ 1961327 w 5092701"/>
              <a:gd name="connsiteY1485" fmla="*/ 439156 h 5440362"/>
              <a:gd name="connsiteX1486" fmla="*/ 2293029 w 5092701"/>
              <a:gd name="connsiteY1486" fmla="*/ 329137 h 5440362"/>
              <a:gd name="connsiteX1487" fmla="*/ 2285514 w 5092701"/>
              <a:gd name="connsiteY1487" fmla="*/ 336600 h 5440362"/>
              <a:gd name="connsiteX1488" fmla="*/ 2967996 w 5092701"/>
              <a:gd name="connsiteY1488" fmla="*/ 161970 h 5440362"/>
              <a:gd name="connsiteX1489" fmla="*/ 3380884 w 5092701"/>
              <a:gd name="connsiteY1489" fmla="*/ 56452 h 5440362"/>
              <a:gd name="connsiteX1490" fmla="*/ 3456302 w 5092701"/>
              <a:gd name="connsiteY1490" fmla="*/ 38305 h 5440362"/>
              <a:gd name="connsiteX1491" fmla="*/ 3377907 w 5092701"/>
              <a:gd name="connsiteY1491" fmla="*/ 68530 h 5440362"/>
              <a:gd name="connsiteX1492" fmla="*/ 3365689 w 5092701"/>
              <a:gd name="connsiteY1492" fmla="*/ 72051 h 5440362"/>
              <a:gd name="connsiteX1493" fmla="*/ 3321163 w 5092701"/>
              <a:gd name="connsiteY1493" fmla="*/ 83843 h 5440362"/>
              <a:gd name="connsiteX1494" fmla="*/ 3289445 w 5092701"/>
              <a:gd name="connsiteY1494" fmla="*/ 93553 h 5440362"/>
              <a:gd name="connsiteX1495" fmla="*/ 3277392 w 5092701"/>
              <a:gd name="connsiteY1495" fmla="*/ 96403 h 5440362"/>
              <a:gd name="connsiteX1496" fmla="*/ 3188930 w 5092701"/>
              <a:gd name="connsiteY1496" fmla="*/ 121425 h 5440362"/>
              <a:gd name="connsiteX1497" fmla="*/ 3158370 w 5092701"/>
              <a:gd name="connsiteY1497" fmla="*/ 126439 h 5440362"/>
              <a:gd name="connsiteX1498" fmla="*/ 3146317 w 5092701"/>
              <a:gd name="connsiteY1498" fmla="*/ 129288 h 5440362"/>
              <a:gd name="connsiteX1499" fmla="*/ 3158370 w 5092701"/>
              <a:gd name="connsiteY1499" fmla="*/ 126439 h 5440362"/>
              <a:gd name="connsiteX1500" fmla="*/ 3188930 w 5092701"/>
              <a:gd name="connsiteY1500" fmla="*/ 121425 h 5440362"/>
              <a:gd name="connsiteX1501" fmla="*/ 3269877 w 5092701"/>
              <a:gd name="connsiteY1501" fmla="*/ 103867 h 5440362"/>
              <a:gd name="connsiteX1502" fmla="*/ 3198928 w 5092701"/>
              <a:gd name="connsiteY1502" fmla="*/ 130752 h 5440362"/>
              <a:gd name="connsiteX1503" fmla="*/ 3159767 w 5092701"/>
              <a:gd name="connsiteY1503" fmla="*/ 143802 h 5440362"/>
              <a:gd name="connsiteX1504" fmla="*/ 3433899 w 5092701"/>
              <a:gd name="connsiteY1504" fmla="*/ 79305 h 5440362"/>
              <a:gd name="connsiteX1505" fmla="*/ 3419862 w 5092701"/>
              <a:gd name="connsiteY1505" fmla="*/ 90206 h 5440362"/>
              <a:gd name="connsiteX1506" fmla="*/ 3512696 w 5092701"/>
              <a:gd name="connsiteY1506" fmla="*/ 70468 h 5440362"/>
              <a:gd name="connsiteX1507" fmla="*/ 3601158 w 5092701"/>
              <a:gd name="connsiteY1507" fmla="*/ 45446 h 5440362"/>
              <a:gd name="connsiteX1508" fmla="*/ 3776005 w 5092701"/>
              <a:gd name="connsiteY1508" fmla="*/ 0 h 544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Lst>
            <a:rect l="l" t="t" r="r" b="b"/>
            <a:pathLst>
              <a:path w="5092701" h="5440362">
                <a:moveTo>
                  <a:pt x="1798673" y="5374311"/>
                </a:moveTo>
                <a:lnTo>
                  <a:pt x="1676959" y="5387564"/>
                </a:lnTo>
                <a:cubicBezTo>
                  <a:pt x="1388877" y="5418713"/>
                  <a:pt x="1156840" y="5442428"/>
                  <a:pt x="1150645" y="5440220"/>
                </a:cubicBezTo>
                <a:cubicBezTo>
                  <a:pt x="1146870" y="5438269"/>
                  <a:pt x="1406314" y="5412468"/>
                  <a:pt x="1732148" y="5380767"/>
                </a:cubicBezTo>
                <a:close/>
                <a:moveTo>
                  <a:pt x="1160436" y="5336477"/>
                </a:moveTo>
                <a:cubicBezTo>
                  <a:pt x="1159559" y="5336826"/>
                  <a:pt x="1158942" y="5337470"/>
                  <a:pt x="1158694" y="5338476"/>
                </a:cubicBezTo>
                <a:cubicBezTo>
                  <a:pt x="1158694" y="5338476"/>
                  <a:pt x="1165621" y="5356428"/>
                  <a:pt x="1179588" y="5349650"/>
                </a:cubicBezTo>
                <a:cubicBezTo>
                  <a:pt x="1185440" y="5346055"/>
                  <a:pt x="1166574" y="5334031"/>
                  <a:pt x="1160436" y="5336477"/>
                </a:cubicBezTo>
                <a:close/>
                <a:moveTo>
                  <a:pt x="1270272" y="5311780"/>
                </a:moveTo>
                <a:cubicBezTo>
                  <a:pt x="1265732" y="5307166"/>
                  <a:pt x="1258052" y="5315301"/>
                  <a:pt x="1258052" y="5315301"/>
                </a:cubicBezTo>
                <a:cubicBezTo>
                  <a:pt x="1244156" y="5317955"/>
                  <a:pt x="1238585" y="5319686"/>
                  <a:pt x="1237893" y="5320635"/>
                </a:cubicBezTo>
                <a:cubicBezTo>
                  <a:pt x="1235817" y="5323480"/>
                  <a:pt x="1277646" y="5319278"/>
                  <a:pt x="1270272" y="5311780"/>
                </a:cubicBezTo>
                <a:close/>
                <a:moveTo>
                  <a:pt x="2991688" y="5255688"/>
                </a:moveTo>
                <a:cubicBezTo>
                  <a:pt x="2999442" y="5255438"/>
                  <a:pt x="3003440" y="5255591"/>
                  <a:pt x="3003292" y="5256188"/>
                </a:cubicBezTo>
                <a:cubicBezTo>
                  <a:pt x="3002735" y="5258454"/>
                  <a:pt x="2413429" y="5314753"/>
                  <a:pt x="1899686" y="5364507"/>
                </a:cubicBezTo>
                <a:lnTo>
                  <a:pt x="1798673" y="5374311"/>
                </a:lnTo>
                <a:lnTo>
                  <a:pt x="1824884" y="5371456"/>
                </a:lnTo>
                <a:cubicBezTo>
                  <a:pt x="1975908" y="5354900"/>
                  <a:pt x="2133869" y="5337257"/>
                  <a:pt x="2277542" y="5320836"/>
                </a:cubicBezTo>
                <a:lnTo>
                  <a:pt x="2391118" y="5307740"/>
                </a:lnTo>
                <a:lnTo>
                  <a:pt x="2410262" y="5305943"/>
                </a:lnTo>
                <a:cubicBezTo>
                  <a:pt x="2699096" y="5278954"/>
                  <a:pt x="2937412" y="5257442"/>
                  <a:pt x="2991688" y="5255688"/>
                </a:cubicBezTo>
                <a:close/>
                <a:moveTo>
                  <a:pt x="2099560" y="5255360"/>
                </a:moveTo>
                <a:cubicBezTo>
                  <a:pt x="2092046" y="5262824"/>
                  <a:pt x="2080984" y="5261648"/>
                  <a:pt x="2069002" y="5260374"/>
                </a:cubicBezTo>
                <a:cubicBezTo>
                  <a:pt x="2075524" y="5256936"/>
                  <a:pt x="2082969" y="5253596"/>
                  <a:pt x="2099560" y="5255360"/>
                </a:cubicBezTo>
                <a:close/>
                <a:moveTo>
                  <a:pt x="2104836" y="5251704"/>
                </a:moveTo>
                <a:cubicBezTo>
                  <a:pt x="2107862" y="5251423"/>
                  <a:pt x="2112240" y="5251888"/>
                  <a:pt x="2118232" y="5252526"/>
                </a:cubicBezTo>
                <a:cubicBezTo>
                  <a:pt x="2117074" y="5257222"/>
                  <a:pt x="2105092" y="5255948"/>
                  <a:pt x="2099560" y="5255360"/>
                </a:cubicBezTo>
                <a:cubicBezTo>
                  <a:pt x="2100140" y="5253012"/>
                  <a:pt x="2101812" y="5251984"/>
                  <a:pt x="2104836" y="5251704"/>
                </a:cubicBezTo>
                <a:close/>
                <a:moveTo>
                  <a:pt x="2148791" y="5247512"/>
                </a:moveTo>
                <a:cubicBezTo>
                  <a:pt x="2140354" y="5254878"/>
                  <a:pt x="2129293" y="5253702"/>
                  <a:pt x="2118232" y="5252526"/>
                </a:cubicBezTo>
                <a:cubicBezTo>
                  <a:pt x="2124754" y="5249088"/>
                  <a:pt x="2131278" y="5245649"/>
                  <a:pt x="2148791" y="5247512"/>
                </a:cubicBezTo>
                <a:close/>
                <a:moveTo>
                  <a:pt x="2179350" y="5242498"/>
                </a:moveTo>
                <a:cubicBezTo>
                  <a:pt x="2171835" y="5249963"/>
                  <a:pt x="2159851" y="5248688"/>
                  <a:pt x="2148791" y="5247512"/>
                </a:cubicBezTo>
                <a:cubicBezTo>
                  <a:pt x="2155314" y="5244074"/>
                  <a:pt x="2161837" y="5240636"/>
                  <a:pt x="2179350" y="5242498"/>
                </a:cubicBezTo>
                <a:close/>
                <a:moveTo>
                  <a:pt x="2184511" y="5238830"/>
                </a:moveTo>
                <a:cubicBezTo>
                  <a:pt x="2187422" y="5238536"/>
                  <a:pt x="2191570" y="5238977"/>
                  <a:pt x="2197100" y="5239566"/>
                </a:cubicBezTo>
                <a:cubicBezTo>
                  <a:pt x="2195942" y="5244263"/>
                  <a:pt x="2184881" y="5243087"/>
                  <a:pt x="2179350" y="5242498"/>
                </a:cubicBezTo>
                <a:cubicBezTo>
                  <a:pt x="2179929" y="5240150"/>
                  <a:pt x="2181601" y="5239123"/>
                  <a:pt x="2184511" y="5238830"/>
                </a:cubicBezTo>
                <a:close/>
                <a:moveTo>
                  <a:pt x="2201886" y="5236459"/>
                </a:moveTo>
                <a:cubicBezTo>
                  <a:pt x="2204314" y="5236201"/>
                  <a:pt x="2207310" y="5236520"/>
                  <a:pt x="2210075" y="5236813"/>
                </a:cubicBezTo>
                <a:cubicBezTo>
                  <a:pt x="2209083" y="5240839"/>
                  <a:pt x="2203552" y="5240252"/>
                  <a:pt x="2197100" y="5239566"/>
                </a:cubicBezTo>
                <a:cubicBezTo>
                  <a:pt x="2197596" y="5237552"/>
                  <a:pt x="2199457" y="5236717"/>
                  <a:pt x="2201886" y="5236459"/>
                </a:cubicBezTo>
                <a:close/>
                <a:moveTo>
                  <a:pt x="2215092" y="5233732"/>
                </a:moveTo>
                <a:cubicBezTo>
                  <a:pt x="2217980" y="5233523"/>
                  <a:pt x="2222128" y="5233964"/>
                  <a:pt x="2227659" y="5234553"/>
                </a:cubicBezTo>
                <a:cubicBezTo>
                  <a:pt x="2226667" y="5238578"/>
                  <a:pt x="2215605" y="5237402"/>
                  <a:pt x="2210075" y="5236813"/>
                </a:cubicBezTo>
                <a:cubicBezTo>
                  <a:pt x="2210571" y="5234801"/>
                  <a:pt x="2212202" y="5233942"/>
                  <a:pt x="2215092" y="5233732"/>
                </a:cubicBezTo>
                <a:close/>
                <a:moveTo>
                  <a:pt x="2232099" y="5231409"/>
                </a:moveTo>
                <a:cubicBezTo>
                  <a:pt x="2234412" y="5231138"/>
                  <a:pt x="2237408" y="5231457"/>
                  <a:pt x="2240634" y="5231801"/>
                </a:cubicBezTo>
                <a:cubicBezTo>
                  <a:pt x="2233189" y="5235141"/>
                  <a:pt x="2233189" y="5235141"/>
                  <a:pt x="2227659" y="5234553"/>
                </a:cubicBezTo>
                <a:cubicBezTo>
                  <a:pt x="2228155" y="5232539"/>
                  <a:pt x="2229786" y="5231680"/>
                  <a:pt x="2232099" y="5231409"/>
                </a:cubicBezTo>
                <a:close/>
                <a:moveTo>
                  <a:pt x="2245650" y="5228719"/>
                </a:moveTo>
                <a:cubicBezTo>
                  <a:pt x="2248539" y="5228509"/>
                  <a:pt x="2252687" y="5228950"/>
                  <a:pt x="2258218" y="5229539"/>
                </a:cubicBezTo>
                <a:cubicBezTo>
                  <a:pt x="2251695" y="5232977"/>
                  <a:pt x="2246165" y="5232389"/>
                  <a:pt x="2240634" y="5231801"/>
                </a:cubicBezTo>
                <a:cubicBezTo>
                  <a:pt x="2241130" y="5229788"/>
                  <a:pt x="2242762" y="5228928"/>
                  <a:pt x="2245650" y="5228719"/>
                </a:cubicBezTo>
                <a:close/>
                <a:moveTo>
                  <a:pt x="2260729" y="5225588"/>
                </a:moveTo>
                <a:cubicBezTo>
                  <a:pt x="2262372" y="5225161"/>
                  <a:pt x="2265367" y="5225479"/>
                  <a:pt x="2271359" y="5226116"/>
                </a:cubicBezTo>
                <a:cubicBezTo>
                  <a:pt x="2263749" y="5230127"/>
                  <a:pt x="2263749" y="5230127"/>
                  <a:pt x="2258218" y="5229539"/>
                </a:cubicBezTo>
                <a:cubicBezTo>
                  <a:pt x="2258797" y="5227190"/>
                  <a:pt x="2259086" y="5226017"/>
                  <a:pt x="2260729" y="5225588"/>
                </a:cubicBezTo>
                <a:close/>
                <a:moveTo>
                  <a:pt x="2299173" y="5224951"/>
                </a:moveTo>
                <a:lnTo>
                  <a:pt x="2298666" y="5225663"/>
                </a:lnTo>
                <a:lnTo>
                  <a:pt x="2298259" y="5226233"/>
                </a:lnTo>
                <a:close/>
                <a:moveTo>
                  <a:pt x="2301918" y="5221103"/>
                </a:moveTo>
                <a:lnTo>
                  <a:pt x="2299173" y="5224951"/>
                </a:lnTo>
                <a:lnTo>
                  <a:pt x="2300698" y="5222812"/>
                </a:lnTo>
                <a:close/>
                <a:moveTo>
                  <a:pt x="2551292" y="5153879"/>
                </a:moveTo>
                <a:lnTo>
                  <a:pt x="2550737" y="5154342"/>
                </a:lnTo>
                <a:lnTo>
                  <a:pt x="2551136" y="5154009"/>
                </a:lnTo>
                <a:close/>
                <a:moveTo>
                  <a:pt x="2560687" y="5146020"/>
                </a:moveTo>
                <a:lnTo>
                  <a:pt x="2552197" y="5153122"/>
                </a:lnTo>
                <a:lnTo>
                  <a:pt x="2551292" y="5153879"/>
                </a:lnTo>
                <a:lnTo>
                  <a:pt x="2554187" y="5151457"/>
                </a:lnTo>
                <a:close/>
                <a:moveTo>
                  <a:pt x="1347823" y="5144187"/>
                </a:moveTo>
                <a:lnTo>
                  <a:pt x="1349733" y="5144748"/>
                </a:lnTo>
                <a:lnTo>
                  <a:pt x="1352834" y="5145659"/>
                </a:lnTo>
                <a:close/>
                <a:moveTo>
                  <a:pt x="1343531" y="5142927"/>
                </a:moveTo>
                <a:lnTo>
                  <a:pt x="1344564" y="5143230"/>
                </a:lnTo>
                <a:lnTo>
                  <a:pt x="1347823" y="5144187"/>
                </a:lnTo>
                <a:lnTo>
                  <a:pt x="1346503" y="5143800"/>
                </a:lnTo>
                <a:close/>
                <a:moveTo>
                  <a:pt x="2565206" y="5142510"/>
                </a:moveTo>
                <a:lnTo>
                  <a:pt x="2564717" y="5142890"/>
                </a:lnTo>
                <a:lnTo>
                  <a:pt x="2560687" y="5146020"/>
                </a:lnTo>
                <a:lnTo>
                  <a:pt x="2562661" y="5144486"/>
                </a:lnTo>
                <a:close/>
                <a:moveTo>
                  <a:pt x="2566609" y="5141420"/>
                </a:moveTo>
                <a:lnTo>
                  <a:pt x="2565206" y="5142510"/>
                </a:lnTo>
                <a:lnTo>
                  <a:pt x="2565951" y="5141931"/>
                </a:lnTo>
                <a:close/>
                <a:moveTo>
                  <a:pt x="1243073" y="5138119"/>
                </a:moveTo>
                <a:cubicBezTo>
                  <a:pt x="1241915" y="5142816"/>
                  <a:pt x="1230855" y="5141640"/>
                  <a:pt x="1230855" y="5141640"/>
                </a:cubicBezTo>
                <a:cubicBezTo>
                  <a:pt x="1229241" y="5141469"/>
                  <a:pt x="1229199" y="5141163"/>
                  <a:pt x="1230041" y="5140800"/>
                </a:cubicBezTo>
                <a:cubicBezTo>
                  <a:pt x="1232571" y="5139713"/>
                  <a:pt x="1243073" y="5138119"/>
                  <a:pt x="1243073" y="5138119"/>
                </a:cubicBezTo>
                <a:close/>
                <a:moveTo>
                  <a:pt x="2585663" y="4997144"/>
                </a:moveTo>
                <a:cubicBezTo>
                  <a:pt x="2551078" y="4997680"/>
                  <a:pt x="2491031" y="5002756"/>
                  <a:pt x="2496047" y="4999675"/>
                </a:cubicBezTo>
                <a:cubicBezTo>
                  <a:pt x="2477305" y="5006633"/>
                  <a:pt x="2612710" y="5008001"/>
                  <a:pt x="2608408" y="4998592"/>
                </a:cubicBezTo>
                <a:cubicBezTo>
                  <a:pt x="2605890" y="4997291"/>
                  <a:pt x="2597191" y="4996965"/>
                  <a:pt x="2585663" y="4997144"/>
                </a:cubicBezTo>
                <a:close/>
                <a:moveTo>
                  <a:pt x="3670756" y="4980685"/>
                </a:moveTo>
                <a:lnTo>
                  <a:pt x="3673166" y="4981393"/>
                </a:lnTo>
                <a:lnTo>
                  <a:pt x="3673727" y="4981558"/>
                </a:lnTo>
                <a:lnTo>
                  <a:pt x="3675027" y="4981939"/>
                </a:lnTo>
                <a:lnTo>
                  <a:pt x="3680058" y="4983417"/>
                </a:lnTo>
                <a:lnTo>
                  <a:pt x="3676957" y="4982506"/>
                </a:lnTo>
                <a:lnTo>
                  <a:pt x="3675027" y="4981939"/>
                </a:lnTo>
                <a:lnTo>
                  <a:pt x="3673166" y="4981393"/>
                </a:lnTo>
                <a:lnTo>
                  <a:pt x="3671789" y="4980988"/>
                </a:lnTo>
                <a:close/>
                <a:moveTo>
                  <a:pt x="2139397" y="4978636"/>
                </a:moveTo>
                <a:lnTo>
                  <a:pt x="2140842" y="4978657"/>
                </a:lnTo>
                <a:lnTo>
                  <a:pt x="2140731" y="4978689"/>
                </a:lnTo>
                <a:cubicBezTo>
                  <a:pt x="2137035" y="4978813"/>
                  <a:pt x="2135411" y="4978829"/>
                  <a:pt x="2135356" y="4978799"/>
                </a:cubicBezTo>
                <a:cubicBezTo>
                  <a:pt x="2135302" y="4978770"/>
                  <a:pt x="2136815" y="4978694"/>
                  <a:pt x="2139397" y="4978636"/>
                </a:cubicBezTo>
                <a:close/>
                <a:moveTo>
                  <a:pt x="2618325" y="4950571"/>
                </a:moveTo>
                <a:cubicBezTo>
                  <a:pt x="2618254" y="4950499"/>
                  <a:pt x="2616907" y="4950628"/>
                  <a:pt x="2614443" y="4950933"/>
                </a:cubicBezTo>
                <a:lnTo>
                  <a:pt x="2613999" y="4950992"/>
                </a:lnTo>
                <a:lnTo>
                  <a:pt x="2433932" y="4968510"/>
                </a:lnTo>
                <a:cubicBezTo>
                  <a:pt x="2429836" y="4964975"/>
                  <a:pt x="2293649" y="4996547"/>
                  <a:pt x="2290363" y="4998909"/>
                </a:cubicBezTo>
                <a:cubicBezTo>
                  <a:pt x="2289405" y="4999598"/>
                  <a:pt x="2540351" y="4961189"/>
                  <a:pt x="2603862" y="4952349"/>
                </a:cubicBezTo>
                <a:lnTo>
                  <a:pt x="2613999" y="4950992"/>
                </a:lnTo>
                <a:close/>
                <a:moveTo>
                  <a:pt x="3986456" y="4907527"/>
                </a:moveTo>
                <a:cubicBezTo>
                  <a:pt x="3987854" y="4907375"/>
                  <a:pt x="3988108" y="4907471"/>
                  <a:pt x="3987454" y="4907762"/>
                </a:cubicBezTo>
                <a:cubicBezTo>
                  <a:pt x="3983095" y="4909706"/>
                  <a:pt x="3938353" y="4920334"/>
                  <a:pt x="3922710" y="4923835"/>
                </a:cubicBezTo>
                <a:cubicBezTo>
                  <a:pt x="3867878" y="4935220"/>
                  <a:pt x="3815672" y="4955145"/>
                  <a:pt x="3765449" y="4967019"/>
                </a:cubicBezTo>
                <a:cubicBezTo>
                  <a:pt x="3679066" y="4987443"/>
                  <a:pt x="3790477" y="4961418"/>
                  <a:pt x="3801468" y="4966718"/>
                </a:cubicBezTo>
                <a:cubicBezTo>
                  <a:pt x="3817068" y="4972508"/>
                  <a:pt x="3768759" y="4980454"/>
                  <a:pt x="3755784" y="4983207"/>
                </a:cubicBezTo>
                <a:cubicBezTo>
                  <a:pt x="3730755" y="4988809"/>
                  <a:pt x="3701188" y="4989795"/>
                  <a:pt x="3694665" y="4993234"/>
                </a:cubicBezTo>
                <a:cubicBezTo>
                  <a:pt x="3689135" y="4992646"/>
                  <a:pt x="3692516" y="5001957"/>
                  <a:pt x="3699039" y="4998519"/>
                </a:cubicBezTo>
                <a:cubicBezTo>
                  <a:pt x="3623716" y="5020118"/>
                  <a:pt x="3526343" y="5035242"/>
                  <a:pt x="3421360" y="5054376"/>
                </a:cubicBezTo>
                <a:cubicBezTo>
                  <a:pt x="3237673" y="5085799"/>
                  <a:pt x="3059283" y="5122605"/>
                  <a:pt x="2868153" y="5157368"/>
                </a:cubicBezTo>
                <a:cubicBezTo>
                  <a:pt x="2782762" y="5173766"/>
                  <a:pt x="2634008" y="5205461"/>
                  <a:pt x="2559345" y="5197521"/>
                </a:cubicBezTo>
                <a:cubicBezTo>
                  <a:pt x="2592054" y="5183784"/>
                  <a:pt x="2639135" y="5184659"/>
                  <a:pt x="2671843" y="5170922"/>
                </a:cubicBezTo>
                <a:cubicBezTo>
                  <a:pt x="2654330" y="5169060"/>
                  <a:pt x="2537222" y="5195169"/>
                  <a:pt x="2529374" y="5177120"/>
                </a:cubicBezTo>
                <a:cubicBezTo>
                  <a:pt x="2529374" y="5177120"/>
                  <a:pt x="2547880" y="5174955"/>
                  <a:pt x="2548872" y="5170930"/>
                </a:cubicBezTo>
                <a:cubicBezTo>
                  <a:pt x="2602711" y="5163571"/>
                  <a:pt x="2665909" y="5148945"/>
                  <a:pt x="2708687" y="5140411"/>
                </a:cubicBezTo>
                <a:lnTo>
                  <a:pt x="3255372" y="5040857"/>
                </a:lnTo>
                <a:cubicBezTo>
                  <a:pt x="3482827" y="4996874"/>
                  <a:pt x="3702769" y="4960354"/>
                  <a:pt x="3936678" y="4917057"/>
                </a:cubicBezTo>
                <a:cubicBezTo>
                  <a:pt x="3967780" y="4910682"/>
                  <a:pt x="3982262" y="4907985"/>
                  <a:pt x="3986456" y="4907527"/>
                </a:cubicBezTo>
                <a:close/>
                <a:moveTo>
                  <a:pt x="2218552" y="4858823"/>
                </a:moveTo>
                <a:lnTo>
                  <a:pt x="2247546" y="4858854"/>
                </a:lnTo>
                <a:lnTo>
                  <a:pt x="2246901" y="4862034"/>
                </a:lnTo>
                <a:lnTo>
                  <a:pt x="2133866" y="4865952"/>
                </a:lnTo>
                <a:cubicBezTo>
                  <a:pt x="2137210" y="4863898"/>
                  <a:pt x="2177391" y="4860232"/>
                  <a:pt x="2218552" y="4858823"/>
                </a:cubicBezTo>
                <a:close/>
                <a:moveTo>
                  <a:pt x="1291496" y="4842820"/>
                </a:moveTo>
                <a:lnTo>
                  <a:pt x="1233742" y="4853405"/>
                </a:lnTo>
                <a:cubicBezTo>
                  <a:pt x="981254" y="4899726"/>
                  <a:pt x="645159" y="4961823"/>
                  <a:pt x="646227" y="4961311"/>
                </a:cubicBezTo>
                <a:cubicBezTo>
                  <a:pt x="649432" y="4959776"/>
                  <a:pt x="993010" y="4896478"/>
                  <a:pt x="1251074" y="4850065"/>
                </a:cubicBezTo>
                <a:close/>
                <a:moveTo>
                  <a:pt x="1525606" y="4802269"/>
                </a:moveTo>
                <a:lnTo>
                  <a:pt x="1515289" y="4803784"/>
                </a:lnTo>
                <a:cubicBezTo>
                  <a:pt x="1485013" y="4808519"/>
                  <a:pt x="1414265" y="4820882"/>
                  <a:pt x="1325502" y="4836726"/>
                </a:cubicBezTo>
                <a:lnTo>
                  <a:pt x="1291496" y="4842820"/>
                </a:lnTo>
                <a:lnTo>
                  <a:pt x="1306559" y="4840059"/>
                </a:lnTo>
                <a:cubicBezTo>
                  <a:pt x="1422339" y="4818868"/>
                  <a:pt x="1506698" y="4803580"/>
                  <a:pt x="1507040" y="4803993"/>
                </a:cubicBezTo>
                <a:close/>
                <a:moveTo>
                  <a:pt x="1531241" y="4801745"/>
                </a:moveTo>
                <a:lnTo>
                  <a:pt x="1525606" y="4802269"/>
                </a:lnTo>
                <a:lnTo>
                  <a:pt x="1526950" y="4802071"/>
                </a:lnTo>
                <a:cubicBezTo>
                  <a:pt x="1529643" y="4801725"/>
                  <a:pt x="1531108" y="4801610"/>
                  <a:pt x="1531241" y="4801745"/>
                </a:cubicBezTo>
                <a:close/>
                <a:moveTo>
                  <a:pt x="2486297" y="4711057"/>
                </a:moveTo>
                <a:cubicBezTo>
                  <a:pt x="2493777" y="4711531"/>
                  <a:pt x="2503128" y="4712528"/>
                  <a:pt x="2512245" y="4713758"/>
                </a:cubicBezTo>
                <a:lnTo>
                  <a:pt x="2519553" y="4714980"/>
                </a:lnTo>
                <a:lnTo>
                  <a:pt x="2511663" y="4714994"/>
                </a:lnTo>
                <a:cubicBezTo>
                  <a:pt x="2482337" y="4714646"/>
                  <a:pt x="2459330" y="4713758"/>
                  <a:pt x="2461000" y="4712655"/>
                </a:cubicBezTo>
                <a:cubicBezTo>
                  <a:pt x="2461558" y="4712287"/>
                  <a:pt x="2464857" y="4711894"/>
                  <a:pt x="2471578" y="4711490"/>
                </a:cubicBezTo>
                <a:cubicBezTo>
                  <a:pt x="2473209" y="4710631"/>
                  <a:pt x="2478817" y="4710583"/>
                  <a:pt x="2486297" y="4711057"/>
                </a:cubicBezTo>
                <a:close/>
                <a:moveTo>
                  <a:pt x="4489294" y="4578506"/>
                </a:moveTo>
                <a:cubicBezTo>
                  <a:pt x="4489025" y="4579597"/>
                  <a:pt x="4488495" y="4580251"/>
                  <a:pt x="4487774" y="4580552"/>
                </a:cubicBezTo>
                <a:lnTo>
                  <a:pt x="4487026" y="4580533"/>
                </a:lnTo>
                <a:close/>
                <a:moveTo>
                  <a:pt x="4529369" y="4484989"/>
                </a:moveTo>
                <a:lnTo>
                  <a:pt x="4541352" y="4486263"/>
                </a:lnTo>
                <a:cubicBezTo>
                  <a:pt x="4540360" y="4490289"/>
                  <a:pt x="4533907" y="4489603"/>
                  <a:pt x="4528376" y="4489015"/>
                </a:cubicBezTo>
                <a:close/>
                <a:moveTo>
                  <a:pt x="4542510" y="4481566"/>
                </a:moveTo>
                <a:lnTo>
                  <a:pt x="4548040" y="4482154"/>
                </a:lnTo>
                <a:cubicBezTo>
                  <a:pt x="4548040" y="4482154"/>
                  <a:pt x="4546882" y="4486851"/>
                  <a:pt x="4541352" y="4486263"/>
                </a:cubicBezTo>
                <a:close/>
                <a:moveTo>
                  <a:pt x="4672062" y="4280407"/>
                </a:moveTo>
                <a:cubicBezTo>
                  <a:pt x="4671351" y="4278792"/>
                  <a:pt x="4668491" y="4278402"/>
                  <a:pt x="4661986" y="4280809"/>
                </a:cubicBezTo>
                <a:lnTo>
                  <a:pt x="4660829" y="4285506"/>
                </a:lnTo>
                <a:cubicBezTo>
                  <a:pt x="4656984" y="4301107"/>
                  <a:pt x="4674194" y="4285249"/>
                  <a:pt x="4672062" y="4280407"/>
                </a:cubicBezTo>
                <a:close/>
                <a:moveTo>
                  <a:pt x="4895797" y="3973084"/>
                </a:moveTo>
                <a:cubicBezTo>
                  <a:pt x="4887501" y="3972202"/>
                  <a:pt x="4864475" y="3977113"/>
                  <a:pt x="4854977" y="3983268"/>
                </a:cubicBezTo>
                <a:cubicBezTo>
                  <a:pt x="4851810" y="3985321"/>
                  <a:pt x="4850147" y="3987510"/>
                  <a:pt x="4851034" y="3989671"/>
                </a:cubicBezTo>
                <a:cubicBezTo>
                  <a:pt x="4852026" y="3985646"/>
                  <a:pt x="4913714" y="3996336"/>
                  <a:pt x="4923309" y="3984273"/>
                </a:cubicBezTo>
                <a:cubicBezTo>
                  <a:pt x="4926286" y="3972194"/>
                  <a:pt x="4914302" y="3970922"/>
                  <a:pt x="4895797" y="3973084"/>
                </a:cubicBezTo>
                <a:close/>
                <a:moveTo>
                  <a:pt x="4934679" y="3962539"/>
                </a:moveTo>
                <a:cubicBezTo>
                  <a:pt x="4931860" y="3962578"/>
                  <a:pt x="4928590" y="3963295"/>
                  <a:pt x="4927163" y="3964499"/>
                </a:cubicBezTo>
                <a:cubicBezTo>
                  <a:pt x="4926211" y="3965302"/>
                  <a:pt x="4926078" y="3966321"/>
                  <a:pt x="4927443" y="3967498"/>
                </a:cubicBezTo>
                <a:lnTo>
                  <a:pt x="4939497" y="3964648"/>
                </a:lnTo>
                <a:cubicBezTo>
                  <a:pt x="4939869" y="3963138"/>
                  <a:pt x="4937499" y="3962499"/>
                  <a:pt x="4934679" y="3962539"/>
                </a:cubicBezTo>
                <a:close/>
                <a:moveTo>
                  <a:pt x="5039980" y="3843342"/>
                </a:moveTo>
                <a:cubicBezTo>
                  <a:pt x="5037302" y="3843275"/>
                  <a:pt x="5034281" y="3843390"/>
                  <a:pt x="5032905" y="3844115"/>
                </a:cubicBezTo>
                <a:cubicBezTo>
                  <a:pt x="5031988" y="3844599"/>
                  <a:pt x="5031802" y="3845354"/>
                  <a:pt x="5032936" y="3846507"/>
                </a:cubicBezTo>
                <a:lnTo>
                  <a:pt x="5044990" y="3843657"/>
                </a:lnTo>
                <a:cubicBezTo>
                  <a:pt x="5044990" y="3843657"/>
                  <a:pt x="5042657" y="3843409"/>
                  <a:pt x="5039980" y="3843342"/>
                </a:cubicBezTo>
                <a:close/>
                <a:moveTo>
                  <a:pt x="2547796" y="3819977"/>
                </a:moveTo>
                <a:cubicBezTo>
                  <a:pt x="2543141" y="3819841"/>
                  <a:pt x="2538258" y="3820491"/>
                  <a:pt x="2535709" y="3821657"/>
                </a:cubicBezTo>
                <a:cubicBezTo>
                  <a:pt x="2534011" y="3822433"/>
                  <a:pt x="2533349" y="3823439"/>
                  <a:pt x="2534484" y="3824592"/>
                </a:cubicBezTo>
                <a:lnTo>
                  <a:pt x="2558520" y="3823017"/>
                </a:lnTo>
                <a:cubicBezTo>
                  <a:pt x="2556880" y="3821035"/>
                  <a:pt x="2552452" y="3820112"/>
                  <a:pt x="2547796" y="3819977"/>
                </a:cubicBezTo>
                <a:close/>
                <a:moveTo>
                  <a:pt x="2522047" y="3812758"/>
                </a:moveTo>
                <a:cubicBezTo>
                  <a:pt x="2518360" y="3812741"/>
                  <a:pt x="2514652" y="3813485"/>
                  <a:pt x="2512866" y="3814795"/>
                </a:cubicBezTo>
                <a:cubicBezTo>
                  <a:pt x="2511675" y="3815669"/>
                  <a:pt x="2511339" y="3816795"/>
                  <a:pt x="2512431" y="3818116"/>
                </a:cubicBezTo>
                <a:lnTo>
                  <a:pt x="2531103" y="3815282"/>
                </a:lnTo>
                <a:cubicBezTo>
                  <a:pt x="2529401" y="3813551"/>
                  <a:pt x="2525735" y="3812774"/>
                  <a:pt x="2522047" y="3812758"/>
                </a:cubicBezTo>
                <a:close/>
                <a:moveTo>
                  <a:pt x="2216422" y="3767525"/>
                </a:moveTo>
                <a:cubicBezTo>
                  <a:pt x="2214230" y="3767651"/>
                  <a:pt x="2211421" y="3768522"/>
                  <a:pt x="2209391" y="3769742"/>
                </a:cubicBezTo>
                <a:cubicBezTo>
                  <a:pt x="2208038" y="3770556"/>
                  <a:pt x="2207030" y="3771525"/>
                  <a:pt x="2206782" y="3772532"/>
                </a:cubicBezTo>
                <a:cubicBezTo>
                  <a:pt x="2206782" y="3772532"/>
                  <a:pt x="2225288" y="3770368"/>
                  <a:pt x="2219757" y="3769780"/>
                </a:cubicBezTo>
                <a:cubicBezTo>
                  <a:pt x="2220191" y="3768019"/>
                  <a:pt x="2218615" y="3767399"/>
                  <a:pt x="2216422" y="3767525"/>
                </a:cubicBezTo>
                <a:close/>
                <a:moveTo>
                  <a:pt x="2020165" y="3755221"/>
                </a:moveTo>
                <a:cubicBezTo>
                  <a:pt x="2018139" y="3755345"/>
                  <a:pt x="2015550" y="3756135"/>
                  <a:pt x="2013669" y="3757290"/>
                </a:cubicBezTo>
                <a:cubicBezTo>
                  <a:pt x="2012415" y="3758062"/>
                  <a:pt x="2011475" y="3758994"/>
                  <a:pt x="2011227" y="3760000"/>
                </a:cubicBezTo>
                <a:cubicBezTo>
                  <a:pt x="2016758" y="3760588"/>
                  <a:pt x="2028811" y="3757739"/>
                  <a:pt x="2023281" y="3757151"/>
                </a:cubicBezTo>
                <a:cubicBezTo>
                  <a:pt x="2023653" y="3755641"/>
                  <a:pt x="2022190" y="3755098"/>
                  <a:pt x="2020165" y="3755221"/>
                </a:cubicBezTo>
                <a:close/>
                <a:moveTo>
                  <a:pt x="4993740" y="3744560"/>
                </a:moveTo>
                <a:cubicBezTo>
                  <a:pt x="4992748" y="3748586"/>
                  <a:pt x="4981686" y="3747410"/>
                  <a:pt x="4981686" y="3747410"/>
                </a:cubicBezTo>
                <a:cubicBezTo>
                  <a:pt x="4980073" y="3747238"/>
                  <a:pt x="4980020" y="3746975"/>
                  <a:pt x="4980847" y="3746675"/>
                </a:cubicBezTo>
                <a:cubicBezTo>
                  <a:pt x="4983330" y="3745777"/>
                  <a:pt x="4993740" y="3744560"/>
                  <a:pt x="4993740" y="3744560"/>
                </a:cubicBezTo>
                <a:close/>
                <a:moveTo>
                  <a:pt x="2247263" y="3736677"/>
                </a:moveTo>
                <a:cubicBezTo>
                  <a:pt x="2243293" y="3736594"/>
                  <a:pt x="2239019" y="3737205"/>
                  <a:pt x="2236101" y="3738251"/>
                </a:cubicBezTo>
                <a:cubicBezTo>
                  <a:pt x="2234155" y="3738948"/>
                  <a:pt x="2232812" y="3739838"/>
                  <a:pt x="2232565" y="3740844"/>
                </a:cubicBezTo>
                <a:cubicBezTo>
                  <a:pt x="2238095" y="3741432"/>
                  <a:pt x="2262132" y="3739856"/>
                  <a:pt x="2256601" y="3739269"/>
                </a:cubicBezTo>
                <a:cubicBezTo>
                  <a:pt x="2254899" y="3737538"/>
                  <a:pt x="2251233" y="3736761"/>
                  <a:pt x="2247263" y="3736677"/>
                </a:cubicBezTo>
                <a:close/>
                <a:moveTo>
                  <a:pt x="1960326" y="3735812"/>
                </a:moveTo>
                <a:cubicBezTo>
                  <a:pt x="1958130" y="3735954"/>
                  <a:pt x="1955329" y="3736794"/>
                  <a:pt x="1953283" y="3738077"/>
                </a:cubicBezTo>
                <a:cubicBezTo>
                  <a:pt x="1951920" y="3738933"/>
                  <a:pt x="1950892" y="3739985"/>
                  <a:pt x="1950602" y="3741159"/>
                </a:cubicBezTo>
                <a:cubicBezTo>
                  <a:pt x="1957055" y="3741845"/>
                  <a:pt x="1969273" y="3738325"/>
                  <a:pt x="1963743" y="3737736"/>
                </a:cubicBezTo>
                <a:cubicBezTo>
                  <a:pt x="1964115" y="3736227"/>
                  <a:pt x="1962523" y="3735670"/>
                  <a:pt x="1960326" y="3735812"/>
                </a:cubicBezTo>
                <a:close/>
                <a:moveTo>
                  <a:pt x="2225611" y="3730244"/>
                </a:moveTo>
                <a:cubicBezTo>
                  <a:pt x="2223423" y="3730350"/>
                  <a:pt x="2220640" y="3731119"/>
                  <a:pt x="2218629" y="3732261"/>
                </a:cubicBezTo>
                <a:cubicBezTo>
                  <a:pt x="2217288" y="3733022"/>
                  <a:pt x="2216291" y="3733950"/>
                  <a:pt x="2216043" y="3734955"/>
                </a:cubicBezTo>
                <a:cubicBezTo>
                  <a:pt x="2216043" y="3734955"/>
                  <a:pt x="2234549" y="3732792"/>
                  <a:pt x="2229019" y="3732204"/>
                </a:cubicBezTo>
                <a:cubicBezTo>
                  <a:pt x="2229391" y="3730695"/>
                  <a:pt x="2227799" y="3730138"/>
                  <a:pt x="2225611" y="3730244"/>
                </a:cubicBezTo>
                <a:close/>
                <a:moveTo>
                  <a:pt x="2192498" y="3722592"/>
                </a:moveTo>
                <a:cubicBezTo>
                  <a:pt x="2190310" y="3722698"/>
                  <a:pt x="2187526" y="3723467"/>
                  <a:pt x="2185516" y="3724609"/>
                </a:cubicBezTo>
                <a:cubicBezTo>
                  <a:pt x="2184175" y="3725369"/>
                  <a:pt x="2183178" y="3726296"/>
                  <a:pt x="2182930" y="3727303"/>
                </a:cubicBezTo>
                <a:cubicBezTo>
                  <a:pt x="2182930" y="3727303"/>
                  <a:pt x="2201436" y="3725139"/>
                  <a:pt x="2195906" y="3724551"/>
                </a:cubicBezTo>
                <a:cubicBezTo>
                  <a:pt x="2196278" y="3723042"/>
                  <a:pt x="2194685" y="3722485"/>
                  <a:pt x="2192498" y="3722592"/>
                </a:cubicBezTo>
                <a:close/>
                <a:moveTo>
                  <a:pt x="2174299" y="3716222"/>
                </a:moveTo>
                <a:cubicBezTo>
                  <a:pt x="2171135" y="3716244"/>
                  <a:pt x="2167159" y="3716992"/>
                  <a:pt x="2164351" y="3718129"/>
                </a:cubicBezTo>
                <a:cubicBezTo>
                  <a:pt x="2162480" y="3718888"/>
                  <a:pt x="2161126" y="3719821"/>
                  <a:pt x="2160879" y="3720826"/>
                </a:cubicBezTo>
                <a:cubicBezTo>
                  <a:pt x="2167331" y="3721513"/>
                  <a:pt x="2184914" y="3719251"/>
                  <a:pt x="2179385" y="3718663"/>
                </a:cubicBezTo>
                <a:cubicBezTo>
                  <a:pt x="2179819" y="3716901"/>
                  <a:pt x="2177464" y="3716199"/>
                  <a:pt x="2174299" y="3716222"/>
                </a:cubicBezTo>
                <a:close/>
                <a:moveTo>
                  <a:pt x="5019820" y="3715562"/>
                </a:moveTo>
                <a:cubicBezTo>
                  <a:pt x="5021174" y="3720321"/>
                  <a:pt x="5007074" y="3736511"/>
                  <a:pt x="5010919" y="3720909"/>
                </a:cubicBezTo>
                <a:lnTo>
                  <a:pt x="5012078" y="3716212"/>
                </a:lnTo>
                <a:cubicBezTo>
                  <a:pt x="5017200" y="3713658"/>
                  <a:pt x="5019369" y="3713975"/>
                  <a:pt x="5019820" y="3715562"/>
                </a:cubicBezTo>
                <a:close/>
                <a:moveTo>
                  <a:pt x="1768385" y="3715546"/>
                </a:moveTo>
                <a:cubicBezTo>
                  <a:pt x="1765008" y="3715141"/>
                  <a:pt x="1763277" y="3715387"/>
                  <a:pt x="1763720" y="3716467"/>
                </a:cubicBezTo>
                <a:lnTo>
                  <a:pt x="1834319" y="3737057"/>
                </a:lnTo>
                <a:cubicBezTo>
                  <a:pt x="1986437" y="3787662"/>
                  <a:pt x="2133261" y="3832884"/>
                  <a:pt x="2299583" y="3871915"/>
                </a:cubicBezTo>
                <a:cubicBezTo>
                  <a:pt x="2167296" y="3840635"/>
                  <a:pt x="2342528" y="3889565"/>
                  <a:pt x="2340140" y="3876228"/>
                </a:cubicBezTo>
                <a:lnTo>
                  <a:pt x="2317096" y="3873778"/>
                </a:lnTo>
                <a:cubicBezTo>
                  <a:pt x="2161836" y="3835923"/>
                  <a:pt x="2041602" y="3801791"/>
                  <a:pt x="1900309" y="3757157"/>
                </a:cubicBezTo>
                <a:cubicBezTo>
                  <a:pt x="1896338" y="3753120"/>
                  <a:pt x="1792025" y="3718380"/>
                  <a:pt x="1768385" y="3715546"/>
                </a:cubicBezTo>
                <a:close/>
                <a:moveTo>
                  <a:pt x="2152623" y="3709436"/>
                </a:moveTo>
                <a:cubicBezTo>
                  <a:pt x="2149616" y="3709491"/>
                  <a:pt x="2145843" y="3710228"/>
                  <a:pt x="2143150" y="3711442"/>
                </a:cubicBezTo>
                <a:cubicBezTo>
                  <a:pt x="2141354" y="3712252"/>
                  <a:pt x="2140038" y="3713274"/>
                  <a:pt x="2139748" y="3714449"/>
                </a:cubicBezTo>
                <a:cubicBezTo>
                  <a:pt x="2145279" y="3715037"/>
                  <a:pt x="2163028" y="3712103"/>
                  <a:pt x="2157498" y="3711515"/>
                </a:cubicBezTo>
                <a:cubicBezTo>
                  <a:pt x="2157870" y="3710006"/>
                  <a:pt x="2155630" y="3709380"/>
                  <a:pt x="2152623" y="3709436"/>
                </a:cubicBezTo>
                <a:close/>
                <a:moveTo>
                  <a:pt x="4922807" y="3698457"/>
                </a:moveTo>
                <a:lnTo>
                  <a:pt x="4930081" y="3698744"/>
                </a:lnTo>
                <a:lnTo>
                  <a:pt x="4928089" y="3700052"/>
                </a:lnTo>
                <a:cubicBezTo>
                  <a:pt x="4926459" y="3700912"/>
                  <a:pt x="4925076" y="3700765"/>
                  <a:pt x="4922807" y="3698457"/>
                </a:cubicBezTo>
                <a:close/>
                <a:moveTo>
                  <a:pt x="4934860" y="3695608"/>
                </a:moveTo>
                <a:cubicBezTo>
                  <a:pt x="4934364" y="3697620"/>
                  <a:pt x="4932734" y="3698480"/>
                  <a:pt x="4930535" y="3698762"/>
                </a:cubicBezTo>
                <a:lnTo>
                  <a:pt x="4930081" y="3698744"/>
                </a:lnTo>
                <a:close/>
                <a:moveTo>
                  <a:pt x="4878395" y="3663730"/>
                </a:moveTo>
                <a:lnTo>
                  <a:pt x="4877306" y="3668141"/>
                </a:lnTo>
                <a:lnTo>
                  <a:pt x="4878028" y="3665216"/>
                </a:lnTo>
                <a:close/>
                <a:moveTo>
                  <a:pt x="4879098" y="3660873"/>
                </a:moveTo>
                <a:lnTo>
                  <a:pt x="4878395" y="3663730"/>
                </a:lnTo>
                <a:lnTo>
                  <a:pt x="4878779" y="3662169"/>
                </a:lnTo>
                <a:close/>
                <a:moveTo>
                  <a:pt x="4879470" y="3659366"/>
                </a:moveTo>
                <a:lnTo>
                  <a:pt x="4879098" y="3660873"/>
                </a:lnTo>
                <a:lnTo>
                  <a:pt x="4879229" y="3660341"/>
                </a:lnTo>
                <a:close/>
                <a:moveTo>
                  <a:pt x="4668777" y="3658361"/>
                </a:moveTo>
                <a:lnTo>
                  <a:pt x="4684535" y="3658672"/>
                </a:lnTo>
                <a:lnTo>
                  <a:pt x="4691666" y="3660634"/>
                </a:lnTo>
                <a:lnTo>
                  <a:pt x="4715974" y="3667334"/>
                </a:lnTo>
                <a:lnTo>
                  <a:pt x="4684756" y="3662911"/>
                </a:lnTo>
                <a:cubicBezTo>
                  <a:pt x="4671323" y="3660741"/>
                  <a:pt x="4664109" y="3659070"/>
                  <a:pt x="4668777" y="3658361"/>
                </a:cubicBezTo>
                <a:close/>
                <a:moveTo>
                  <a:pt x="4874919" y="3654804"/>
                </a:moveTo>
                <a:cubicBezTo>
                  <a:pt x="4874919" y="3654804"/>
                  <a:pt x="4854263" y="3665691"/>
                  <a:pt x="4845352" y="3655791"/>
                </a:cubicBezTo>
                <a:close/>
                <a:moveTo>
                  <a:pt x="1805058" y="3644864"/>
                </a:moveTo>
                <a:cubicBezTo>
                  <a:pt x="1804535" y="3644934"/>
                  <a:pt x="1803752" y="3645145"/>
                  <a:pt x="1803725" y="3645532"/>
                </a:cubicBezTo>
                <a:lnTo>
                  <a:pt x="1804635" y="3646023"/>
                </a:lnTo>
                <a:lnTo>
                  <a:pt x="1804128" y="3648462"/>
                </a:lnTo>
                <a:cubicBezTo>
                  <a:pt x="1804128" y="3648462"/>
                  <a:pt x="1852676" y="3662576"/>
                  <a:pt x="1847145" y="3661988"/>
                </a:cubicBezTo>
                <a:cubicBezTo>
                  <a:pt x="1891248" y="3674941"/>
                  <a:pt x="1922212" y="3691316"/>
                  <a:pt x="1972839" y="3700832"/>
                </a:cubicBezTo>
                <a:cubicBezTo>
                  <a:pt x="1982907" y="3706033"/>
                  <a:pt x="1999428" y="3711922"/>
                  <a:pt x="2016020" y="3713686"/>
                </a:cubicBezTo>
                <a:cubicBezTo>
                  <a:pt x="2021480" y="3718399"/>
                  <a:pt x="2033534" y="3715549"/>
                  <a:pt x="2038072" y="3720163"/>
                </a:cubicBezTo>
                <a:cubicBezTo>
                  <a:pt x="2082011" y="3733786"/>
                  <a:pt x="2125192" y="3746641"/>
                  <a:pt x="2174826" y="3760182"/>
                </a:cubicBezTo>
                <a:cubicBezTo>
                  <a:pt x="2138168" y="3743890"/>
                  <a:pt x="2094230" y="3730266"/>
                  <a:pt x="2038072" y="3720163"/>
                </a:cubicBezTo>
                <a:cubicBezTo>
                  <a:pt x="2040056" y="3712110"/>
                  <a:pt x="2028004" y="3714961"/>
                  <a:pt x="2016020" y="3713686"/>
                </a:cubicBezTo>
                <a:cubicBezTo>
                  <a:pt x="2012475" y="3705047"/>
                  <a:pt x="1996972" y="3676815"/>
                  <a:pt x="1973927" y="3674365"/>
                </a:cubicBezTo>
                <a:cubicBezTo>
                  <a:pt x="1948495" y="3658577"/>
                  <a:pt x="1848902" y="3655112"/>
                  <a:pt x="1820720" y="3650226"/>
                </a:cubicBezTo>
                <a:cubicBezTo>
                  <a:pt x="1813675" y="3649004"/>
                  <a:pt x="1809411" y="3648025"/>
                  <a:pt x="1806917" y="3647254"/>
                </a:cubicBezTo>
                <a:lnTo>
                  <a:pt x="1804635" y="3646023"/>
                </a:lnTo>
                <a:lnTo>
                  <a:pt x="1804836" y="3645051"/>
                </a:lnTo>
                <a:cubicBezTo>
                  <a:pt x="1805846" y="3644868"/>
                  <a:pt x="1805582" y="3644795"/>
                  <a:pt x="1805058" y="3644864"/>
                </a:cubicBezTo>
                <a:close/>
                <a:moveTo>
                  <a:pt x="2890489" y="3617128"/>
                </a:moveTo>
                <a:cubicBezTo>
                  <a:pt x="2887483" y="3617183"/>
                  <a:pt x="2883710" y="3617920"/>
                  <a:pt x="2881016" y="3619134"/>
                </a:cubicBezTo>
                <a:cubicBezTo>
                  <a:pt x="2879221" y="3619944"/>
                  <a:pt x="2877905" y="3620966"/>
                  <a:pt x="2877615" y="3622140"/>
                </a:cubicBezTo>
                <a:cubicBezTo>
                  <a:pt x="2883146" y="3622729"/>
                  <a:pt x="2901817" y="3619893"/>
                  <a:pt x="2895365" y="3619208"/>
                </a:cubicBezTo>
                <a:cubicBezTo>
                  <a:pt x="2895737" y="3617698"/>
                  <a:pt x="2893496" y="3617073"/>
                  <a:pt x="2890489" y="3617128"/>
                </a:cubicBezTo>
                <a:close/>
                <a:moveTo>
                  <a:pt x="2867327" y="3610497"/>
                </a:moveTo>
                <a:cubicBezTo>
                  <a:pt x="2863195" y="3610397"/>
                  <a:pt x="2858078" y="3610918"/>
                  <a:pt x="2854511" y="3611895"/>
                </a:cubicBezTo>
                <a:cubicBezTo>
                  <a:pt x="2852134" y="3612545"/>
                  <a:pt x="2850446" y="3613399"/>
                  <a:pt x="2850198" y="3614405"/>
                </a:cubicBezTo>
                <a:cubicBezTo>
                  <a:pt x="2854571" y="3619689"/>
                  <a:pt x="2879765" y="3613418"/>
                  <a:pt x="2874234" y="3612829"/>
                </a:cubicBezTo>
                <a:cubicBezTo>
                  <a:pt x="2874607" y="3611319"/>
                  <a:pt x="2871459" y="3610597"/>
                  <a:pt x="2867327" y="3610497"/>
                </a:cubicBezTo>
                <a:close/>
                <a:moveTo>
                  <a:pt x="2828053" y="3602190"/>
                </a:moveTo>
                <a:cubicBezTo>
                  <a:pt x="2824083" y="3602107"/>
                  <a:pt x="2819161" y="3602649"/>
                  <a:pt x="2815724" y="3603639"/>
                </a:cubicBezTo>
                <a:cubicBezTo>
                  <a:pt x="2813433" y="3604298"/>
                  <a:pt x="2811803" y="3605157"/>
                  <a:pt x="2811554" y="3606164"/>
                </a:cubicBezTo>
                <a:cubicBezTo>
                  <a:pt x="2816093" y="3610778"/>
                  <a:pt x="2841121" y="3605177"/>
                  <a:pt x="2834669" y="3604490"/>
                </a:cubicBezTo>
                <a:cubicBezTo>
                  <a:pt x="2835041" y="3602981"/>
                  <a:pt x="2832023" y="3602273"/>
                  <a:pt x="2828053" y="3602190"/>
                </a:cubicBezTo>
                <a:close/>
                <a:moveTo>
                  <a:pt x="2798219" y="3595386"/>
                </a:moveTo>
                <a:cubicBezTo>
                  <a:pt x="2791598" y="3595264"/>
                  <a:pt x="2777520" y="3598414"/>
                  <a:pt x="2777520" y="3598414"/>
                </a:cubicBezTo>
                <a:cubicBezTo>
                  <a:pt x="2787518" y="3607740"/>
                  <a:pt x="2807087" y="3597426"/>
                  <a:pt x="2801556" y="3596838"/>
                </a:cubicBezTo>
                <a:cubicBezTo>
                  <a:pt x="2801804" y="3595832"/>
                  <a:pt x="2800426" y="3595427"/>
                  <a:pt x="2798219" y="3595386"/>
                </a:cubicBezTo>
                <a:close/>
                <a:moveTo>
                  <a:pt x="2737003" y="3580323"/>
                </a:moveTo>
                <a:lnTo>
                  <a:pt x="2739465" y="3582204"/>
                </a:lnTo>
                <a:lnTo>
                  <a:pt x="2742190" y="3584285"/>
                </a:lnTo>
                <a:lnTo>
                  <a:pt x="2745399" y="3586735"/>
                </a:lnTo>
                <a:lnTo>
                  <a:pt x="2742600" y="3584598"/>
                </a:lnTo>
                <a:lnTo>
                  <a:pt x="2742190" y="3584285"/>
                </a:lnTo>
                <a:lnTo>
                  <a:pt x="2739685" y="3582371"/>
                </a:lnTo>
                <a:lnTo>
                  <a:pt x="2739465" y="3582204"/>
                </a:lnTo>
                <a:lnTo>
                  <a:pt x="2737935" y="3581035"/>
                </a:lnTo>
                <a:close/>
                <a:moveTo>
                  <a:pt x="2565233" y="3579347"/>
                </a:moveTo>
                <a:cubicBezTo>
                  <a:pt x="2561953" y="3578923"/>
                  <a:pt x="2560037" y="3578902"/>
                  <a:pt x="2559913" y="3579406"/>
                </a:cubicBezTo>
                <a:cubicBezTo>
                  <a:pt x="2558920" y="3583432"/>
                  <a:pt x="2598557" y="3587647"/>
                  <a:pt x="2620443" y="3594793"/>
                </a:cubicBezTo>
                <a:cubicBezTo>
                  <a:pt x="2670077" y="3608335"/>
                  <a:pt x="2702198" y="3620013"/>
                  <a:pt x="2746207" y="3629513"/>
                </a:cubicBezTo>
                <a:cubicBezTo>
                  <a:pt x="2773789" y="3636578"/>
                  <a:pt x="2825408" y="3642067"/>
                  <a:pt x="2792295" y="3634414"/>
                </a:cubicBezTo>
                <a:cubicBezTo>
                  <a:pt x="2760339" y="3622064"/>
                  <a:pt x="2721697" y="3613823"/>
                  <a:pt x="2687662" y="3606073"/>
                </a:cubicBezTo>
                <a:cubicBezTo>
                  <a:pt x="2677983" y="3605044"/>
                  <a:pt x="2588194" y="3582316"/>
                  <a:pt x="2565233" y="3579347"/>
                </a:cubicBezTo>
                <a:close/>
                <a:moveTo>
                  <a:pt x="541539" y="3577984"/>
                </a:moveTo>
                <a:cubicBezTo>
                  <a:pt x="552833" y="3577978"/>
                  <a:pt x="620957" y="3599771"/>
                  <a:pt x="614044" y="3599036"/>
                </a:cubicBezTo>
                <a:cubicBezTo>
                  <a:pt x="601777" y="3594117"/>
                  <a:pt x="1033911" y="3769341"/>
                  <a:pt x="1249419" y="3862639"/>
                </a:cubicBezTo>
                <a:lnTo>
                  <a:pt x="1282953" y="3877336"/>
                </a:lnTo>
                <a:lnTo>
                  <a:pt x="1171297" y="3833573"/>
                </a:lnTo>
                <a:cubicBezTo>
                  <a:pt x="942557" y="3743578"/>
                  <a:pt x="694565" y="3644812"/>
                  <a:pt x="611068" y="3611114"/>
                </a:cubicBezTo>
                <a:cubicBezTo>
                  <a:pt x="548444" y="3585839"/>
                  <a:pt x="534763" y="3577988"/>
                  <a:pt x="541539" y="3577984"/>
                </a:cubicBezTo>
                <a:close/>
                <a:moveTo>
                  <a:pt x="2702647" y="3571640"/>
                </a:moveTo>
                <a:cubicBezTo>
                  <a:pt x="2697996" y="3571484"/>
                  <a:pt x="2693139" y="3572033"/>
                  <a:pt x="2690610" y="3573120"/>
                </a:cubicBezTo>
                <a:cubicBezTo>
                  <a:pt x="2688924" y="3573844"/>
                  <a:pt x="2688272" y="3574808"/>
                  <a:pt x="2689407" y="3575961"/>
                </a:cubicBezTo>
                <a:cubicBezTo>
                  <a:pt x="2688250" y="3580658"/>
                  <a:pt x="2713443" y="3574386"/>
                  <a:pt x="2713443" y="3574386"/>
                </a:cubicBezTo>
                <a:cubicBezTo>
                  <a:pt x="2711741" y="3572656"/>
                  <a:pt x="2707298" y="3571796"/>
                  <a:pt x="2702647" y="3571640"/>
                </a:cubicBezTo>
                <a:close/>
                <a:moveTo>
                  <a:pt x="2670879" y="3564131"/>
                </a:moveTo>
                <a:cubicBezTo>
                  <a:pt x="2667228" y="3564081"/>
                  <a:pt x="2663677" y="3564769"/>
                  <a:pt x="2662033" y="3565949"/>
                </a:cubicBezTo>
                <a:cubicBezTo>
                  <a:pt x="2660938" y="3566736"/>
                  <a:pt x="2660690" y="3567743"/>
                  <a:pt x="2661825" y="3568897"/>
                </a:cubicBezTo>
                <a:lnTo>
                  <a:pt x="2680331" y="3566733"/>
                </a:lnTo>
                <a:cubicBezTo>
                  <a:pt x="2678283" y="3564966"/>
                  <a:pt x="2674531" y="3564180"/>
                  <a:pt x="2670879" y="3564131"/>
                </a:cubicBezTo>
                <a:close/>
                <a:moveTo>
                  <a:pt x="2502294" y="3562143"/>
                </a:moveTo>
                <a:cubicBezTo>
                  <a:pt x="2500012" y="3562245"/>
                  <a:pt x="2498804" y="3563010"/>
                  <a:pt x="2499217" y="3564689"/>
                </a:cubicBezTo>
                <a:cubicBezTo>
                  <a:pt x="2500209" y="3560662"/>
                  <a:pt x="2520348" y="3571067"/>
                  <a:pt x="2520348" y="3571067"/>
                </a:cubicBezTo>
                <a:cubicBezTo>
                  <a:pt x="2586899" y="3593207"/>
                  <a:pt x="2518273" y="3561432"/>
                  <a:pt x="2502294" y="3562143"/>
                </a:cubicBezTo>
                <a:close/>
                <a:moveTo>
                  <a:pt x="3881604" y="3480516"/>
                </a:moveTo>
                <a:cubicBezTo>
                  <a:pt x="3887134" y="3481105"/>
                  <a:pt x="4656558" y="3661882"/>
                  <a:pt x="4656558" y="3661882"/>
                </a:cubicBezTo>
                <a:cubicBezTo>
                  <a:pt x="4656558" y="3661882"/>
                  <a:pt x="3896141" y="3494456"/>
                  <a:pt x="3881604" y="3480516"/>
                </a:cubicBezTo>
                <a:close/>
                <a:moveTo>
                  <a:pt x="3910364" y="3444677"/>
                </a:moveTo>
                <a:cubicBezTo>
                  <a:pt x="3897824" y="3439428"/>
                  <a:pt x="4414670" y="3582341"/>
                  <a:pt x="4688399" y="3657902"/>
                </a:cubicBezTo>
                <a:lnTo>
                  <a:pt x="4691700" y="3658813"/>
                </a:lnTo>
                <a:lnTo>
                  <a:pt x="4684535" y="3658672"/>
                </a:lnTo>
                <a:lnTo>
                  <a:pt x="4621152" y="3641235"/>
                </a:lnTo>
                <a:cubicBezTo>
                  <a:pt x="4346940" y="3565846"/>
                  <a:pt x="3917920" y="3448322"/>
                  <a:pt x="3910364" y="3444677"/>
                </a:cubicBezTo>
                <a:close/>
                <a:moveTo>
                  <a:pt x="941555" y="3402328"/>
                </a:moveTo>
                <a:lnTo>
                  <a:pt x="1731230" y="3697785"/>
                </a:lnTo>
                <a:cubicBezTo>
                  <a:pt x="1731684" y="3698778"/>
                  <a:pt x="1732137" y="3699770"/>
                  <a:pt x="1732591" y="3700762"/>
                </a:cubicBezTo>
                <a:cubicBezTo>
                  <a:pt x="1732591" y="3700762"/>
                  <a:pt x="1732322" y="3700175"/>
                  <a:pt x="1731987" y="3699439"/>
                </a:cubicBezTo>
                <a:cubicBezTo>
                  <a:pt x="1731734" y="3698888"/>
                  <a:pt x="1731482" y="3698337"/>
                  <a:pt x="1731230" y="3697785"/>
                </a:cubicBezTo>
                <a:cubicBezTo>
                  <a:pt x="1731146" y="3697602"/>
                  <a:pt x="1731062" y="3697417"/>
                  <a:pt x="1730978" y="3697233"/>
                </a:cubicBezTo>
                <a:cubicBezTo>
                  <a:pt x="1730709" y="3696646"/>
                  <a:pt x="941354" y="3401886"/>
                  <a:pt x="941555" y="3402328"/>
                </a:cubicBezTo>
                <a:close/>
                <a:moveTo>
                  <a:pt x="1175164" y="3392285"/>
                </a:moveTo>
                <a:cubicBezTo>
                  <a:pt x="1174101" y="3393722"/>
                  <a:pt x="1748871" y="3657735"/>
                  <a:pt x="1753906" y="3660337"/>
                </a:cubicBezTo>
                <a:cubicBezTo>
                  <a:pt x="1759436" y="3660925"/>
                  <a:pt x="1767874" y="3653558"/>
                  <a:pt x="1776950" y="3662787"/>
                </a:cubicBezTo>
                <a:cubicBezTo>
                  <a:pt x="1787019" y="3667989"/>
                  <a:pt x="1780497" y="3671427"/>
                  <a:pt x="1790400" y="3677300"/>
                </a:cubicBezTo>
                <a:cubicBezTo>
                  <a:pt x="1822450" y="3693103"/>
                  <a:pt x="1880592" y="3695154"/>
                  <a:pt x="1922781" y="3712035"/>
                </a:cubicBezTo>
                <a:cubicBezTo>
                  <a:pt x="2054897" y="3748807"/>
                  <a:pt x="2185378" y="3790053"/>
                  <a:pt x="2324584" y="3826126"/>
                </a:cubicBezTo>
                <a:lnTo>
                  <a:pt x="2382758" y="3840003"/>
                </a:lnTo>
                <a:lnTo>
                  <a:pt x="2570002" y="3896057"/>
                </a:lnTo>
                <a:cubicBezTo>
                  <a:pt x="2859405" y="3981978"/>
                  <a:pt x="3154395" y="4066341"/>
                  <a:pt x="3290947" y="4095666"/>
                </a:cubicBezTo>
                <a:cubicBezTo>
                  <a:pt x="3301938" y="4100966"/>
                  <a:pt x="2746709" y="3915330"/>
                  <a:pt x="2679726" y="3899255"/>
                </a:cubicBezTo>
                <a:cubicBezTo>
                  <a:pt x="2594994" y="3886113"/>
                  <a:pt x="2527776" y="3874835"/>
                  <a:pt x="2467081" y="3860118"/>
                </a:cubicBezTo>
                <a:lnTo>
                  <a:pt x="2382758" y="3840003"/>
                </a:lnTo>
                <a:lnTo>
                  <a:pt x="2356560" y="3832160"/>
                </a:lnTo>
                <a:cubicBezTo>
                  <a:pt x="2149292" y="3769642"/>
                  <a:pt x="1968231" y="3713769"/>
                  <a:pt x="1882576" y="3687101"/>
                </a:cubicBezTo>
                <a:cubicBezTo>
                  <a:pt x="1844169" y="3674066"/>
                  <a:pt x="1787607" y="3642574"/>
                  <a:pt x="1755890" y="3652285"/>
                </a:cubicBezTo>
                <a:cubicBezTo>
                  <a:pt x="1753125" y="3651991"/>
                  <a:pt x="1176228" y="3390850"/>
                  <a:pt x="1175164" y="3392285"/>
                </a:cubicBezTo>
                <a:close/>
                <a:moveTo>
                  <a:pt x="1385248" y="3303243"/>
                </a:moveTo>
                <a:cubicBezTo>
                  <a:pt x="1384443" y="3304006"/>
                  <a:pt x="2101357" y="3602516"/>
                  <a:pt x="2101780" y="3603680"/>
                </a:cubicBezTo>
                <a:cubicBezTo>
                  <a:pt x="2097406" y="3598395"/>
                  <a:pt x="2194360" y="3634871"/>
                  <a:pt x="2188829" y="3634283"/>
                </a:cubicBezTo>
                <a:cubicBezTo>
                  <a:pt x="2221942" y="3641935"/>
                  <a:pt x="2282638" y="3656653"/>
                  <a:pt x="2347707" y="3676655"/>
                </a:cubicBezTo>
                <a:cubicBezTo>
                  <a:pt x="2408402" y="3691371"/>
                  <a:pt x="2464489" y="3705599"/>
                  <a:pt x="2519559" y="3716275"/>
                </a:cubicBezTo>
                <a:cubicBezTo>
                  <a:pt x="2414854" y="3692058"/>
                  <a:pt x="2264720" y="3633400"/>
                  <a:pt x="2149025" y="3603884"/>
                </a:cubicBezTo>
                <a:cubicBezTo>
                  <a:pt x="2140216" y="3599332"/>
                  <a:pt x="1390884" y="3297902"/>
                  <a:pt x="1385248" y="3303243"/>
                </a:cubicBezTo>
                <a:close/>
                <a:moveTo>
                  <a:pt x="1294170" y="3099946"/>
                </a:moveTo>
                <a:cubicBezTo>
                  <a:pt x="1293066" y="3100828"/>
                  <a:pt x="2476072" y="3556891"/>
                  <a:pt x="2477166" y="3558213"/>
                </a:cubicBezTo>
                <a:lnTo>
                  <a:pt x="2494915" y="3555280"/>
                </a:lnTo>
                <a:cubicBezTo>
                  <a:pt x="2491511" y="3551819"/>
                  <a:pt x="1297484" y="3097296"/>
                  <a:pt x="1294170" y="3099946"/>
                </a:cubicBezTo>
                <a:close/>
                <a:moveTo>
                  <a:pt x="1776541" y="2895401"/>
                </a:moveTo>
                <a:cubicBezTo>
                  <a:pt x="1772009" y="2896038"/>
                  <a:pt x="1768707" y="2897925"/>
                  <a:pt x="1764866" y="2901993"/>
                </a:cubicBezTo>
                <a:cubicBezTo>
                  <a:pt x="1735299" y="2902980"/>
                  <a:pt x="1711263" y="2904556"/>
                  <a:pt x="1691529" y="2915541"/>
                </a:cubicBezTo>
                <a:cubicBezTo>
                  <a:pt x="1721262" y="2913882"/>
                  <a:pt x="1745368" y="2908182"/>
                  <a:pt x="1764866" y="2901993"/>
                </a:cubicBezTo>
                <a:cubicBezTo>
                  <a:pt x="1775927" y="2903168"/>
                  <a:pt x="1789068" y="2899746"/>
                  <a:pt x="1795590" y="2896308"/>
                </a:cubicBezTo>
                <a:cubicBezTo>
                  <a:pt x="1786833" y="2895377"/>
                  <a:pt x="1781073" y="2894764"/>
                  <a:pt x="1776541" y="2895401"/>
                </a:cubicBezTo>
                <a:close/>
                <a:moveTo>
                  <a:pt x="1813121" y="2890426"/>
                </a:moveTo>
                <a:cubicBezTo>
                  <a:pt x="1810001" y="2890610"/>
                  <a:pt x="1808140" y="2891445"/>
                  <a:pt x="1807644" y="2893458"/>
                </a:cubicBezTo>
                <a:cubicBezTo>
                  <a:pt x="1814096" y="2894144"/>
                  <a:pt x="1825158" y="2895321"/>
                  <a:pt x="1826150" y="2891295"/>
                </a:cubicBezTo>
                <a:cubicBezTo>
                  <a:pt x="1820619" y="2890706"/>
                  <a:pt x="1816241" y="2890241"/>
                  <a:pt x="1813121" y="2890426"/>
                </a:cubicBezTo>
                <a:close/>
                <a:moveTo>
                  <a:pt x="2936552" y="2800040"/>
                </a:moveTo>
                <a:lnTo>
                  <a:pt x="2937663" y="2800158"/>
                </a:lnTo>
                <a:lnTo>
                  <a:pt x="2939218" y="2800324"/>
                </a:lnTo>
                <a:close/>
                <a:moveTo>
                  <a:pt x="2934552" y="2799827"/>
                </a:moveTo>
                <a:lnTo>
                  <a:pt x="2936552" y="2800040"/>
                </a:lnTo>
                <a:lnTo>
                  <a:pt x="2935070" y="2799883"/>
                </a:lnTo>
                <a:close/>
                <a:moveTo>
                  <a:pt x="2919843" y="2799296"/>
                </a:moveTo>
                <a:cubicBezTo>
                  <a:pt x="2922148" y="2799542"/>
                  <a:pt x="2924896" y="2800866"/>
                  <a:pt x="2927165" y="2803173"/>
                </a:cubicBezTo>
                <a:lnTo>
                  <a:pt x="2915182" y="2801898"/>
                </a:lnTo>
                <a:cubicBezTo>
                  <a:pt x="2915678" y="2799886"/>
                  <a:pt x="2917539" y="2799052"/>
                  <a:pt x="2919843" y="2799296"/>
                </a:cubicBezTo>
                <a:close/>
                <a:moveTo>
                  <a:pt x="2555694" y="2763673"/>
                </a:moveTo>
                <a:lnTo>
                  <a:pt x="2542718" y="2766425"/>
                </a:lnTo>
                <a:cubicBezTo>
                  <a:pt x="2542718" y="2766425"/>
                  <a:pt x="2554701" y="2767698"/>
                  <a:pt x="2555694" y="2763673"/>
                </a:cubicBezTo>
                <a:close/>
                <a:moveTo>
                  <a:pt x="3301629" y="2757607"/>
                </a:moveTo>
                <a:cubicBezTo>
                  <a:pt x="3296098" y="2757020"/>
                  <a:pt x="3289575" y="2760457"/>
                  <a:pt x="3289575" y="2760457"/>
                </a:cubicBezTo>
                <a:cubicBezTo>
                  <a:pt x="3283123" y="2759771"/>
                  <a:pt x="3276435" y="2763879"/>
                  <a:pt x="3276435" y="2763879"/>
                </a:cubicBezTo>
                <a:cubicBezTo>
                  <a:pt x="3270904" y="2763292"/>
                  <a:pt x="3264381" y="2766731"/>
                  <a:pt x="3264381" y="2766731"/>
                </a:cubicBezTo>
                <a:cubicBezTo>
                  <a:pt x="3258851" y="2766142"/>
                  <a:pt x="3252328" y="2769580"/>
                  <a:pt x="3252328" y="2769580"/>
                </a:cubicBezTo>
                <a:cubicBezTo>
                  <a:pt x="3246815" y="2767960"/>
                  <a:pt x="3243872" y="2767905"/>
                  <a:pt x="3242606" y="2768546"/>
                </a:cubicBezTo>
                <a:cubicBezTo>
                  <a:pt x="3238808" y="2770466"/>
                  <a:pt x="3250095" y="2778638"/>
                  <a:pt x="3252328" y="2769580"/>
                </a:cubicBezTo>
                <a:cubicBezTo>
                  <a:pt x="3257859" y="2770168"/>
                  <a:pt x="3263389" y="2770756"/>
                  <a:pt x="3264381" y="2766731"/>
                </a:cubicBezTo>
                <a:cubicBezTo>
                  <a:pt x="3269911" y="2767318"/>
                  <a:pt x="3275443" y="2767906"/>
                  <a:pt x="3276435" y="2763879"/>
                </a:cubicBezTo>
                <a:cubicBezTo>
                  <a:pt x="3281965" y="2764468"/>
                  <a:pt x="3288417" y="2765154"/>
                  <a:pt x="3289575" y="2760457"/>
                </a:cubicBezTo>
                <a:cubicBezTo>
                  <a:pt x="3295105" y="2761046"/>
                  <a:pt x="3300637" y="2761634"/>
                  <a:pt x="3301629" y="2757607"/>
                </a:cubicBezTo>
                <a:close/>
                <a:moveTo>
                  <a:pt x="2780157" y="2749583"/>
                </a:moveTo>
                <a:cubicBezTo>
                  <a:pt x="2783182" y="2749302"/>
                  <a:pt x="2787560" y="2749768"/>
                  <a:pt x="2793552" y="2750405"/>
                </a:cubicBezTo>
                <a:cubicBezTo>
                  <a:pt x="2792395" y="2755101"/>
                  <a:pt x="2780412" y="2753827"/>
                  <a:pt x="2774881" y="2753239"/>
                </a:cubicBezTo>
                <a:cubicBezTo>
                  <a:pt x="2775460" y="2750891"/>
                  <a:pt x="2777132" y="2749863"/>
                  <a:pt x="2780157" y="2749583"/>
                </a:cubicBezTo>
                <a:close/>
                <a:moveTo>
                  <a:pt x="2797877" y="2747250"/>
                </a:moveTo>
                <a:cubicBezTo>
                  <a:pt x="2800075" y="2746967"/>
                  <a:pt x="2802840" y="2747262"/>
                  <a:pt x="2805606" y="2747555"/>
                </a:cubicBezTo>
                <a:cubicBezTo>
                  <a:pt x="2804613" y="2751581"/>
                  <a:pt x="2799083" y="2750993"/>
                  <a:pt x="2793552" y="2750405"/>
                </a:cubicBezTo>
                <a:cubicBezTo>
                  <a:pt x="2794049" y="2748391"/>
                  <a:pt x="2795679" y="2747532"/>
                  <a:pt x="2797877" y="2747250"/>
                </a:cubicBezTo>
                <a:close/>
                <a:moveTo>
                  <a:pt x="2810737" y="2744485"/>
                </a:moveTo>
                <a:cubicBezTo>
                  <a:pt x="2813742" y="2744288"/>
                  <a:pt x="2818120" y="2744754"/>
                  <a:pt x="2824111" y="2745391"/>
                </a:cubicBezTo>
                <a:cubicBezTo>
                  <a:pt x="2823119" y="2749417"/>
                  <a:pt x="2811136" y="2748143"/>
                  <a:pt x="2805606" y="2747555"/>
                </a:cubicBezTo>
                <a:cubicBezTo>
                  <a:pt x="2806101" y="2745542"/>
                  <a:pt x="2807733" y="2744682"/>
                  <a:pt x="2810737" y="2744485"/>
                </a:cubicBezTo>
                <a:close/>
                <a:moveTo>
                  <a:pt x="2836165" y="2742542"/>
                </a:moveTo>
                <a:cubicBezTo>
                  <a:pt x="2829642" y="2745979"/>
                  <a:pt x="2829642" y="2745979"/>
                  <a:pt x="2824111" y="2745391"/>
                </a:cubicBezTo>
                <a:cubicBezTo>
                  <a:pt x="2824111" y="2745391"/>
                  <a:pt x="2830634" y="2741954"/>
                  <a:pt x="2836165" y="2742542"/>
                </a:cubicBezTo>
                <a:close/>
                <a:moveTo>
                  <a:pt x="2866889" y="2736857"/>
                </a:moveTo>
                <a:cubicBezTo>
                  <a:pt x="2859209" y="2744992"/>
                  <a:pt x="2847225" y="2743717"/>
                  <a:pt x="2836165" y="2742542"/>
                </a:cubicBezTo>
                <a:cubicBezTo>
                  <a:pt x="2842854" y="2738432"/>
                  <a:pt x="2849376" y="2734995"/>
                  <a:pt x="2866889" y="2736857"/>
                </a:cubicBezTo>
                <a:close/>
                <a:moveTo>
                  <a:pt x="2897449" y="2731843"/>
                </a:moveTo>
                <a:cubicBezTo>
                  <a:pt x="2889933" y="2739307"/>
                  <a:pt x="2877951" y="2738032"/>
                  <a:pt x="2866889" y="2736857"/>
                </a:cubicBezTo>
                <a:cubicBezTo>
                  <a:pt x="2873412" y="2733418"/>
                  <a:pt x="2879935" y="2729981"/>
                  <a:pt x="2897449" y="2731843"/>
                </a:cubicBezTo>
                <a:close/>
                <a:moveTo>
                  <a:pt x="3323798" y="2729869"/>
                </a:moveTo>
                <a:lnTo>
                  <a:pt x="3052007" y="2789335"/>
                </a:lnTo>
                <a:cubicBezTo>
                  <a:pt x="2897381" y="2821352"/>
                  <a:pt x="2738883" y="2851322"/>
                  <a:pt x="2574234" y="2876507"/>
                </a:cubicBezTo>
                <a:cubicBezTo>
                  <a:pt x="2562181" y="2879356"/>
                  <a:pt x="2532449" y="2881015"/>
                  <a:pt x="2501889" y="2886028"/>
                </a:cubicBezTo>
                <a:cubicBezTo>
                  <a:pt x="2495367" y="2889466"/>
                  <a:pt x="2484376" y="2884166"/>
                  <a:pt x="2465635" y="2891125"/>
                </a:cubicBezTo>
                <a:cubicBezTo>
                  <a:pt x="2472323" y="2887016"/>
                  <a:pt x="2460508" y="2911926"/>
                  <a:pt x="2456134" y="2906641"/>
                </a:cubicBezTo>
                <a:cubicBezTo>
                  <a:pt x="2470577" y="2917127"/>
                  <a:pt x="2559039" y="2892106"/>
                  <a:pt x="2595129" y="2887681"/>
                </a:cubicBezTo>
                <a:cubicBezTo>
                  <a:pt x="2828967" y="2848507"/>
                  <a:pt x="3070754" y="2805144"/>
                  <a:pt x="3292513" y="2749676"/>
                </a:cubicBezTo>
                <a:lnTo>
                  <a:pt x="3363417" y="2729869"/>
                </a:lnTo>
                <a:close/>
                <a:moveTo>
                  <a:pt x="3104369" y="2729869"/>
                </a:moveTo>
                <a:lnTo>
                  <a:pt x="2973549" y="2756978"/>
                </a:lnTo>
                <a:cubicBezTo>
                  <a:pt x="2702913" y="2808248"/>
                  <a:pt x="2422285" y="2852086"/>
                  <a:pt x="2131226" y="2889305"/>
                </a:cubicBezTo>
                <a:cubicBezTo>
                  <a:pt x="1980085" y="2907663"/>
                  <a:pt x="1796398" y="2939087"/>
                  <a:pt x="1623538" y="2976480"/>
                </a:cubicBezTo>
                <a:cubicBezTo>
                  <a:pt x="1615062" y="2978248"/>
                  <a:pt x="1609365" y="2979836"/>
                  <a:pt x="1605930" y="2981261"/>
                </a:cubicBezTo>
                <a:cubicBezTo>
                  <a:pt x="1581887" y="2991235"/>
                  <a:pt x="1668732" y="2993165"/>
                  <a:pt x="1689764" y="2991786"/>
                </a:cubicBezTo>
                <a:lnTo>
                  <a:pt x="1933741" y="2953691"/>
                </a:lnTo>
                <a:cubicBezTo>
                  <a:pt x="2268570" y="2903910"/>
                  <a:pt x="2595883" y="2861594"/>
                  <a:pt x="2915182" y="2801898"/>
                </a:cubicBezTo>
                <a:cubicBezTo>
                  <a:pt x="2914189" y="2805925"/>
                  <a:pt x="2926172" y="2807199"/>
                  <a:pt x="2927165" y="2803173"/>
                </a:cubicBezTo>
                <a:cubicBezTo>
                  <a:pt x="2932695" y="2803761"/>
                  <a:pt x="2932695" y="2803761"/>
                  <a:pt x="2939218" y="2800324"/>
                </a:cubicBezTo>
                <a:cubicBezTo>
                  <a:pt x="2958716" y="2794134"/>
                  <a:pt x="2951271" y="2797473"/>
                  <a:pt x="2989440" y="2788449"/>
                </a:cubicBezTo>
                <a:cubicBezTo>
                  <a:pt x="2990433" y="2784423"/>
                  <a:pt x="2995963" y="2785012"/>
                  <a:pt x="2995963" y="2785012"/>
                </a:cubicBezTo>
                <a:cubicBezTo>
                  <a:pt x="3004636" y="2772850"/>
                  <a:pt x="3015865" y="2800211"/>
                  <a:pt x="3020000" y="2783436"/>
                </a:cubicBezTo>
                <a:cubicBezTo>
                  <a:pt x="3047582" y="2790500"/>
                  <a:pt x="3016619" y="2774124"/>
                  <a:pt x="3038741" y="2776476"/>
                </a:cubicBezTo>
                <a:cubicBezTo>
                  <a:pt x="3048171" y="2765085"/>
                  <a:pt x="3058644" y="2791676"/>
                  <a:pt x="3062778" y="2774901"/>
                </a:cubicBezTo>
                <a:cubicBezTo>
                  <a:pt x="3073839" y="2776077"/>
                  <a:pt x="3073839" y="2776077"/>
                  <a:pt x="3074831" y="2772051"/>
                </a:cubicBezTo>
                <a:cubicBezTo>
                  <a:pt x="3086814" y="2773325"/>
                  <a:pt x="3086814" y="2773325"/>
                  <a:pt x="3087806" y="2769300"/>
                </a:cubicBezTo>
                <a:cubicBezTo>
                  <a:pt x="3133769" y="2761277"/>
                  <a:pt x="3182581" y="2752007"/>
                  <a:pt x="3233000" y="2741735"/>
                </a:cubicBezTo>
                <a:lnTo>
                  <a:pt x="3287717" y="2729869"/>
                </a:lnTo>
                <a:close/>
                <a:moveTo>
                  <a:pt x="2862459" y="2729869"/>
                </a:moveTo>
                <a:lnTo>
                  <a:pt x="2637642" y="2767179"/>
                </a:lnTo>
                <a:cubicBezTo>
                  <a:pt x="2409889" y="2802351"/>
                  <a:pt x="2192961" y="2829766"/>
                  <a:pt x="1990338" y="2866061"/>
                </a:cubicBezTo>
                <a:cubicBezTo>
                  <a:pt x="1973746" y="2864297"/>
                  <a:pt x="1962685" y="2863121"/>
                  <a:pt x="1954249" y="2870487"/>
                </a:cubicBezTo>
                <a:cubicBezTo>
                  <a:pt x="1937656" y="2868722"/>
                  <a:pt x="1925674" y="2867449"/>
                  <a:pt x="1918158" y="2874912"/>
                </a:cubicBezTo>
                <a:cubicBezTo>
                  <a:pt x="1900644" y="2873050"/>
                  <a:pt x="1895114" y="2872462"/>
                  <a:pt x="1887433" y="2880597"/>
                </a:cubicBezTo>
                <a:cubicBezTo>
                  <a:pt x="1881921" y="2878977"/>
                  <a:pt x="1878978" y="2878923"/>
                  <a:pt x="1877713" y="2879563"/>
                </a:cubicBezTo>
                <a:cubicBezTo>
                  <a:pt x="1873914" y="2881483"/>
                  <a:pt x="1885201" y="2889655"/>
                  <a:pt x="1887433" y="2880597"/>
                </a:cubicBezTo>
                <a:cubicBezTo>
                  <a:pt x="1898495" y="2881773"/>
                  <a:pt x="1911470" y="2879021"/>
                  <a:pt x="1918158" y="2874912"/>
                </a:cubicBezTo>
                <a:cubicBezTo>
                  <a:pt x="1935671" y="2876774"/>
                  <a:pt x="1946733" y="2877951"/>
                  <a:pt x="1954249" y="2870487"/>
                </a:cubicBezTo>
                <a:cubicBezTo>
                  <a:pt x="1966231" y="2871761"/>
                  <a:pt x="1978285" y="2868910"/>
                  <a:pt x="1990338" y="2866061"/>
                </a:cubicBezTo>
                <a:lnTo>
                  <a:pt x="2774881" y="2753239"/>
                </a:lnTo>
                <a:cubicBezTo>
                  <a:pt x="2753399" y="2767481"/>
                  <a:pt x="2726738" y="2760515"/>
                  <a:pt x="2701544" y="2766786"/>
                </a:cubicBezTo>
                <a:cubicBezTo>
                  <a:pt x="2695021" y="2770225"/>
                  <a:pt x="2681053" y="2777002"/>
                  <a:pt x="2674530" y="2780441"/>
                </a:cubicBezTo>
                <a:cubicBezTo>
                  <a:pt x="2599043" y="2802711"/>
                  <a:pt x="2503891" y="2804988"/>
                  <a:pt x="2417343" y="2826082"/>
                </a:cubicBezTo>
                <a:cubicBezTo>
                  <a:pt x="2410890" y="2825396"/>
                  <a:pt x="2399829" y="2824220"/>
                  <a:pt x="2398837" y="2828246"/>
                </a:cubicBezTo>
                <a:cubicBezTo>
                  <a:pt x="2393306" y="2827658"/>
                  <a:pt x="2381323" y="2826384"/>
                  <a:pt x="2380331" y="2830410"/>
                </a:cubicBezTo>
                <a:cubicBezTo>
                  <a:pt x="2374800" y="2829821"/>
                  <a:pt x="2363739" y="2828646"/>
                  <a:pt x="2362746" y="2832671"/>
                </a:cubicBezTo>
                <a:cubicBezTo>
                  <a:pt x="2338710" y="2834248"/>
                  <a:pt x="2314509" y="2836494"/>
                  <a:pt x="2295933" y="2842781"/>
                </a:cubicBezTo>
                <a:cubicBezTo>
                  <a:pt x="2289480" y="2842095"/>
                  <a:pt x="2278419" y="2840919"/>
                  <a:pt x="2277427" y="2844945"/>
                </a:cubicBezTo>
                <a:cubicBezTo>
                  <a:pt x="2247860" y="2845932"/>
                  <a:pt x="2218128" y="2847591"/>
                  <a:pt x="2192106" y="2857219"/>
                </a:cubicBezTo>
                <a:cubicBezTo>
                  <a:pt x="2150321" y="2861727"/>
                  <a:pt x="2107779" y="2865466"/>
                  <a:pt x="2076062" y="2875177"/>
                </a:cubicBezTo>
                <a:cubicBezTo>
                  <a:pt x="2059470" y="2873412"/>
                  <a:pt x="2046495" y="2876164"/>
                  <a:pt x="2039972" y="2879602"/>
                </a:cubicBezTo>
                <a:cubicBezTo>
                  <a:pt x="2028911" y="2878426"/>
                  <a:pt x="2023381" y="2877838"/>
                  <a:pt x="2022388" y="2881865"/>
                </a:cubicBezTo>
                <a:cubicBezTo>
                  <a:pt x="2027918" y="2882453"/>
                  <a:pt x="2033449" y="2883040"/>
                  <a:pt x="2039972" y="2879602"/>
                </a:cubicBezTo>
                <a:cubicBezTo>
                  <a:pt x="2051955" y="2880876"/>
                  <a:pt x="2068547" y="2882641"/>
                  <a:pt x="2076062" y="2875177"/>
                </a:cubicBezTo>
                <a:cubicBezTo>
                  <a:pt x="2118770" y="2870767"/>
                  <a:pt x="2160389" y="2866929"/>
                  <a:pt x="2192106" y="2857219"/>
                </a:cubicBezTo>
                <a:cubicBezTo>
                  <a:pt x="2227205" y="2856819"/>
                  <a:pt x="2256771" y="2855832"/>
                  <a:pt x="2277427" y="2844945"/>
                </a:cubicBezTo>
                <a:cubicBezTo>
                  <a:pt x="2288488" y="2846121"/>
                  <a:pt x="2294940" y="2846807"/>
                  <a:pt x="2295933" y="2842781"/>
                </a:cubicBezTo>
                <a:cubicBezTo>
                  <a:pt x="2325500" y="2841794"/>
                  <a:pt x="2348614" y="2840120"/>
                  <a:pt x="2362746" y="2832671"/>
                </a:cubicBezTo>
                <a:cubicBezTo>
                  <a:pt x="2373808" y="2833848"/>
                  <a:pt x="2379339" y="2834436"/>
                  <a:pt x="2380331" y="2830410"/>
                </a:cubicBezTo>
                <a:cubicBezTo>
                  <a:pt x="2392313" y="2831684"/>
                  <a:pt x="2397845" y="2832272"/>
                  <a:pt x="2398837" y="2828246"/>
                </a:cubicBezTo>
                <a:cubicBezTo>
                  <a:pt x="2409897" y="2829423"/>
                  <a:pt x="2416350" y="2830108"/>
                  <a:pt x="2417343" y="2826082"/>
                </a:cubicBezTo>
                <a:cubicBezTo>
                  <a:pt x="2605070" y="2801286"/>
                  <a:pt x="2803144" y="2770017"/>
                  <a:pt x="2999734" y="2733251"/>
                </a:cubicBezTo>
                <a:lnTo>
                  <a:pt x="3016451" y="2729869"/>
                </a:lnTo>
                <a:lnTo>
                  <a:pt x="2920858" y="2729869"/>
                </a:lnTo>
                <a:lnTo>
                  <a:pt x="2914403" y="2732614"/>
                </a:lnTo>
                <a:cubicBezTo>
                  <a:pt x="2909201" y="2733092"/>
                  <a:pt x="2903440" y="2732480"/>
                  <a:pt x="2897449" y="2731843"/>
                </a:cubicBezTo>
                <a:lnTo>
                  <a:pt x="2899516" y="2729869"/>
                </a:lnTo>
                <a:close/>
                <a:moveTo>
                  <a:pt x="2505301" y="2729869"/>
                </a:moveTo>
                <a:lnTo>
                  <a:pt x="2381136" y="2748704"/>
                </a:lnTo>
                <a:cubicBezTo>
                  <a:pt x="2130052" y="2783010"/>
                  <a:pt x="1869057" y="2812194"/>
                  <a:pt x="1643640" y="2871888"/>
                </a:cubicBezTo>
                <a:cubicBezTo>
                  <a:pt x="1629455" y="2875715"/>
                  <a:pt x="1621488" y="2878054"/>
                  <a:pt x="1618201" y="2879274"/>
                </a:cubicBezTo>
                <a:cubicBezTo>
                  <a:pt x="1608341" y="2882938"/>
                  <a:pt x="1640598" y="2876556"/>
                  <a:pt x="1673373" y="2870229"/>
                </a:cubicBezTo>
                <a:cubicBezTo>
                  <a:pt x="1766208" y="2850491"/>
                  <a:pt x="1857059" y="2838806"/>
                  <a:pt x="1934935" y="2829872"/>
                </a:cubicBezTo>
                <a:cubicBezTo>
                  <a:pt x="2073858" y="2815036"/>
                  <a:pt x="2197418" y="2789614"/>
                  <a:pt x="2329889" y="2774090"/>
                </a:cubicBezTo>
                <a:cubicBezTo>
                  <a:pt x="2384649" y="2766830"/>
                  <a:pt x="2445933" y="2756133"/>
                  <a:pt x="2494006" y="2752981"/>
                </a:cubicBezTo>
                <a:cubicBezTo>
                  <a:pt x="2510597" y="2754746"/>
                  <a:pt x="2533642" y="2757196"/>
                  <a:pt x="2552147" y="2755033"/>
                </a:cubicBezTo>
                <a:cubicBezTo>
                  <a:pt x="2573041" y="2752778"/>
                  <a:pt x="2594678" y="2747504"/>
                  <a:pt x="2617224" y="2741898"/>
                </a:cubicBezTo>
                <a:lnTo>
                  <a:pt x="2673277" y="2729869"/>
                </a:lnTo>
                <a:close/>
                <a:moveTo>
                  <a:pt x="2376146" y="2729869"/>
                </a:moveTo>
                <a:lnTo>
                  <a:pt x="2190279" y="2754770"/>
                </a:lnTo>
                <a:cubicBezTo>
                  <a:pt x="2040871" y="2775205"/>
                  <a:pt x="1893156" y="2797886"/>
                  <a:pt x="1752829" y="2831854"/>
                </a:cubicBezTo>
                <a:cubicBezTo>
                  <a:pt x="1747316" y="2830235"/>
                  <a:pt x="1744363" y="2830222"/>
                  <a:pt x="1743084" y="2830914"/>
                </a:cubicBezTo>
                <a:cubicBezTo>
                  <a:pt x="1739247" y="2832992"/>
                  <a:pt x="1750472" y="2841416"/>
                  <a:pt x="1752829" y="2831854"/>
                </a:cubicBezTo>
                <a:cubicBezTo>
                  <a:pt x="1901908" y="2810350"/>
                  <a:pt x="2051829" y="2789755"/>
                  <a:pt x="2201280" y="2768721"/>
                </a:cubicBezTo>
                <a:lnTo>
                  <a:pt x="2464588" y="2729869"/>
                </a:lnTo>
                <a:close/>
                <a:moveTo>
                  <a:pt x="1786116" y="2729869"/>
                </a:moveTo>
                <a:lnTo>
                  <a:pt x="1777304" y="2732546"/>
                </a:lnTo>
                <a:cubicBezTo>
                  <a:pt x="1790515" y="2724999"/>
                  <a:pt x="1786381" y="2741775"/>
                  <a:pt x="1786381" y="2741775"/>
                </a:cubicBezTo>
                <a:cubicBezTo>
                  <a:pt x="1772177" y="2753347"/>
                  <a:pt x="1726090" y="2748446"/>
                  <a:pt x="1724105" y="2756498"/>
                </a:cubicBezTo>
                <a:lnTo>
                  <a:pt x="1895449" y="2729869"/>
                </a:lnTo>
                <a:close/>
                <a:moveTo>
                  <a:pt x="3763221" y="2571894"/>
                </a:moveTo>
                <a:cubicBezTo>
                  <a:pt x="3761008" y="2572595"/>
                  <a:pt x="3758581" y="2575005"/>
                  <a:pt x="3755917" y="2580058"/>
                </a:cubicBezTo>
                <a:lnTo>
                  <a:pt x="3674394" y="2600094"/>
                </a:lnTo>
                <a:lnTo>
                  <a:pt x="3674394" y="2634866"/>
                </a:lnTo>
                <a:lnTo>
                  <a:pt x="3696599" y="2628838"/>
                </a:lnTo>
                <a:cubicBezTo>
                  <a:pt x="3722620" y="2619210"/>
                  <a:pt x="3773835" y="2603309"/>
                  <a:pt x="3774993" y="2598613"/>
                </a:cubicBezTo>
                <a:cubicBezTo>
                  <a:pt x="3775985" y="2594587"/>
                  <a:pt x="3749394" y="2583496"/>
                  <a:pt x="3755917" y="2580058"/>
                </a:cubicBezTo>
                <a:cubicBezTo>
                  <a:pt x="3764994" y="2589286"/>
                  <a:pt x="3799028" y="2597038"/>
                  <a:pt x="3777969" y="2586535"/>
                </a:cubicBezTo>
                <a:cubicBezTo>
                  <a:pt x="3774565" y="2583074"/>
                  <a:pt x="3769858" y="2569792"/>
                  <a:pt x="3763221" y="2571894"/>
                </a:cubicBezTo>
                <a:close/>
                <a:moveTo>
                  <a:pt x="3700514" y="2543870"/>
                </a:moveTo>
                <a:lnTo>
                  <a:pt x="3674394" y="2550272"/>
                </a:lnTo>
                <a:lnTo>
                  <a:pt x="3674394" y="2558539"/>
                </a:lnTo>
                <a:lnTo>
                  <a:pt x="3697371" y="2556618"/>
                </a:lnTo>
                <a:cubicBezTo>
                  <a:pt x="3690884" y="2557994"/>
                  <a:pt x="3684379" y="2560401"/>
                  <a:pt x="3677277" y="2562831"/>
                </a:cubicBezTo>
                <a:lnTo>
                  <a:pt x="3674394" y="2563603"/>
                </a:lnTo>
                <a:lnTo>
                  <a:pt x="3674394" y="2578765"/>
                </a:lnTo>
                <a:lnTo>
                  <a:pt x="3700622" y="2570359"/>
                </a:lnTo>
                <a:cubicBezTo>
                  <a:pt x="3712082" y="2566015"/>
                  <a:pt x="3719672" y="2562088"/>
                  <a:pt x="3720416" y="2559068"/>
                </a:cubicBezTo>
                <a:cubicBezTo>
                  <a:pt x="3723558" y="2546320"/>
                  <a:pt x="3712971" y="2562409"/>
                  <a:pt x="3697371" y="2556618"/>
                </a:cubicBezTo>
                <a:cubicBezTo>
                  <a:pt x="3691841" y="2556030"/>
                  <a:pt x="3730081" y="2542882"/>
                  <a:pt x="3700514" y="2543870"/>
                </a:cubicBezTo>
                <a:close/>
                <a:moveTo>
                  <a:pt x="4508324" y="1897071"/>
                </a:moveTo>
                <a:lnTo>
                  <a:pt x="4509820" y="1900715"/>
                </a:lnTo>
                <a:cubicBezTo>
                  <a:pt x="4509820" y="1900715"/>
                  <a:pt x="4507825" y="1895855"/>
                  <a:pt x="4508324" y="1897071"/>
                </a:cubicBezTo>
                <a:close/>
                <a:moveTo>
                  <a:pt x="4484642" y="1834000"/>
                </a:moveTo>
                <a:cubicBezTo>
                  <a:pt x="4482492" y="1842723"/>
                  <a:pt x="4557892" y="1897565"/>
                  <a:pt x="4561034" y="1884816"/>
                </a:cubicBezTo>
                <a:cubicBezTo>
                  <a:pt x="4563019" y="1876763"/>
                  <a:pt x="4486626" y="1825948"/>
                  <a:pt x="4484642" y="1834000"/>
                </a:cubicBezTo>
                <a:close/>
                <a:moveTo>
                  <a:pt x="4420162" y="1788583"/>
                </a:moveTo>
                <a:lnTo>
                  <a:pt x="4407021" y="1792005"/>
                </a:lnTo>
                <a:cubicBezTo>
                  <a:pt x="4407021" y="1792005"/>
                  <a:pt x="4424535" y="1793868"/>
                  <a:pt x="4420162" y="1788583"/>
                </a:cubicBezTo>
                <a:close/>
                <a:moveTo>
                  <a:pt x="4463766" y="1776693"/>
                </a:moveTo>
                <a:cubicBezTo>
                  <a:pt x="4468235" y="1785431"/>
                  <a:pt x="4483834" y="1791222"/>
                  <a:pt x="4515789" y="1803572"/>
                </a:cubicBezTo>
                <a:cubicBezTo>
                  <a:pt x="4528930" y="1800148"/>
                  <a:pt x="4464924" y="1771996"/>
                  <a:pt x="4463766" y="1776693"/>
                </a:cubicBezTo>
                <a:close/>
                <a:moveTo>
                  <a:pt x="4522508" y="1736191"/>
                </a:moveTo>
                <a:cubicBezTo>
                  <a:pt x="4520666" y="1737727"/>
                  <a:pt x="4526342" y="1744442"/>
                  <a:pt x="4544714" y="1759135"/>
                </a:cubicBezTo>
                <a:cubicBezTo>
                  <a:pt x="4553624" y="1769034"/>
                  <a:pt x="4581208" y="1776098"/>
                  <a:pt x="4602267" y="1786600"/>
                </a:cubicBezTo>
                <a:cubicBezTo>
                  <a:pt x="4601220" y="1773578"/>
                  <a:pt x="4528034" y="1731581"/>
                  <a:pt x="4522508" y="1736191"/>
                </a:cubicBezTo>
                <a:close/>
                <a:moveTo>
                  <a:pt x="294981" y="1713189"/>
                </a:moveTo>
                <a:cubicBezTo>
                  <a:pt x="296162" y="1713799"/>
                  <a:pt x="300464" y="1715189"/>
                  <a:pt x="306153" y="1716983"/>
                </a:cubicBezTo>
                <a:lnTo>
                  <a:pt x="314953" y="1719795"/>
                </a:lnTo>
                <a:lnTo>
                  <a:pt x="313474" y="1719951"/>
                </a:lnTo>
                <a:cubicBezTo>
                  <a:pt x="304952" y="1718299"/>
                  <a:pt x="291437" y="1711357"/>
                  <a:pt x="294981" y="1713189"/>
                </a:cubicBezTo>
                <a:close/>
                <a:moveTo>
                  <a:pt x="4129139" y="1706681"/>
                </a:moveTo>
                <a:cubicBezTo>
                  <a:pt x="4138145" y="1720033"/>
                  <a:pt x="4166720" y="1723072"/>
                  <a:pt x="4188606" y="1730219"/>
                </a:cubicBezTo>
                <a:cubicBezTo>
                  <a:pt x="4205198" y="1731983"/>
                  <a:pt x="4266227" y="1772214"/>
                  <a:pt x="4292722" y="1779851"/>
                </a:cubicBezTo>
                <a:cubicBezTo>
                  <a:pt x="4343349" y="1789365"/>
                  <a:pt x="4257221" y="1758862"/>
                  <a:pt x="4247152" y="1753659"/>
                </a:cubicBezTo>
                <a:cubicBezTo>
                  <a:pt x="4226258" y="1742486"/>
                  <a:pt x="4210728" y="1732572"/>
                  <a:pt x="4188606" y="1730219"/>
                </a:cubicBezTo>
                <a:cubicBezTo>
                  <a:pt x="4173242" y="1719634"/>
                  <a:pt x="4152183" y="1709132"/>
                  <a:pt x="4129139" y="1706681"/>
                </a:cubicBezTo>
                <a:close/>
                <a:moveTo>
                  <a:pt x="320213" y="1700984"/>
                </a:moveTo>
                <a:lnTo>
                  <a:pt x="320224" y="1701035"/>
                </a:lnTo>
                <a:lnTo>
                  <a:pt x="300607" y="1705076"/>
                </a:lnTo>
                <a:cubicBezTo>
                  <a:pt x="300528" y="1705105"/>
                  <a:pt x="303389" y="1704512"/>
                  <a:pt x="308860" y="1703367"/>
                </a:cubicBezTo>
                <a:close/>
                <a:moveTo>
                  <a:pt x="4092646" y="1689717"/>
                </a:moveTo>
                <a:cubicBezTo>
                  <a:pt x="4088497" y="1689276"/>
                  <a:pt x="4080068" y="1691092"/>
                  <a:pt x="4078835" y="1692317"/>
                </a:cubicBezTo>
                <a:cubicBezTo>
                  <a:pt x="4078424" y="1692724"/>
                  <a:pt x="4078813" y="1693067"/>
                  <a:pt x="4080426" y="1693238"/>
                </a:cubicBezTo>
                <a:cubicBezTo>
                  <a:pt x="4080426" y="1693238"/>
                  <a:pt x="4091487" y="1694414"/>
                  <a:pt x="4092646" y="1689717"/>
                </a:cubicBezTo>
                <a:close/>
                <a:moveTo>
                  <a:pt x="4710791" y="1685290"/>
                </a:moveTo>
                <a:cubicBezTo>
                  <a:pt x="4709933" y="1685519"/>
                  <a:pt x="4709334" y="1686091"/>
                  <a:pt x="4709086" y="1687097"/>
                </a:cubicBezTo>
                <a:cubicBezTo>
                  <a:pt x="4706936" y="1695820"/>
                  <a:pt x="4733526" y="1706911"/>
                  <a:pt x="4735511" y="1698858"/>
                </a:cubicBezTo>
                <a:cubicBezTo>
                  <a:pt x="4735511" y="1698858"/>
                  <a:pt x="4716798" y="1683689"/>
                  <a:pt x="4710791" y="1685290"/>
                </a:cubicBezTo>
                <a:close/>
                <a:moveTo>
                  <a:pt x="4687393" y="1660260"/>
                </a:moveTo>
                <a:cubicBezTo>
                  <a:pt x="4686615" y="1660790"/>
                  <a:pt x="4686009" y="1661748"/>
                  <a:pt x="4685638" y="1663258"/>
                </a:cubicBezTo>
                <a:cubicBezTo>
                  <a:pt x="4682496" y="1676006"/>
                  <a:pt x="4704548" y="1682484"/>
                  <a:pt x="4707689" y="1669734"/>
                </a:cubicBezTo>
                <a:cubicBezTo>
                  <a:pt x="4706677" y="1673843"/>
                  <a:pt x="4692832" y="1656556"/>
                  <a:pt x="4687393" y="1660260"/>
                </a:cubicBezTo>
                <a:close/>
                <a:moveTo>
                  <a:pt x="4070374" y="1615048"/>
                </a:moveTo>
                <a:cubicBezTo>
                  <a:pt x="4069382" y="1619074"/>
                  <a:pt x="4074912" y="1619663"/>
                  <a:pt x="4085973" y="1620838"/>
                </a:cubicBezTo>
                <a:cubicBezTo>
                  <a:pt x="4083823" y="1629562"/>
                  <a:pt x="4096964" y="1626138"/>
                  <a:pt x="4108025" y="1627314"/>
                </a:cubicBezTo>
                <a:cubicBezTo>
                  <a:pt x="4103487" y="1622701"/>
                  <a:pt x="4091503" y="1621426"/>
                  <a:pt x="4085973" y="1620838"/>
                </a:cubicBezTo>
                <a:cubicBezTo>
                  <a:pt x="4081435" y="1616224"/>
                  <a:pt x="4075904" y="1615635"/>
                  <a:pt x="4070374" y="1615048"/>
                </a:cubicBezTo>
                <a:close/>
                <a:moveTo>
                  <a:pt x="3835951" y="1578491"/>
                </a:moveTo>
                <a:lnTo>
                  <a:pt x="3833769" y="1578613"/>
                </a:lnTo>
                <a:lnTo>
                  <a:pt x="3831853" y="1578719"/>
                </a:lnTo>
                <a:lnTo>
                  <a:pt x="3832375" y="1578690"/>
                </a:lnTo>
                <a:close/>
                <a:moveTo>
                  <a:pt x="3837488" y="1578405"/>
                </a:moveTo>
                <a:lnTo>
                  <a:pt x="3836381" y="1578467"/>
                </a:lnTo>
                <a:lnTo>
                  <a:pt x="3835951" y="1578491"/>
                </a:lnTo>
                <a:close/>
                <a:moveTo>
                  <a:pt x="3844918" y="1577991"/>
                </a:moveTo>
                <a:lnTo>
                  <a:pt x="3840738" y="1578224"/>
                </a:lnTo>
                <a:lnTo>
                  <a:pt x="3837488" y="1578405"/>
                </a:lnTo>
                <a:close/>
                <a:moveTo>
                  <a:pt x="3844918" y="1577991"/>
                </a:moveTo>
                <a:cubicBezTo>
                  <a:pt x="3850449" y="1578578"/>
                  <a:pt x="3867041" y="1580344"/>
                  <a:pt x="3865883" y="1585040"/>
                </a:cubicBezTo>
                <a:lnTo>
                  <a:pt x="3843761" y="1582687"/>
                </a:lnTo>
                <a:close/>
                <a:moveTo>
                  <a:pt x="303830" y="1568595"/>
                </a:moveTo>
                <a:lnTo>
                  <a:pt x="304111" y="1569555"/>
                </a:lnTo>
                <a:cubicBezTo>
                  <a:pt x="304440" y="1570118"/>
                  <a:pt x="302703" y="1569946"/>
                  <a:pt x="293450" y="1571028"/>
                </a:cubicBezTo>
                <a:cubicBezTo>
                  <a:pt x="292696" y="1571206"/>
                  <a:pt x="294320" y="1570825"/>
                  <a:pt x="298026" y="1569956"/>
                </a:cubicBezTo>
                <a:close/>
                <a:moveTo>
                  <a:pt x="3906037" y="1567963"/>
                </a:moveTo>
                <a:cubicBezTo>
                  <a:pt x="3903060" y="1580042"/>
                  <a:pt x="3921636" y="1573754"/>
                  <a:pt x="3933619" y="1575028"/>
                </a:cubicBezTo>
                <a:cubicBezTo>
                  <a:pt x="3931635" y="1583080"/>
                  <a:pt x="4074912" y="1619663"/>
                  <a:pt x="3982332" y="1588471"/>
                </a:cubicBezTo>
                <a:cubicBezTo>
                  <a:pt x="3965740" y="1586706"/>
                  <a:pt x="3955741" y="1577380"/>
                  <a:pt x="3933619" y="1575028"/>
                </a:cubicBezTo>
                <a:cubicBezTo>
                  <a:pt x="3935769" y="1566306"/>
                  <a:pt x="3910575" y="1572577"/>
                  <a:pt x="3906037" y="1567963"/>
                </a:cubicBezTo>
                <a:close/>
                <a:moveTo>
                  <a:pt x="3818328" y="1566900"/>
                </a:moveTo>
                <a:cubicBezTo>
                  <a:pt x="3817336" y="1570926"/>
                  <a:pt x="3798830" y="1573090"/>
                  <a:pt x="3799822" y="1569064"/>
                </a:cubicBezTo>
                <a:cubicBezTo>
                  <a:pt x="3798439" y="1568917"/>
                  <a:pt x="3798501" y="1568665"/>
                  <a:pt x="3799474" y="1568381"/>
                </a:cubicBezTo>
                <a:cubicBezTo>
                  <a:pt x="3802388" y="1567529"/>
                  <a:pt x="3813488" y="1566386"/>
                  <a:pt x="3818328" y="1566900"/>
                </a:cubicBezTo>
                <a:close/>
                <a:moveTo>
                  <a:pt x="3802395" y="1535597"/>
                </a:moveTo>
                <a:cubicBezTo>
                  <a:pt x="3798247" y="1535156"/>
                  <a:pt x="3783690" y="1535932"/>
                  <a:pt x="3779003" y="1536596"/>
                </a:cubicBezTo>
                <a:cubicBezTo>
                  <a:pt x="3777441" y="1536817"/>
                  <a:pt x="3776976" y="1537026"/>
                  <a:pt x="3778358" y="1537173"/>
                </a:cubicBezTo>
                <a:cubicBezTo>
                  <a:pt x="3782897" y="1541787"/>
                  <a:pt x="3801403" y="1539623"/>
                  <a:pt x="3802395" y="1535597"/>
                </a:cubicBezTo>
                <a:close/>
                <a:moveTo>
                  <a:pt x="4439083" y="1520927"/>
                </a:moveTo>
                <a:cubicBezTo>
                  <a:pt x="4434748" y="1517110"/>
                  <a:pt x="4472262" y="1534009"/>
                  <a:pt x="4490592" y="1548869"/>
                </a:cubicBezTo>
                <a:cubicBezTo>
                  <a:pt x="4478539" y="1551720"/>
                  <a:pt x="4469699" y="1537696"/>
                  <a:pt x="4459629" y="1532494"/>
                </a:cubicBezTo>
                <a:cubicBezTo>
                  <a:pt x="4446623" y="1525775"/>
                  <a:pt x="4440528" y="1522200"/>
                  <a:pt x="4439083" y="1520927"/>
                </a:cubicBezTo>
                <a:close/>
                <a:moveTo>
                  <a:pt x="3747396" y="1520797"/>
                </a:moveTo>
                <a:cubicBezTo>
                  <a:pt x="3741865" y="1520209"/>
                  <a:pt x="3723194" y="1523044"/>
                  <a:pt x="3723194" y="1523044"/>
                </a:cubicBezTo>
                <a:cubicBezTo>
                  <a:pt x="3727731" y="1527658"/>
                  <a:pt x="3751769" y="1526082"/>
                  <a:pt x="3747396" y="1520797"/>
                </a:cubicBezTo>
                <a:close/>
                <a:moveTo>
                  <a:pt x="3707830" y="1512459"/>
                </a:moveTo>
                <a:lnTo>
                  <a:pt x="3695777" y="1515308"/>
                </a:lnTo>
                <a:cubicBezTo>
                  <a:pt x="3694619" y="1520005"/>
                  <a:pt x="3713290" y="1517170"/>
                  <a:pt x="3707830" y="1512459"/>
                </a:cubicBezTo>
                <a:close/>
                <a:moveTo>
                  <a:pt x="3396246" y="1444897"/>
                </a:moveTo>
                <a:lnTo>
                  <a:pt x="3384028" y="1448417"/>
                </a:lnTo>
                <a:cubicBezTo>
                  <a:pt x="3388566" y="1453031"/>
                  <a:pt x="3400620" y="1450182"/>
                  <a:pt x="3396246" y="1444897"/>
                </a:cubicBezTo>
                <a:close/>
                <a:moveTo>
                  <a:pt x="3328657" y="1436523"/>
                </a:moveTo>
                <a:cubicBezTo>
                  <a:pt x="3327057" y="1436635"/>
                  <a:pt x="3326662" y="1436981"/>
                  <a:pt x="3328036" y="1437643"/>
                </a:cubicBezTo>
                <a:cubicBezTo>
                  <a:pt x="3326878" y="1442340"/>
                  <a:pt x="3345549" y="1439506"/>
                  <a:pt x="3345549" y="1439506"/>
                </a:cubicBezTo>
                <a:cubicBezTo>
                  <a:pt x="3410073" y="1446367"/>
                  <a:pt x="3339857" y="1435737"/>
                  <a:pt x="3328657" y="1436523"/>
                </a:cubicBezTo>
                <a:close/>
                <a:moveTo>
                  <a:pt x="3182290" y="1406039"/>
                </a:moveTo>
                <a:cubicBezTo>
                  <a:pt x="3183069" y="1406477"/>
                  <a:pt x="3194207" y="1408780"/>
                  <a:pt x="3222244" y="1413999"/>
                </a:cubicBezTo>
                <a:cubicBezTo>
                  <a:pt x="3233235" y="1419300"/>
                  <a:pt x="3248835" y="1425090"/>
                  <a:pt x="3278402" y="1424102"/>
                </a:cubicBezTo>
                <a:cubicBezTo>
                  <a:pt x="3270850" y="1420201"/>
                  <a:pt x="3179954" y="1404725"/>
                  <a:pt x="3182290" y="1406039"/>
                </a:cubicBezTo>
                <a:close/>
                <a:moveTo>
                  <a:pt x="2340919" y="1398485"/>
                </a:moveTo>
                <a:cubicBezTo>
                  <a:pt x="2337061" y="1398649"/>
                  <a:pt x="2335106" y="1398998"/>
                  <a:pt x="2334618" y="1399478"/>
                </a:cubicBezTo>
                <a:cubicBezTo>
                  <a:pt x="2331689" y="1402362"/>
                  <a:pt x="2381598" y="1409994"/>
                  <a:pt x="2390585" y="1410949"/>
                </a:cubicBezTo>
                <a:cubicBezTo>
                  <a:pt x="2928782" y="1510871"/>
                  <a:pt x="3485316" y="1582444"/>
                  <a:pt x="3942900" y="1725438"/>
                </a:cubicBezTo>
                <a:cubicBezTo>
                  <a:pt x="4072138" y="1772922"/>
                  <a:pt x="4194690" y="1824513"/>
                  <a:pt x="4315327" y="1880034"/>
                </a:cubicBezTo>
                <a:cubicBezTo>
                  <a:pt x="4307812" y="1887498"/>
                  <a:pt x="4398313" y="1923288"/>
                  <a:pt x="4399306" y="1919262"/>
                </a:cubicBezTo>
                <a:cubicBezTo>
                  <a:pt x="4401455" y="1910538"/>
                  <a:pt x="4337379" y="1886510"/>
                  <a:pt x="4315327" y="1880034"/>
                </a:cubicBezTo>
                <a:cubicBezTo>
                  <a:pt x="4219789" y="1814788"/>
                  <a:pt x="4085184" y="1766045"/>
                  <a:pt x="3942900" y="1725438"/>
                </a:cubicBezTo>
                <a:cubicBezTo>
                  <a:pt x="3863459" y="1690825"/>
                  <a:pt x="3682530" y="1641976"/>
                  <a:pt x="3571208" y="1617744"/>
                </a:cubicBezTo>
                <a:cubicBezTo>
                  <a:pt x="3248634" y="1544882"/>
                  <a:pt x="2901953" y="1477720"/>
                  <a:pt x="2544520" y="1427317"/>
                </a:cubicBezTo>
                <a:cubicBezTo>
                  <a:pt x="2487370" y="1421241"/>
                  <a:pt x="2421310" y="1405265"/>
                  <a:pt x="2358630" y="1398599"/>
                </a:cubicBezTo>
                <a:cubicBezTo>
                  <a:pt x="2350535" y="1398341"/>
                  <a:pt x="2344776" y="1398320"/>
                  <a:pt x="2340919" y="1398485"/>
                </a:cubicBezTo>
                <a:close/>
                <a:moveTo>
                  <a:pt x="3161064" y="1398133"/>
                </a:moveTo>
                <a:cubicBezTo>
                  <a:pt x="3146127" y="1398288"/>
                  <a:pt x="3124325" y="1402554"/>
                  <a:pt x="3120921" y="1399093"/>
                </a:cubicBezTo>
                <a:cubicBezTo>
                  <a:pt x="3129005" y="1412347"/>
                  <a:pt x="3172776" y="1399787"/>
                  <a:pt x="3172776" y="1399787"/>
                </a:cubicBezTo>
                <a:cubicBezTo>
                  <a:pt x="3170258" y="1398487"/>
                  <a:pt x="3166043" y="1398081"/>
                  <a:pt x="3161064" y="1398133"/>
                </a:cubicBezTo>
                <a:close/>
                <a:moveTo>
                  <a:pt x="2444205" y="1335397"/>
                </a:moveTo>
                <a:cubicBezTo>
                  <a:pt x="2438674" y="1334809"/>
                  <a:pt x="2437682" y="1338836"/>
                  <a:pt x="2437682" y="1338836"/>
                </a:cubicBezTo>
                <a:cubicBezTo>
                  <a:pt x="2422320" y="1341678"/>
                  <a:pt x="2409516" y="1345653"/>
                  <a:pt x="2400428" y="1349420"/>
                </a:cubicBezTo>
                <a:cubicBezTo>
                  <a:pt x="2391342" y="1353189"/>
                  <a:pt x="2385971" y="1356749"/>
                  <a:pt x="2385475" y="1358761"/>
                </a:cubicBezTo>
                <a:cubicBezTo>
                  <a:pt x="2382333" y="1371511"/>
                  <a:pt x="2449315" y="1387585"/>
                  <a:pt x="2411900" y="1370523"/>
                </a:cubicBezTo>
                <a:cubicBezTo>
                  <a:pt x="2476898" y="1394650"/>
                  <a:pt x="2546100" y="1397877"/>
                  <a:pt x="2613319" y="1409156"/>
                </a:cubicBezTo>
                <a:cubicBezTo>
                  <a:pt x="2893939" y="1460341"/>
                  <a:pt x="3350476" y="1538497"/>
                  <a:pt x="3632492" y="1607046"/>
                </a:cubicBezTo>
                <a:cubicBezTo>
                  <a:pt x="3681205" y="1620489"/>
                  <a:pt x="3741664" y="1640001"/>
                  <a:pt x="3776762" y="1639601"/>
                </a:cubicBezTo>
                <a:cubicBezTo>
                  <a:pt x="3771232" y="1639015"/>
                  <a:pt x="3801956" y="1633330"/>
                  <a:pt x="3807486" y="1633918"/>
                </a:cubicBezTo>
                <a:cubicBezTo>
                  <a:pt x="3836061" y="1636956"/>
                  <a:pt x="3856956" y="1648129"/>
                  <a:pt x="3884538" y="1655193"/>
                </a:cubicBezTo>
                <a:cubicBezTo>
                  <a:pt x="3912120" y="1662258"/>
                  <a:pt x="3940695" y="1665296"/>
                  <a:pt x="3968278" y="1672362"/>
                </a:cubicBezTo>
                <a:cubicBezTo>
                  <a:pt x="4055398" y="1698840"/>
                  <a:pt x="4160435" y="1748570"/>
                  <a:pt x="4262093" y="1788989"/>
                </a:cubicBezTo>
                <a:cubicBezTo>
                  <a:pt x="4330707" y="1817631"/>
                  <a:pt x="4404782" y="1850985"/>
                  <a:pt x="4459193" y="1891200"/>
                </a:cubicBezTo>
                <a:cubicBezTo>
                  <a:pt x="4469262" y="1896402"/>
                  <a:pt x="4512612" y="1935442"/>
                  <a:pt x="4514762" y="1926719"/>
                </a:cubicBezTo>
                <a:cubicBezTo>
                  <a:pt x="4519889" y="1905917"/>
                  <a:pt x="4369351" y="1825872"/>
                  <a:pt x="4349213" y="1815467"/>
                </a:cubicBezTo>
                <a:cubicBezTo>
                  <a:pt x="4176623" y="1728945"/>
                  <a:pt x="3984869" y="1674125"/>
                  <a:pt x="3784038" y="1610078"/>
                </a:cubicBezTo>
                <a:cubicBezTo>
                  <a:pt x="3739934" y="1597125"/>
                  <a:pt x="3694768" y="1592322"/>
                  <a:pt x="3657353" y="1575261"/>
                </a:cubicBezTo>
                <a:cubicBezTo>
                  <a:pt x="3647283" y="1570058"/>
                  <a:pt x="3631755" y="1560144"/>
                  <a:pt x="3621852" y="1554271"/>
                </a:cubicBezTo>
                <a:cubicBezTo>
                  <a:pt x="3534565" y="1528463"/>
                  <a:pt x="3431328" y="1517486"/>
                  <a:pt x="3337685" y="1494444"/>
                </a:cubicBezTo>
                <a:cubicBezTo>
                  <a:pt x="3047066" y="1433933"/>
                  <a:pt x="2734894" y="1391786"/>
                  <a:pt x="2444205" y="1335397"/>
                </a:cubicBezTo>
                <a:close/>
                <a:moveTo>
                  <a:pt x="2532749" y="1319400"/>
                </a:moveTo>
                <a:cubicBezTo>
                  <a:pt x="2531656" y="1319994"/>
                  <a:pt x="2538547" y="1322018"/>
                  <a:pt x="2558100" y="1326163"/>
                </a:cubicBezTo>
                <a:cubicBezTo>
                  <a:pt x="2613264" y="1340292"/>
                  <a:pt x="2726406" y="1357143"/>
                  <a:pt x="2783554" y="1363219"/>
                </a:cubicBezTo>
                <a:cubicBezTo>
                  <a:pt x="3165500" y="1429312"/>
                  <a:pt x="3496746" y="1490012"/>
                  <a:pt x="3843761" y="1582687"/>
                </a:cubicBezTo>
                <a:cubicBezTo>
                  <a:pt x="3835324" y="1590054"/>
                  <a:pt x="3870351" y="1593778"/>
                  <a:pt x="3865883" y="1585040"/>
                </a:cubicBezTo>
                <a:cubicBezTo>
                  <a:pt x="3872335" y="1585727"/>
                  <a:pt x="3888928" y="1587490"/>
                  <a:pt x="3887935" y="1591516"/>
                </a:cubicBezTo>
                <a:cubicBezTo>
                  <a:pt x="3961605" y="1603482"/>
                  <a:pt x="4076712" y="1658415"/>
                  <a:pt x="4164825" y="1680867"/>
                </a:cubicBezTo>
                <a:cubicBezTo>
                  <a:pt x="3944496" y="1623009"/>
                  <a:pt x="4200256" y="1705981"/>
                  <a:pt x="4199852" y="1684591"/>
                </a:cubicBezTo>
                <a:cubicBezTo>
                  <a:pt x="4199852" y="1684591"/>
                  <a:pt x="4123793" y="1659288"/>
                  <a:pt x="4112802" y="1653988"/>
                </a:cubicBezTo>
                <a:cubicBezTo>
                  <a:pt x="3686700" y="1506080"/>
                  <a:pt x="3186154" y="1418425"/>
                  <a:pt x="2631841" y="1334004"/>
                </a:cubicBezTo>
                <a:cubicBezTo>
                  <a:pt x="2611154" y="1328706"/>
                  <a:pt x="2536025" y="1317618"/>
                  <a:pt x="2532749" y="1319400"/>
                </a:cubicBezTo>
                <a:close/>
                <a:moveTo>
                  <a:pt x="2583716" y="1307726"/>
                </a:moveTo>
                <a:cubicBezTo>
                  <a:pt x="2580961" y="1307554"/>
                  <a:pt x="2579860" y="1307614"/>
                  <a:pt x="2580022" y="1307858"/>
                </a:cubicBezTo>
                <a:cubicBezTo>
                  <a:pt x="2580992" y="1309317"/>
                  <a:pt x="2627431" y="1317353"/>
                  <a:pt x="2634982" y="1321255"/>
                </a:cubicBezTo>
                <a:cubicBezTo>
                  <a:pt x="2690974" y="1332029"/>
                  <a:pt x="2747132" y="1342132"/>
                  <a:pt x="2803289" y="1352235"/>
                </a:cubicBezTo>
                <a:cubicBezTo>
                  <a:pt x="2916595" y="1368414"/>
                  <a:pt x="2984736" y="1379792"/>
                  <a:pt x="3053938" y="1383019"/>
                </a:cubicBezTo>
                <a:cubicBezTo>
                  <a:pt x="3073840" y="1398219"/>
                  <a:pt x="3150653" y="1397435"/>
                  <a:pt x="3088043" y="1386646"/>
                </a:cubicBezTo>
                <a:cubicBezTo>
                  <a:pt x="3076983" y="1385470"/>
                  <a:pt x="3064929" y="1388319"/>
                  <a:pt x="3053938" y="1383019"/>
                </a:cubicBezTo>
                <a:cubicBezTo>
                  <a:pt x="2981260" y="1367028"/>
                  <a:pt x="2812884" y="1340172"/>
                  <a:pt x="2693125" y="1323306"/>
                </a:cubicBezTo>
                <a:cubicBezTo>
                  <a:pt x="2643419" y="1313889"/>
                  <a:pt x="2649943" y="1310450"/>
                  <a:pt x="2597332" y="1308989"/>
                </a:cubicBezTo>
                <a:cubicBezTo>
                  <a:pt x="2590879" y="1308302"/>
                  <a:pt x="2586471" y="1307898"/>
                  <a:pt x="2583716" y="1307726"/>
                </a:cubicBezTo>
                <a:close/>
                <a:moveTo>
                  <a:pt x="2771642" y="1252156"/>
                </a:moveTo>
                <a:cubicBezTo>
                  <a:pt x="2757493" y="1251394"/>
                  <a:pt x="2745858" y="1252308"/>
                  <a:pt x="2739063" y="1255890"/>
                </a:cubicBezTo>
                <a:cubicBezTo>
                  <a:pt x="2712807" y="1270312"/>
                  <a:pt x="2759131" y="1270418"/>
                  <a:pt x="2815122" y="1281192"/>
                </a:cubicBezTo>
                <a:cubicBezTo>
                  <a:pt x="3024152" y="1315813"/>
                  <a:pt x="3220111" y="1349733"/>
                  <a:pt x="3421459" y="1392490"/>
                </a:cubicBezTo>
                <a:cubicBezTo>
                  <a:pt x="3628409" y="1431711"/>
                  <a:pt x="3805721" y="1476043"/>
                  <a:pt x="3993173" y="1521454"/>
                </a:cubicBezTo>
                <a:cubicBezTo>
                  <a:pt x="4052711" y="1540868"/>
                  <a:pt x="4096815" y="1553821"/>
                  <a:pt x="4173866" y="1575098"/>
                </a:cubicBezTo>
                <a:cubicBezTo>
                  <a:pt x="4220358" y="1601387"/>
                  <a:pt x="4312017" y="1632480"/>
                  <a:pt x="4370728" y="1655249"/>
                </a:cubicBezTo>
                <a:cubicBezTo>
                  <a:pt x="4418212" y="1677514"/>
                  <a:pt x="4362644" y="1641995"/>
                  <a:pt x="4346123" y="1636106"/>
                </a:cubicBezTo>
                <a:cubicBezTo>
                  <a:pt x="4293108" y="1613255"/>
                  <a:pt x="4239100" y="1594429"/>
                  <a:pt x="4173866" y="1575098"/>
                </a:cubicBezTo>
                <a:cubicBezTo>
                  <a:pt x="3824059" y="1447696"/>
                  <a:pt x="3366056" y="1356301"/>
                  <a:pt x="2903989" y="1277558"/>
                </a:cubicBezTo>
                <a:cubicBezTo>
                  <a:pt x="2879154" y="1271819"/>
                  <a:pt x="2814089" y="1254442"/>
                  <a:pt x="2771642" y="1252156"/>
                </a:cubicBezTo>
                <a:close/>
                <a:moveTo>
                  <a:pt x="2984176" y="1199102"/>
                </a:moveTo>
                <a:cubicBezTo>
                  <a:pt x="2980525" y="1199053"/>
                  <a:pt x="2976975" y="1199741"/>
                  <a:pt x="2975331" y="1200922"/>
                </a:cubicBezTo>
                <a:cubicBezTo>
                  <a:pt x="2974235" y="1201709"/>
                  <a:pt x="2973987" y="1202716"/>
                  <a:pt x="2975122" y="1203869"/>
                </a:cubicBezTo>
                <a:lnTo>
                  <a:pt x="2993627" y="1201705"/>
                </a:lnTo>
                <a:cubicBezTo>
                  <a:pt x="2991580" y="1199938"/>
                  <a:pt x="2987828" y="1199152"/>
                  <a:pt x="2984176" y="1199102"/>
                </a:cubicBezTo>
                <a:close/>
                <a:moveTo>
                  <a:pt x="1052192" y="1164994"/>
                </a:moveTo>
                <a:lnTo>
                  <a:pt x="995650" y="1181541"/>
                </a:lnTo>
                <a:lnTo>
                  <a:pt x="988462" y="1183050"/>
                </a:lnTo>
                <a:lnTo>
                  <a:pt x="951656" y="1190528"/>
                </a:lnTo>
                <a:lnTo>
                  <a:pt x="973567" y="1184920"/>
                </a:lnTo>
                <a:cubicBezTo>
                  <a:pt x="997820" y="1178730"/>
                  <a:pt x="1020771" y="1172895"/>
                  <a:pt x="1041977" y="1167544"/>
                </a:cubicBezTo>
                <a:close/>
                <a:moveTo>
                  <a:pt x="3044689" y="1153688"/>
                </a:moveTo>
                <a:cubicBezTo>
                  <a:pt x="3036707" y="1153389"/>
                  <a:pt x="3029421" y="1153806"/>
                  <a:pt x="3023836" y="1155415"/>
                </a:cubicBezTo>
                <a:cubicBezTo>
                  <a:pt x="3016391" y="1157560"/>
                  <a:pt x="3011970" y="1161824"/>
                  <a:pt x="3012957" y="1169331"/>
                </a:cubicBezTo>
                <a:cubicBezTo>
                  <a:pt x="3014354" y="1186695"/>
                  <a:pt x="3152689" y="1197273"/>
                  <a:pt x="3191333" y="1205514"/>
                </a:cubicBezTo>
                <a:cubicBezTo>
                  <a:pt x="3349570" y="1231292"/>
                  <a:pt x="3499370" y="1264435"/>
                  <a:pt x="3643805" y="1296320"/>
                </a:cubicBezTo>
                <a:cubicBezTo>
                  <a:pt x="3789989" y="1324947"/>
                  <a:pt x="3919298" y="1368307"/>
                  <a:pt x="4063498" y="1404987"/>
                </a:cubicBezTo>
                <a:cubicBezTo>
                  <a:pt x="4240881" y="1445196"/>
                  <a:pt x="4357972" y="1492075"/>
                  <a:pt x="4495060" y="1557607"/>
                </a:cubicBezTo>
                <a:cubicBezTo>
                  <a:pt x="4495060" y="1557607"/>
                  <a:pt x="4489600" y="1552895"/>
                  <a:pt x="4490592" y="1548869"/>
                </a:cubicBezTo>
                <a:cubicBezTo>
                  <a:pt x="4548146" y="1576336"/>
                  <a:pt x="4580434" y="1614199"/>
                  <a:pt x="4644677" y="1637555"/>
                </a:cubicBezTo>
                <a:cubicBezTo>
                  <a:pt x="4570786" y="1557397"/>
                  <a:pt x="4393991" y="1491774"/>
                  <a:pt x="4241874" y="1441169"/>
                </a:cubicBezTo>
                <a:cubicBezTo>
                  <a:pt x="3912960" y="1324940"/>
                  <a:pt x="3543658" y="1230584"/>
                  <a:pt x="3108182" y="1162931"/>
                </a:cubicBezTo>
                <a:cubicBezTo>
                  <a:pt x="3098848" y="1161939"/>
                  <a:pt x="3068636" y="1154587"/>
                  <a:pt x="3044689" y="1153688"/>
                </a:cubicBezTo>
                <a:close/>
                <a:moveTo>
                  <a:pt x="3079919" y="1140338"/>
                </a:moveTo>
                <a:cubicBezTo>
                  <a:pt x="3078414" y="1140743"/>
                  <a:pt x="3077767" y="1141449"/>
                  <a:pt x="3078210" y="1142530"/>
                </a:cubicBezTo>
                <a:cubicBezTo>
                  <a:pt x="3081756" y="1151170"/>
                  <a:pt x="3196055" y="1163324"/>
                  <a:pt x="3223638" y="1170388"/>
                </a:cubicBezTo>
                <a:cubicBezTo>
                  <a:pt x="3465614" y="1213333"/>
                  <a:pt x="3682633" y="1257756"/>
                  <a:pt x="3902962" y="1315614"/>
                </a:cubicBezTo>
                <a:cubicBezTo>
                  <a:pt x="3992162" y="1337494"/>
                  <a:pt x="4071601" y="1372108"/>
                  <a:pt x="4148888" y="1388589"/>
                </a:cubicBezTo>
                <a:cubicBezTo>
                  <a:pt x="4160872" y="1389863"/>
                  <a:pt x="4128751" y="1378184"/>
                  <a:pt x="4157326" y="1381223"/>
                </a:cubicBezTo>
                <a:cubicBezTo>
                  <a:pt x="4185900" y="1384261"/>
                  <a:pt x="4266498" y="1414178"/>
                  <a:pt x="4297626" y="1429883"/>
                </a:cubicBezTo>
                <a:cubicBezTo>
                  <a:pt x="4351633" y="1448709"/>
                  <a:pt x="4400275" y="1466275"/>
                  <a:pt x="4436769" y="1483240"/>
                </a:cubicBezTo>
                <a:cubicBezTo>
                  <a:pt x="4119102" y="1321383"/>
                  <a:pt x="3636070" y="1235591"/>
                  <a:pt x="3158404" y="1151057"/>
                </a:cubicBezTo>
                <a:cubicBezTo>
                  <a:pt x="3143079" y="1149428"/>
                  <a:pt x="3090459" y="1137506"/>
                  <a:pt x="3079919" y="1140338"/>
                </a:cubicBezTo>
                <a:close/>
                <a:moveTo>
                  <a:pt x="1478177" y="1044690"/>
                </a:moveTo>
                <a:cubicBezTo>
                  <a:pt x="1465580" y="1047827"/>
                  <a:pt x="1408539" y="1068741"/>
                  <a:pt x="1353810" y="1089386"/>
                </a:cubicBezTo>
                <a:lnTo>
                  <a:pt x="1340567" y="1094416"/>
                </a:lnTo>
                <a:lnTo>
                  <a:pt x="1295958" y="1108402"/>
                </a:lnTo>
                <a:cubicBezTo>
                  <a:pt x="1239952" y="1125676"/>
                  <a:pt x="1174272" y="1145458"/>
                  <a:pt x="1103635" y="1166511"/>
                </a:cubicBezTo>
                <a:lnTo>
                  <a:pt x="979515" y="1203259"/>
                </a:lnTo>
                <a:lnTo>
                  <a:pt x="841578" y="1240313"/>
                </a:lnTo>
                <a:cubicBezTo>
                  <a:pt x="644385" y="1293216"/>
                  <a:pt x="449689" y="1345102"/>
                  <a:pt x="454805" y="1342063"/>
                </a:cubicBezTo>
                <a:cubicBezTo>
                  <a:pt x="456511" y="1341050"/>
                  <a:pt x="710067" y="1265431"/>
                  <a:pt x="964340" y="1190703"/>
                </a:cubicBezTo>
                <a:lnTo>
                  <a:pt x="995650" y="1181541"/>
                </a:lnTo>
                <a:lnTo>
                  <a:pt x="1089446" y="1161844"/>
                </a:lnTo>
                <a:cubicBezTo>
                  <a:pt x="1148148" y="1148993"/>
                  <a:pt x="1186358" y="1139137"/>
                  <a:pt x="1184585" y="1134816"/>
                </a:cubicBezTo>
                <a:cubicBezTo>
                  <a:pt x="1183951" y="1133070"/>
                  <a:pt x="1151768" y="1140314"/>
                  <a:pt x="1099928" y="1153074"/>
                </a:cubicBezTo>
                <a:lnTo>
                  <a:pt x="1052192" y="1164994"/>
                </a:lnTo>
                <a:lnTo>
                  <a:pt x="1151255" y="1136004"/>
                </a:lnTo>
                <a:cubicBezTo>
                  <a:pt x="1330457" y="1083831"/>
                  <a:pt x="1474747" y="1042777"/>
                  <a:pt x="1478177" y="1044690"/>
                </a:cubicBezTo>
                <a:close/>
                <a:moveTo>
                  <a:pt x="3395305" y="1022694"/>
                </a:moveTo>
                <a:cubicBezTo>
                  <a:pt x="3369285" y="1032321"/>
                  <a:pt x="3519085" y="1065465"/>
                  <a:pt x="3524615" y="1066053"/>
                </a:cubicBezTo>
                <a:cubicBezTo>
                  <a:pt x="3569711" y="1074980"/>
                  <a:pt x="3636765" y="1086929"/>
                  <a:pt x="3687391" y="1096444"/>
                </a:cubicBezTo>
                <a:cubicBezTo>
                  <a:pt x="3832819" y="1124303"/>
                  <a:pt x="3913416" y="1154221"/>
                  <a:pt x="4033175" y="1171086"/>
                </a:cubicBezTo>
                <a:cubicBezTo>
                  <a:pt x="4224929" y="1225906"/>
                  <a:pt x="4443678" y="1313205"/>
                  <a:pt x="4618322" y="1387552"/>
                </a:cubicBezTo>
                <a:cubicBezTo>
                  <a:pt x="4624774" y="1388237"/>
                  <a:pt x="4650372" y="1403353"/>
                  <a:pt x="4652357" y="1395302"/>
                </a:cubicBezTo>
                <a:cubicBezTo>
                  <a:pt x="4654341" y="1387250"/>
                  <a:pt x="4519807" y="1334383"/>
                  <a:pt x="4509903" y="1328510"/>
                </a:cubicBezTo>
                <a:cubicBezTo>
                  <a:pt x="4372745" y="1267101"/>
                  <a:pt x="4205027" y="1210707"/>
                  <a:pt x="4033175" y="1171086"/>
                </a:cubicBezTo>
                <a:cubicBezTo>
                  <a:pt x="3896421" y="1131066"/>
                  <a:pt x="3712585" y="1090172"/>
                  <a:pt x="3550801" y="1055754"/>
                </a:cubicBezTo>
                <a:cubicBezTo>
                  <a:pt x="3517689" y="1048102"/>
                  <a:pt x="3401829" y="1019256"/>
                  <a:pt x="3395305" y="1022694"/>
                </a:cubicBezTo>
                <a:close/>
                <a:moveTo>
                  <a:pt x="1526179" y="975896"/>
                </a:moveTo>
                <a:cubicBezTo>
                  <a:pt x="1522549" y="975849"/>
                  <a:pt x="1518956" y="976532"/>
                  <a:pt x="1517399" y="977722"/>
                </a:cubicBezTo>
                <a:cubicBezTo>
                  <a:pt x="1516361" y="978515"/>
                  <a:pt x="1516228" y="979534"/>
                  <a:pt x="1517593" y="980712"/>
                </a:cubicBezTo>
                <a:lnTo>
                  <a:pt x="1535177" y="978450"/>
                </a:lnTo>
                <a:cubicBezTo>
                  <a:pt x="1533475" y="976720"/>
                  <a:pt x="1529809" y="975943"/>
                  <a:pt x="1526179" y="975896"/>
                </a:cubicBezTo>
                <a:close/>
                <a:moveTo>
                  <a:pt x="3638895" y="890221"/>
                </a:moveTo>
                <a:cubicBezTo>
                  <a:pt x="3637903" y="894247"/>
                  <a:pt x="3636746" y="898944"/>
                  <a:pt x="3632373" y="893659"/>
                </a:cubicBezTo>
                <a:cubicBezTo>
                  <a:pt x="3632373" y="893659"/>
                  <a:pt x="3632620" y="892652"/>
                  <a:pt x="3633560" y="891719"/>
                </a:cubicBezTo>
                <a:cubicBezTo>
                  <a:pt x="3634499" y="890787"/>
                  <a:pt x="3636130" y="889927"/>
                  <a:pt x="3638895" y="890221"/>
                </a:cubicBezTo>
                <a:close/>
                <a:moveTo>
                  <a:pt x="3671439" y="877156"/>
                </a:moveTo>
                <a:cubicBezTo>
                  <a:pt x="3663924" y="884619"/>
                  <a:pt x="3655487" y="891986"/>
                  <a:pt x="3638895" y="890221"/>
                </a:cubicBezTo>
                <a:cubicBezTo>
                  <a:pt x="3647935" y="888084"/>
                  <a:pt x="3651870" y="880756"/>
                  <a:pt x="3660661" y="878011"/>
                </a:cubicBezTo>
                <a:cubicBezTo>
                  <a:pt x="3663591" y="877096"/>
                  <a:pt x="3667061" y="876690"/>
                  <a:pt x="3671439" y="877156"/>
                </a:cubicBezTo>
                <a:close/>
                <a:moveTo>
                  <a:pt x="3678127" y="873047"/>
                </a:moveTo>
                <a:cubicBezTo>
                  <a:pt x="3676969" y="877744"/>
                  <a:pt x="3675977" y="881770"/>
                  <a:pt x="3671439" y="877156"/>
                </a:cubicBezTo>
                <a:cubicBezTo>
                  <a:pt x="3671439" y="877156"/>
                  <a:pt x="3671729" y="875981"/>
                  <a:pt x="3672709" y="874880"/>
                </a:cubicBezTo>
                <a:cubicBezTo>
                  <a:pt x="3673689" y="873780"/>
                  <a:pt x="3675362" y="872753"/>
                  <a:pt x="3678127" y="873047"/>
                </a:cubicBezTo>
                <a:close/>
                <a:moveTo>
                  <a:pt x="1651273" y="768383"/>
                </a:moveTo>
                <a:cubicBezTo>
                  <a:pt x="1647125" y="767941"/>
                  <a:pt x="1639215" y="769812"/>
                  <a:pt x="1637852" y="771023"/>
                </a:cubicBezTo>
                <a:cubicBezTo>
                  <a:pt x="1637398" y="771426"/>
                  <a:pt x="1637672" y="771757"/>
                  <a:pt x="1639055" y="771903"/>
                </a:cubicBezTo>
                <a:cubicBezTo>
                  <a:pt x="1639055" y="771903"/>
                  <a:pt x="1650116" y="773079"/>
                  <a:pt x="1651273" y="768383"/>
                </a:cubicBezTo>
                <a:close/>
                <a:moveTo>
                  <a:pt x="1599203" y="706233"/>
                </a:moveTo>
                <a:cubicBezTo>
                  <a:pt x="1598462" y="705184"/>
                  <a:pt x="1597500" y="705426"/>
                  <a:pt x="1596292" y="707450"/>
                </a:cubicBezTo>
                <a:cubicBezTo>
                  <a:pt x="1580105" y="727074"/>
                  <a:pt x="1587031" y="745025"/>
                  <a:pt x="1591569" y="749639"/>
                </a:cubicBezTo>
                <a:cubicBezTo>
                  <a:pt x="1598791" y="784148"/>
                  <a:pt x="1604390" y="713572"/>
                  <a:pt x="1599203" y="706233"/>
                </a:cubicBezTo>
                <a:close/>
                <a:moveTo>
                  <a:pt x="3618924" y="680521"/>
                </a:moveTo>
                <a:cubicBezTo>
                  <a:pt x="3614872" y="681607"/>
                  <a:pt x="3610128" y="684545"/>
                  <a:pt x="3605833" y="690458"/>
                </a:cubicBezTo>
                <a:cubicBezTo>
                  <a:pt x="3605833" y="690458"/>
                  <a:pt x="3600303" y="689871"/>
                  <a:pt x="3599310" y="693897"/>
                </a:cubicBezTo>
                <a:cubicBezTo>
                  <a:pt x="3604841" y="694485"/>
                  <a:pt x="3605833" y="690458"/>
                  <a:pt x="3605833" y="690458"/>
                </a:cubicBezTo>
                <a:cubicBezTo>
                  <a:pt x="3636996" y="690674"/>
                  <a:pt x="3631078" y="677262"/>
                  <a:pt x="3618924" y="680521"/>
                </a:cubicBezTo>
                <a:close/>
                <a:moveTo>
                  <a:pt x="1667686" y="665378"/>
                </a:moveTo>
                <a:cubicBezTo>
                  <a:pt x="1666778" y="665593"/>
                  <a:pt x="1665771" y="666378"/>
                  <a:pt x="1664688" y="667898"/>
                </a:cubicBezTo>
                <a:cubicBezTo>
                  <a:pt x="1657172" y="675363"/>
                  <a:pt x="1654030" y="688111"/>
                  <a:pt x="1665092" y="689288"/>
                </a:cubicBezTo>
                <a:cubicBezTo>
                  <a:pt x="1675577" y="690402"/>
                  <a:pt x="1674043" y="663880"/>
                  <a:pt x="1667686" y="665378"/>
                </a:cubicBezTo>
                <a:close/>
                <a:moveTo>
                  <a:pt x="2764194" y="654979"/>
                </a:moveTo>
                <a:lnTo>
                  <a:pt x="2763648" y="657196"/>
                </a:lnTo>
                <a:lnTo>
                  <a:pt x="2763508" y="657762"/>
                </a:lnTo>
                <a:close/>
                <a:moveTo>
                  <a:pt x="2764764" y="652667"/>
                </a:moveTo>
                <a:lnTo>
                  <a:pt x="2764194" y="654979"/>
                </a:lnTo>
                <a:lnTo>
                  <a:pt x="2764345" y="654366"/>
                </a:lnTo>
                <a:close/>
                <a:moveTo>
                  <a:pt x="2771795" y="647648"/>
                </a:moveTo>
                <a:cubicBezTo>
                  <a:pt x="2773561" y="646716"/>
                  <a:pt x="2775175" y="646888"/>
                  <a:pt x="2777904" y="649244"/>
                </a:cubicBezTo>
                <a:cubicBezTo>
                  <a:pt x="2777904" y="649244"/>
                  <a:pt x="2776747" y="653941"/>
                  <a:pt x="2764764" y="652667"/>
                </a:cubicBezTo>
                <a:cubicBezTo>
                  <a:pt x="2768108" y="650612"/>
                  <a:pt x="2770028" y="648579"/>
                  <a:pt x="2771795" y="647648"/>
                </a:cubicBezTo>
                <a:close/>
                <a:moveTo>
                  <a:pt x="2794008" y="638417"/>
                </a:moveTo>
                <a:cubicBezTo>
                  <a:pt x="2784110" y="639597"/>
                  <a:pt x="2750944" y="649735"/>
                  <a:pt x="2735197" y="653655"/>
                </a:cubicBezTo>
                <a:cubicBezTo>
                  <a:pt x="2678452" y="668967"/>
                  <a:pt x="2664413" y="679869"/>
                  <a:pt x="2600980" y="699290"/>
                </a:cubicBezTo>
                <a:cubicBezTo>
                  <a:pt x="2585204" y="703810"/>
                  <a:pt x="2564264" y="711051"/>
                  <a:pt x="2555984" y="714904"/>
                </a:cubicBezTo>
                <a:cubicBezTo>
                  <a:pt x="2547704" y="718758"/>
                  <a:pt x="2552082" y="719223"/>
                  <a:pt x="2586942" y="710191"/>
                </a:cubicBezTo>
                <a:cubicBezTo>
                  <a:pt x="2624024" y="701740"/>
                  <a:pt x="2699511" y="679469"/>
                  <a:pt x="2736593" y="671017"/>
                </a:cubicBezTo>
                <a:cubicBezTo>
                  <a:pt x="2749734" y="667595"/>
                  <a:pt x="2817541" y="653459"/>
                  <a:pt x="2777904" y="649244"/>
                </a:cubicBezTo>
                <a:cubicBezTo>
                  <a:pt x="2797508" y="640225"/>
                  <a:pt x="2799947" y="637709"/>
                  <a:pt x="2794008" y="638417"/>
                </a:cubicBezTo>
                <a:close/>
                <a:moveTo>
                  <a:pt x="2860742" y="620181"/>
                </a:moveTo>
                <a:cubicBezTo>
                  <a:pt x="2866272" y="620769"/>
                  <a:pt x="2866272" y="620769"/>
                  <a:pt x="2859749" y="624206"/>
                </a:cubicBezTo>
                <a:close/>
                <a:moveTo>
                  <a:pt x="1690426" y="590093"/>
                </a:moveTo>
                <a:cubicBezTo>
                  <a:pt x="1689829" y="590351"/>
                  <a:pt x="1689236" y="591322"/>
                  <a:pt x="1688740" y="593334"/>
                </a:cubicBezTo>
                <a:cubicBezTo>
                  <a:pt x="1682217" y="596773"/>
                  <a:pt x="1685598" y="606084"/>
                  <a:pt x="1693279" y="597949"/>
                </a:cubicBezTo>
                <a:cubicBezTo>
                  <a:pt x="1694022" y="594929"/>
                  <a:pt x="1692214" y="589314"/>
                  <a:pt x="1690426" y="590093"/>
                </a:cubicBezTo>
                <a:close/>
                <a:moveTo>
                  <a:pt x="3674833" y="552505"/>
                </a:moveTo>
                <a:cubicBezTo>
                  <a:pt x="3673675" y="557202"/>
                  <a:pt x="3673675" y="557202"/>
                  <a:pt x="3668145" y="556613"/>
                </a:cubicBezTo>
                <a:cubicBezTo>
                  <a:pt x="3668723" y="554265"/>
                  <a:pt x="3670396" y="553238"/>
                  <a:pt x="3671923" y="552798"/>
                </a:cubicBezTo>
                <a:cubicBezTo>
                  <a:pt x="3673450" y="552357"/>
                  <a:pt x="3674833" y="552505"/>
                  <a:pt x="3674833" y="552505"/>
                </a:cubicBezTo>
                <a:close/>
                <a:moveTo>
                  <a:pt x="3682278" y="549165"/>
                </a:moveTo>
                <a:cubicBezTo>
                  <a:pt x="3681286" y="553191"/>
                  <a:pt x="3681286" y="553191"/>
                  <a:pt x="3674833" y="552505"/>
                </a:cubicBezTo>
                <a:cubicBezTo>
                  <a:pt x="3675329" y="550491"/>
                  <a:pt x="3677191" y="549657"/>
                  <a:pt x="3678927" y="549325"/>
                </a:cubicBezTo>
                <a:cubicBezTo>
                  <a:pt x="3680664" y="548992"/>
                  <a:pt x="3682278" y="549165"/>
                  <a:pt x="3682278" y="549165"/>
                </a:cubicBezTo>
                <a:close/>
                <a:moveTo>
                  <a:pt x="3688676" y="546230"/>
                </a:moveTo>
                <a:cubicBezTo>
                  <a:pt x="3690183" y="545873"/>
                  <a:pt x="3691566" y="546020"/>
                  <a:pt x="3694331" y="546314"/>
                </a:cubicBezTo>
                <a:cubicBezTo>
                  <a:pt x="3693338" y="550340"/>
                  <a:pt x="3693338" y="550340"/>
                  <a:pt x="3682278" y="549165"/>
                </a:cubicBezTo>
                <a:cubicBezTo>
                  <a:pt x="3685539" y="547445"/>
                  <a:pt x="3687170" y="546586"/>
                  <a:pt x="3688676" y="546230"/>
                </a:cubicBezTo>
                <a:close/>
                <a:moveTo>
                  <a:pt x="3836651" y="467800"/>
                </a:moveTo>
                <a:cubicBezTo>
                  <a:pt x="3835659" y="471827"/>
                  <a:pt x="3829136" y="475265"/>
                  <a:pt x="3818075" y="474088"/>
                </a:cubicBezTo>
                <a:cubicBezTo>
                  <a:pt x="3821336" y="472370"/>
                  <a:pt x="3824597" y="470651"/>
                  <a:pt x="3827735" y="469435"/>
                </a:cubicBezTo>
                <a:cubicBezTo>
                  <a:pt x="3830872" y="468219"/>
                  <a:pt x="3833886" y="467506"/>
                  <a:pt x="3836651" y="467800"/>
                </a:cubicBezTo>
                <a:close/>
                <a:moveTo>
                  <a:pt x="3190759" y="416248"/>
                </a:moveTo>
                <a:cubicBezTo>
                  <a:pt x="3188540" y="416615"/>
                  <a:pt x="3186868" y="417642"/>
                  <a:pt x="3186289" y="419990"/>
                </a:cubicBezTo>
                <a:cubicBezTo>
                  <a:pt x="3191819" y="420578"/>
                  <a:pt x="3197351" y="421167"/>
                  <a:pt x="3198508" y="416470"/>
                </a:cubicBezTo>
                <a:cubicBezTo>
                  <a:pt x="3195743" y="416175"/>
                  <a:pt x="3192977" y="415881"/>
                  <a:pt x="3190759" y="416248"/>
                </a:cubicBezTo>
                <a:close/>
                <a:moveTo>
                  <a:pt x="3504411" y="411126"/>
                </a:moveTo>
                <a:cubicBezTo>
                  <a:pt x="3497889" y="414563"/>
                  <a:pt x="3491366" y="418002"/>
                  <a:pt x="3485835" y="417414"/>
                </a:cubicBezTo>
                <a:cubicBezTo>
                  <a:pt x="3486332" y="415400"/>
                  <a:pt x="3488210" y="413534"/>
                  <a:pt x="3491348" y="412319"/>
                </a:cubicBezTo>
                <a:cubicBezTo>
                  <a:pt x="3494485" y="411103"/>
                  <a:pt x="3498882" y="410538"/>
                  <a:pt x="3504411" y="411126"/>
                </a:cubicBezTo>
                <a:close/>
                <a:moveTo>
                  <a:pt x="3524076" y="404266"/>
                </a:moveTo>
                <a:cubicBezTo>
                  <a:pt x="3517388" y="408374"/>
                  <a:pt x="3510864" y="411812"/>
                  <a:pt x="3504411" y="411126"/>
                </a:cubicBezTo>
                <a:cubicBezTo>
                  <a:pt x="3504908" y="409112"/>
                  <a:pt x="3507058" y="407104"/>
                  <a:pt x="3510468" y="405744"/>
                </a:cubicBezTo>
                <a:cubicBezTo>
                  <a:pt x="3513877" y="404386"/>
                  <a:pt x="3518545" y="403678"/>
                  <a:pt x="3524076" y="404266"/>
                </a:cubicBezTo>
                <a:close/>
                <a:moveTo>
                  <a:pt x="3526327" y="400889"/>
                </a:moveTo>
                <a:cubicBezTo>
                  <a:pt x="3527833" y="400533"/>
                  <a:pt x="3530598" y="400827"/>
                  <a:pt x="3536129" y="401415"/>
                </a:cubicBezTo>
                <a:cubicBezTo>
                  <a:pt x="3529606" y="404853"/>
                  <a:pt x="3529606" y="404853"/>
                  <a:pt x="3524076" y="404266"/>
                </a:cubicBezTo>
                <a:cubicBezTo>
                  <a:pt x="3524572" y="402252"/>
                  <a:pt x="3524819" y="401245"/>
                  <a:pt x="3526327" y="400889"/>
                </a:cubicBezTo>
                <a:close/>
                <a:moveTo>
                  <a:pt x="3542652" y="397978"/>
                </a:moveTo>
                <a:cubicBezTo>
                  <a:pt x="3541660" y="402003"/>
                  <a:pt x="3536129" y="401415"/>
                  <a:pt x="3536129" y="401415"/>
                </a:cubicBezTo>
                <a:cubicBezTo>
                  <a:pt x="3536129" y="401415"/>
                  <a:pt x="3536377" y="400409"/>
                  <a:pt x="3537316" y="399476"/>
                </a:cubicBezTo>
                <a:cubicBezTo>
                  <a:pt x="3538255" y="398543"/>
                  <a:pt x="3539886" y="397684"/>
                  <a:pt x="3542652" y="397978"/>
                </a:cubicBezTo>
                <a:close/>
                <a:moveTo>
                  <a:pt x="3502023" y="397789"/>
                </a:moveTo>
                <a:cubicBezTo>
                  <a:pt x="3495501" y="401226"/>
                  <a:pt x="3488812" y="405335"/>
                  <a:pt x="3483282" y="404747"/>
                </a:cubicBezTo>
                <a:cubicBezTo>
                  <a:pt x="3483861" y="402399"/>
                  <a:pt x="3485781" y="400365"/>
                  <a:pt x="3488939" y="399066"/>
                </a:cubicBezTo>
                <a:cubicBezTo>
                  <a:pt x="3492097" y="397766"/>
                  <a:pt x="3496493" y="397201"/>
                  <a:pt x="3502023" y="397789"/>
                </a:cubicBezTo>
                <a:close/>
                <a:moveTo>
                  <a:pt x="3261776" y="397720"/>
                </a:moveTo>
                <a:cubicBezTo>
                  <a:pt x="3250716" y="396543"/>
                  <a:pt x="3237741" y="399296"/>
                  <a:pt x="3230059" y="407430"/>
                </a:cubicBezTo>
                <a:cubicBezTo>
                  <a:pt x="3224530" y="406842"/>
                  <a:pt x="3218077" y="406156"/>
                  <a:pt x="3217084" y="410181"/>
                </a:cubicBezTo>
                <a:cubicBezTo>
                  <a:pt x="3223537" y="410868"/>
                  <a:pt x="3229067" y="411456"/>
                  <a:pt x="3230059" y="407430"/>
                </a:cubicBezTo>
                <a:cubicBezTo>
                  <a:pt x="3241121" y="408607"/>
                  <a:pt x="3254096" y="405854"/>
                  <a:pt x="3261776" y="397720"/>
                </a:cubicBezTo>
                <a:close/>
                <a:moveTo>
                  <a:pt x="3543395" y="394960"/>
                </a:moveTo>
                <a:lnTo>
                  <a:pt x="3542652" y="397978"/>
                </a:lnTo>
                <a:lnTo>
                  <a:pt x="3543093" y="396184"/>
                </a:lnTo>
                <a:close/>
                <a:moveTo>
                  <a:pt x="3543977" y="392599"/>
                </a:moveTo>
                <a:lnTo>
                  <a:pt x="3543830" y="393197"/>
                </a:lnTo>
                <a:lnTo>
                  <a:pt x="3543395" y="394960"/>
                </a:lnTo>
                <a:close/>
                <a:moveTo>
                  <a:pt x="3521521" y="391599"/>
                </a:moveTo>
                <a:cubicBezTo>
                  <a:pt x="3514998" y="395036"/>
                  <a:pt x="3507554" y="398377"/>
                  <a:pt x="3502023" y="397789"/>
                </a:cubicBezTo>
                <a:cubicBezTo>
                  <a:pt x="3502520" y="395776"/>
                  <a:pt x="3504399" y="393910"/>
                  <a:pt x="3507651" y="392706"/>
                </a:cubicBezTo>
                <a:cubicBezTo>
                  <a:pt x="3510904" y="391503"/>
                  <a:pt x="3515530" y="390962"/>
                  <a:pt x="3521521" y="391599"/>
                </a:cubicBezTo>
                <a:close/>
                <a:moveTo>
                  <a:pt x="3540263" y="384640"/>
                </a:moveTo>
                <a:cubicBezTo>
                  <a:pt x="3533741" y="388078"/>
                  <a:pt x="3527053" y="392187"/>
                  <a:pt x="3521521" y="391599"/>
                </a:cubicBezTo>
                <a:cubicBezTo>
                  <a:pt x="3522101" y="389251"/>
                  <a:pt x="3524021" y="387216"/>
                  <a:pt x="3527179" y="385917"/>
                </a:cubicBezTo>
                <a:cubicBezTo>
                  <a:pt x="3530336" y="384618"/>
                  <a:pt x="3534733" y="384052"/>
                  <a:pt x="3540263" y="384640"/>
                </a:cubicBezTo>
                <a:close/>
                <a:moveTo>
                  <a:pt x="2324746" y="319426"/>
                </a:moveTo>
                <a:cubicBezTo>
                  <a:pt x="2317065" y="327561"/>
                  <a:pt x="2305012" y="330411"/>
                  <a:pt x="2293029" y="329137"/>
                </a:cubicBezTo>
                <a:cubicBezTo>
                  <a:pt x="2297331" y="325118"/>
                  <a:pt x="2302494" y="322396"/>
                  <a:pt x="2307965" y="320827"/>
                </a:cubicBezTo>
                <a:cubicBezTo>
                  <a:pt x="2313436" y="319257"/>
                  <a:pt x="2319216" y="318838"/>
                  <a:pt x="2324746" y="319426"/>
                </a:cubicBezTo>
                <a:close/>
                <a:moveTo>
                  <a:pt x="2329532" y="316320"/>
                </a:moveTo>
                <a:cubicBezTo>
                  <a:pt x="2331960" y="316062"/>
                  <a:pt x="2334956" y="316381"/>
                  <a:pt x="2337722" y="316675"/>
                </a:cubicBezTo>
                <a:cubicBezTo>
                  <a:pt x="2336729" y="320701"/>
                  <a:pt x="2331198" y="320112"/>
                  <a:pt x="2324746" y="319426"/>
                </a:cubicBezTo>
                <a:cubicBezTo>
                  <a:pt x="2325242" y="317413"/>
                  <a:pt x="2327103" y="316579"/>
                  <a:pt x="2329532" y="316320"/>
                </a:cubicBezTo>
                <a:close/>
                <a:moveTo>
                  <a:pt x="2357219" y="310485"/>
                </a:moveTo>
                <a:cubicBezTo>
                  <a:pt x="2356227" y="314511"/>
                  <a:pt x="2348782" y="317850"/>
                  <a:pt x="2337722" y="316675"/>
                </a:cubicBezTo>
                <a:cubicBezTo>
                  <a:pt x="2338217" y="314661"/>
                  <a:pt x="2340096" y="312795"/>
                  <a:pt x="2343348" y="311592"/>
                </a:cubicBezTo>
                <a:cubicBezTo>
                  <a:pt x="2346601" y="310389"/>
                  <a:pt x="2351228" y="309848"/>
                  <a:pt x="2357219" y="310485"/>
                </a:cubicBezTo>
                <a:close/>
                <a:moveTo>
                  <a:pt x="2361689" y="306743"/>
                </a:moveTo>
                <a:cubicBezTo>
                  <a:pt x="2363908" y="306376"/>
                  <a:pt x="2366673" y="306670"/>
                  <a:pt x="2369438" y="306964"/>
                </a:cubicBezTo>
                <a:cubicBezTo>
                  <a:pt x="2368280" y="311661"/>
                  <a:pt x="2362750" y="311073"/>
                  <a:pt x="2357219" y="310485"/>
                </a:cubicBezTo>
                <a:cubicBezTo>
                  <a:pt x="2357798" y="308136"/>
                  <a:pt x="2359470" y="307109"/>
                  <a:pt x="2361689" y="306743"/>
                </a:cubicBezTo>
                <a:close/>
                <a:moveTo>
                  <a:pt x="3629165" y="261885"/>
                </a:moveTo>
                <a:cubicBezTo>
                  <a:pt x="3628627" y="264066"/>
                  <a:pt x="3625747" y="265438"/>
                  <a:pt x="3622239" y="266055"/>
                </a:cubicBezTo>
                <a:lnTo>
                  <a:pt x="3621864" y="266042"/>
                </a:lnTo>
                <a:close/>
                <a:moveTo>
                  <a:pt x="3302181" y="91292"/>
                </a:moveTo>
                <a:cubicBezTo>
                  <a:pt x="3305434" y="90089"/>
                  <a:pt x="3308447" y="89376"/>
                  <a:pt x="3313482" y="91977"/>
                </a:cubicBezTo>
                <a:cubicBezTo>
                  <a:pt x="3305966" y="99441"/>
                  <a:pt x="3287460" y="101605"/>
                  <a:pt x="3269877" y="103867"/>
                </a:cubicBezTo>
                <a:cubicBezTo>
                  <a:pt x="3270869" y="99840"/>
                  <a:pt x="3276400" y="100428"/>
                  <a:pt x="3277392" y="96403"/>
                </a:cubicBezTo>
                <a:cubicBezTo>
                  <a:pt x="3282923" y="96991"/>
                  <a:pt x="3289445" y="93553"/>
                  <a:pt x="3289445" y="93553"/>
                </a:cubicBezTo>
                <a:cubicBezTo>
                  <a:pt x="3295437" y="94190"/>
                  <a:pt x="3298929" y="92496"/>
                  <a:pt x="3302181" y="91292"/>
                </a:cubicBezTo>
                <a:close/>
                <a:moveTo>
                  <a:pt x="3333898" y="81581"/>
                </a:moveTo>
                <a:cubicBezTo>
                  <a:pt x="3337151" y="80378"/>
                  <a:pt x="3340164" y="79665"/>
                  <a:pt x="3345199" y="82267"/>
                </a:cubicBezTo>
                <a:cubicBezTo>
                  <a:pt x="3337518" y="90401"/>
                  <a:pt x="3326457" y="89226"/>
                  <a:pt x="3313482" y="91977"/>
                </a:cubicBezTo>
                <a:cubicBezTo>
                  <a:pt x="3314474" y="87951"/>
                  <a:pt x="3320005" y="88540"/>
                  <a:pt x="3321163" y="83843"/>
                </a:cubicBezTo>
                <a:cubicBezTo>
                  <a:pt x="3327154" y="84480"/>
                  <a:pt x="3330646" y="82785"/>
                  <a:pt x="3333898" y="81581"/>
                </a:cubicBezTo>
                <a:close/>
                <a:moveTo>
                  <a:pt x="3350011" y="77614"/>
                </a:moveTo>
                <a:cubicBezTo>
                  <a:pt x="3352448" y="76840"/>
                  <a:pt x="3355444" y="77159"/>
                  <a:pt x="3358174" y="79515"/>
                </a:cubicBezTo>
                <a:cubicBezTo>
                  <a:pt x="3358174" y="79515"/>
                  <a:pt x="3350729" y="82855"/>
                  <a:pt x="3345199" y="82267"/>
                </a:cubicBezTo>
                <a:cubicBezTo>
                  <a:pt x="3345695" y="80253"/>
                  <a:pt x="3347573" y="78388"/>
                  <a:pt x="3350011" y="77614"/>
                </a:cubicBezTo>
                <a:close/>
                <a:moveTo>
                  <a:pt x="3360106" y="74556"/>
                </a:moveTo>
                <a:cubicBezTo>
                  <a:pt x="3361045" y="73623"/>
                  <a:pt x="3362427" y="73770"/>
                  <a:pt x="3364697" y="76077"/>
                </a:cubicBezTo>
                <a:cubicBezTo>
                  <a:pt x="3364697" y="76077"/>
                  <a:pt x="3363704" y="80103"/>
                  <a:pt x="3358174" y="79515"/>
                </a:cubicBezTo>
                <a:cubicBezTo>
                  <a:pt x="3358669" y="77502"/>
                  <a:pt x="3359166" y="75489"/>
                  <a:pt x="3360106" y="74556"/>
                </a:cubicBezTo>
                <a:close/>
                <a:moveTo>
                  <a:pt x="3365689" y="72051"/>
                </a:moveTo>
                <a:lnTo>
                  <a:pt x="3376750" y="73227"/>
                </a:lnTo>
                <a:cubicBezTo>
                  <a:pt x="3376750" y="73227"/>
                  <a:pt x="3370227" y="76665"/>
                  <a:pt x="3364697" y="76077"/>
                </a:cubicBezTo>
                <a:close/>
                <a:moveTo>
                  <a:pt x="3377907" y="68530"/>
                </a:moveTo>
                <a:cubicBezTo>
                  <a:pt x="3377907" y="68530"/>
                  <a:pt x="3383439" y="69119"/>
                  <a:pt x="3376750" y="73227"/>
                </a:cubicBezTo>
                <a:close/>
                <a:moveTo>
                  <a:pt x="3776005" y="0"/>
                </a:moveTo>
                <a:cubicBezTo>
                  <a:pt x="3776005" y="0"/>
                  <a:pt x="3767332" y="12160"/>
                  <a:pt x="3761801" y="11573"/>
                </a:cubicBezTo>
                <a:cubicBezTo>
                  <a:pt x="3772862" y="12748"/>
                  <a:pt x="3900961" y="-8059"/>
                  <a:pt x="3835542" y="19414"/>
                </a:cubicBezTo>
                <a:cubicBezTo>
                  <a:pt x="3796310" y="36588"/>
                  <a:pt x="3845541" y="28740"/>
                  <a:pt x="3845541" y="28740"/>
                </a:cubicBezTo>
                <a:cubicBezTo>
                  <a:pt x="3827439" y="52292"/>
                  <a:pt x="3757078" y="53763"/>
                  <a:pt x="3715862" y="78989"/>
                </a:cubicBezTo>
                <a:cubicBezTo>
                  <a:pt x="3714870" y="83015"/>
                  <a:pt x="3713712" y="87712"/>
                  <a:pt x="3707188" y="91150"/>
                </a:cubicBezTo>
                <a:cubicBezTo>
                  <a:pt x="3699745" y="94489"/>
                  <a:pt x="3600221" y="118336"/>
                  <a:pt x="3598236" y="126388"/>
                </a:cubicBezTo>
                <a:lnTo>
                  <a:pt x="3673488" y="108912"/>
                </a:lnTo>
                <a:cubicBezTo>
                  <a:pt x="3692230" y="101954"/>
                  <a:pt x="3806713" y="67303"/>
                  <a:pt x="3734842" y="94091"/>
                </a:cubicBezTo>
                <a:cubicBezTo>
                  <a:pt x="3678026" y="113527"/>
                  <a:pt x="3612773" y="140328"/>
                  <a:pt x="3561392" y="156900"/>
                </a:cubicBezTo>
                <a:cubicBezTo>
                  <a:pt x="3511336" y="168102"/>
                  <a:pt x="3584438" y="159350"/>
                  <a:pt x="3585595" y="154653"/>
                </a:cubicBezTo>
                <a:cubicBezTo>
                  <a:pt x="3587983" y="167990"/>
                  <a:pt x="3472508" y="206666"/>
                  <a:pt x="3561797" y="178289"/>
                </a:cubicBezTo>
                <a:cubicBezTo>
                  <a:pt x="3580468" y="175454"/>
                  <a:pt x="3598052" y="173192"/>
                  <a:pt x="3622088" y="171617"/>
                </a:cubicBezTo>
                <a:cubicBezTo>
                  <a:pt x="3653806" y="161907"/>
                  <a:pt x="3631753" y="155430"/>
                  <a:pt x="3661250" y="158566"/>
                </a:cubicBezTo>
                <a:cubicBezTo>
                  <a:pt x="3654798" y="157880"/>
                  <a:pt x="3675691" y="169054"/>
                  <a:pt x="3682380" y="164945"/>
                </a:cubicBezTo>
                <a:cubicBezTo>
                  <a:pt x="3656123" y="179367"/>
                  <a:pt x="3514462" y="228342"/>
                  <a:pt x="3589783" y="206742"/>
                </a:cubicBezTo>
                <a:cubicBezTo>
                  <a:pt x="3621500" y="197031"/>
                  <a:pt x="3645536" y="195457"/>
                  <a:pt x="3666192" y="184570"/>
                </a:cubicBezTo>
                <a:cubicBezTo>
                  <a:pt x="3671722" y="185158"/>
                  <a:pt x="3763162" y="148057"/>
                  <a:pt x="3767701" y="152671"/>
                </a:cubicBezTo>
                <a:cubicBezTo>
                  <a:pt x="3773231" y="153259"/>
                  <a:pt x="3683706" y="186432"/>
                  <a:pt x="3677254" y="185746"/>
                </a:cubicBezTo>
                <a:cubicBezTo>
                  <a:pt x="3611836" y="213219"/>
                  <a:pt x="3688079" y="191716"/>
                  <a:pt x="3719795" y="182006"/>
                </a:cubicBezTo>
                <a:cubicBezTo>
                  <a:pt x="3758036" y="168858"/>
                  <a:pt x="3770089" y="166009"/>
                  <a:pt x="3800813" y="160324"/>
                </a:cubicBezTo>
                <a:cubicBezTo>
                  <a:pt x="3791148" y="176511"/>
                  <a:pt x="3731849" y="179157"/>
                  <a:pt x="3729864" y="187208"/>
                </a:cubicBezTo>
                <a:cubicBezTo>
                  <a:pt x="3733246" y="196519"/>
                  <a:pt x="3795521" y="181795"/>
                  <a:pt x="3808662" y="178373"/>
                </a:cubicBezTo>
                <a:cubicBezTo>
                  <a:pt x="3820716" y="175523"/>
                  <a:pt x="3912155" y="138422"/>
                  <a:pt x="3871930" y="159623"/>
                </a:cubicBezTo>
                <a:cubicBezTo>
                  <a:pt x="3803535" y="199174"/>
                  <a:pt x="3701106" y="230974"/>
                  <a:pt x="3620088" y="252657"/>
                </a:cubicBezTo>
                <a:cubicBezTo>
                  <a:pt x="3603733" y="259525"/>
                  <a:pt x="3605465" y="264013"/>
                  <a:pt x="3611554" y="265694"/>
                </a:cubicBezTo>
                <a:lnTo>
                  <a:pt x="3621864" y="266042"/>
                </a:lnTo>
                <a:lnTo>
                  <a:pt x="3592991" y="282484"/>
                </a:lnTo>
                <a:cubicBezTo>
                  <a:pt x="3577980" y="287257"/>
                  <a:pt x="3561029" y="290791"/>
                  <a:pt x="3545170" y="295646"/>
                </a:cubicBezTo>
                <a:cubicBezTo>
                  <a:pt x="3449193" y="328132"/>
                  <a:pt x="3356762" y="369259"/>
                  <a:pt x="3273829" y="394869"/>
                </a:cubicBezTo>
                <a:cubicBezTo>
                  <a:pt x="3374275" y="371121"/>
                  <a:pt x="3524918" y="327922"/>
                  <a:pt x="3635029" y="287987"/>
                </a:cubicBezTo>
                <a:cubicBezTo>
                  <a:pt x="3660057" y="282385"/>
                  <a:pt x="3796258" y="228698"/>
                  <a:pt x="3736537" y="256088"/>
                </a:cubicBezTo>
                <a:cubicBezTo>
                  <a:pt x="3675656" y="288176"/>
                  <a:pt x="3593882" y="309089"/>
                  <a:pt x="3541439" y="333810"/>
                </a:cubicBezTo>
                <a:cubicBezTo>
                  <a:pt x="3530379" y="332634"/>
                  <a:pt x="3522933" y="335974"/>
                  <a:pt x="3521941" y="340000"/>
                </a:cubicBezTo>
                <a:cubicBezTo>
                  <a:pt x="3510881" y="338824"/>
                  <a:pt x="3504192" y="342932"/>
                  <a:pt x="3503200" y="346958"/>
                </a:cubicBezTo>
                <a:cubicBezTo>
                  <a:pt x="3491217" y="345685"/>
                  <a:pt x="3491217" y="345685"/>
                  <a:pt x="3490225" y="349710"/>
                </a:cubicBezTo>
                <a:cubicBezTo>
                  <a:pt x="3496677" y="350397"/>
                  <a:pt x="3496677" y="350397"/>
                  <a:pt x="3503200" y="346958"/>
                </a:cubicBezTo>
                <a:cubicBezTo>
                  <a:pt x="3508731" y="347546"/>
                  <a:pt x="3515253" y="344108"/>
                  <a:pt x="3521941" y="340000"/>
                </a:cubicBezTo>
                <a:cubicBezTo>
                  <a:pt x="3528394" y="340686"/>
                  <a:pt x="3534917" y="337248"/>
                  <a:pt x="3541439" y="333810"/>
                </a:cubicBezTo>
                <a:cubicBezTo>
                  <a:pt x="3571999" y="328796"/>
                  <a:pt x="3610238" y="315648"/>
                  <a:pt x="3655923" y="299160"/>
                </a:cubicBezTo>
                <a:cubicBezTo>
                  <a:pt x="3673672" y="296227"/>
                  <a:pt x="3755042" y="253925"/>
                  <a:pt x="3766103" y="255100"/>
                </a:cubicBezTo>
                <a:cubicBezTo>
                  <a:pt x="3776172" y="260302"/>
                  <a:pt x="3730252" y="281586"/>
                  <a:pt x="3717277" y="284338"/>
                </a:cubicBezTo>
                <a:cubicBezTo>
                  <a:pt x="3691186" y="298089"/>
                  <a:pt x="3673672" y="296227"/>
                  <a:pt x="3653939" y="307213"/>
                </a:cubicBezTo>
                <a:cubicBezTo>
                  <a:pt x="3633283" y="318098"/>
                  <a:pt x="3590741" y="321837"/>
                  <a:pt x="3558031" y="335575"/>
                </a:cubicBezTo>
                <a:cubicBezTo>
                  <a:pt x="3526244" y="349409"/>
                  <a:pt x="3587598" y="334587"/>
                  <a:pt x="3601731" y="327138"/>
                </a:cubicBezTo>
                <a:cubicBezTo>
                  <a:pt x="3626760" y="321536"/>
                  <a:pt x="3644344" y="319275"/>
                  <a:pt x="3653939" y="307213"/>
                </a:cubicBezTo>
                <a:cubicBezTo>
                  <a:pt x="3690029" y="302786"/>
                  <a:pt x="3702247" y="299266"/>
                  <a:pt x="3741313" y="282763"/>
                </a:cubicBezTo>
                <a:cubicBezTo>
                  <a:pt x="3760977" y="275901"/>
                  <a:pt x="3836299" y="254303"/>
                  <a:pt x="3785013" y="274326"/>
                </a:cubicBezTo>
                <a:cubicBezTo>
                  <a:pt x="3677457" y="326927"/>
                  <a:pt x="3503604" y="368348"/>
                  <a:pt x="3417696" y="406036"/>
                </a:cubicBezTo>
                <a:cubicBezTo>
                  <a:pt x="3435209" y="407899"/>
                  <a:pt x="3438351" y="395149"/>
                  <a:pt x="3461396" y="397600"/>
                </a:cubicBezTo>
                <a:cubicBezTo>
                  <a:pt x="3434217" y="411925"/>
                  <a:pt x="3463784" y="410937"/>
                  <a:pt x="3483282" y="404747"/>
                </a:cubicBezTo>
                <a:cubicBezTo>
                  <a:pt x="3436605" y="425262"/>
                  <a:pt x="3436605" y="425262"/>
                  <a:pt x="3485835" y="417414"/>
                </a:cubicBezTo>
                <a:cubicBezTo>
                  <a:pt x="3375891" y="456678"/>
                  <a:pt x="3260180" y="500149"/>
                  <a:pt x="3152219" y="531361"/>
                </a:cubicBezTo>
                <a:cubicBezTo>
                  <a:pt x="3133643" y="537649"/>
                  <a:pt x="3110599" y="535198"/>
                  <a:pt x="3097388" y="542745"/>
                </a:cubicBezTo>
                <a:cubicBezTo>
                  <a:pt x="3090936" y="542059"/>
                  <a:pt x="3086801" y="558835"/>
                  <a:pt x="3086801" y="558835"/>
                </a:cubicBezTo>
                <a:cubicBezTo>
                  <a:pt x="3081270" y="558247"/>
                  <a:pt x="3083421" y="549524"/>
                  <a:pt x="3083421" y="549524"/>
                </a:cubicBezTo>
                <a:cubicBezTo>
                  <a:pt x="3060376" y="547073"/>
                  <a:pt x="3013464" y="572383"/>
                  <a:pt x="2975390" y="584859"/>
                </a:cubicBezTo>
                <a:cubicBezTo>
                  <a:pt x="2930698" y="597321"/>
                  <a:pt x="2881397" y="609294"/>
                  <a:pt x="2860742" y="620181"/>
                </a:cubicBezTo>
                <a:cubicBezTo>
                  <a:pt x="2855210" y="619592"/>
                  <a:pt x="2859749" y="624206"/>
                  <a:pt x="2859749" y="624206"/>
                </a:cubicBezTo>
                <a:cubicBezTo>
                  <a:pt x="2858757" y="628233"/>
                  <a:pt x="2821510" y="637355"/>
                  <a:pt x="2819525" y="645407"/>
                </a:cubicBezTo>
                <a:cubicBezTo>
                  <a:pt x="2824063" y="650022"/>
                  <a:pt x="2862303" y="636872"/>
                  <a:pt x="2855615" y="640981"/>
                </a:cubicBezTo>
                <a:cubicBezTo>
                  <a:pt x="2986855" y="607425"/>
                  <a:pt x="3107861" y="569336"/>
                  <a:pt x="3222344" y="534687"/>
                </a:cubicBezTo>
                <a:cubicBezTo>
                  <a:pt x="3267106" y="518100"/>
                  <a:pt x="3312861" y="497487"/>
                  <a:pt x="3355569" y="493077"/>
                </a:cubicBezTo>
                <a:cubicBezTo>
                  <a:pt x="3355569" y="493077"/>
                  <a:pt x="3341366" y="504651"/>
                  <a:pt x="3346896" y="505239"/>
                </a:cubicBezTo>
                <a:cubicBezTo>
                  <a:pt x="3373486" y="516329"/>
                  <a:pt x="3491182" y="464806"/>
                  <a:pt x="3502173" y="470106"/>
                </a:cubicBezTo>
                <a:lnTo>
                  <a:pt x="3455331" y="491291"/>
                </a:lnTo>
                <a:cubicBezTo>
                  <a:pt x="3447816" y="498755"/>
                  <a:pt x="3493500" y="482266"/>
                  <a:pt x="3512076" y="475979"/>
                </a:cubicBezTo>
                <a:cubicBezTo>
                  <a:pt x="3544785" y="462242"/>
                  <a:pt x="3557996" y="454696"/>
                  <a:pt x="3575509" y="456559"/>
                </a:cubicBezTo>
                <a:cubicBezTo>
                  <a:pt x="3598554" y="459008"/>
                  <a:pt x="3607061" y="447519"/>
                  <a:pt x="3638778" y="437808"/>
                </a:cubicBezTo>
                <a:cubicBezTo>
                  <a:pt x="3650831" y="434959"/>
                  <a:pt x="3715022" y="416306"/>
                  <a:pt x="3687843" y="430631"/>
                </a:cubicBezTo>
                <a:cubicBezTo>
                  <a:pt x="3667353" y="440847"/>
                  <a:pt x="3599546" y="454982"/>
                  <a:pt x="3600943" y="472345"/>
                </a:cubicBezTo>
                <a:cubicBezTo>
                  <a:pt x="3609783" y="486370"/>
                  <a:pt x="3639182" y="459197"/>
                  <a:pt x="3645705" y="455760"/>
                </a:cubicBezTo>
                <a:cubicBezTo>
                  <a:pt x="3658680" y="453007"/>
                  <a:pt x="3662227" y="461648"/>
                  <a:pt x="3662227" y="461648"/>
                </a:cubicBezTo>
                <a:cubicBezTo>
                  <a:pt x="3679740" y="463510"/>
                  <a:pt x="3797436" y="411987"/>
                  <a:pt x="3763734" y="429749"/>
                </a:cubicBezTo>
                <a:cubicBezTo>
                  <a:pt x="3730033" y="447512"/>
                  <a:pt x="3671138" y="471547"/>
                  <a:pt x="3651569" y="481861"/>
                </a:cubicBezTo>
                <a:cubicBezTo>
                  <a:pt x="3652561" y="477834"/>
                  <a:pt x="3580620" y="508746"/>
                  <a:pt x="3580620" y="508746"/>
                </a:cubicBezTo>
                <a:cubicBezTo>
                  <a:pt x="3589696" y="517974"/>
                  <a:pt x="3636444" y="493335"/>
                  <a:pt x="3651569" y="481861"/>
                </a:cubicBezTo>
                <a:cubicBezTo>
                  <a:pt x="3698649" y="482735"/>
                  <a:pt x="3708314" y="466549"/>
                  <a:pt x="3758608" y="450550"/>
                </a:cubicBezTo>
                <a:cubicBezTo>
                  <a:pt x="3765130" y="447113"/>
                  <a:pt x="3841374" y="425611"/>
                  <a:pt x="3845912" y="430224"/>
                </a:cubicBezTo>
                <a:cubicBezTo>
                  <a:pt x="3850451" y="434839"/>
                  <a:pt x="3819725" y="440523"/>
                  <a:pt x="3819725" y="440523"/>
                </a:cubicBezTo>
                <a:cubicBezTo>
                  <a:pt x="3800157" y="450837"/>
                  <a:pt x="3797015" y="463586"/>
                  <a:pt x="3789570" y="466926"/>
                </a:cubicBezTo>
                <a:cubicBezTo>
                  <a:pt x="3755869" y="484689"/>
                  <a:pt x="3732755" y="486362"/>
                  <a:pt x="3694515" y="499511"/>
                </a:cubicBezTo>
                <a:lnTo>
                  <a:pt x="3454892" y="589024"/>
                </a:lnTo>
                <a:cubicBezTo>
                  <a:pt x="3442838" y="591874"/>
                  <a:pt x="3377420" y="619346"/>
                  <a:pt x="3433174" y="608060"/>
                </a:cubicBezTo>
                <a:cubicBezTo>
                  <a:pt x="3458272" y="598334"/>
                  <a:pt x="3490981" y="584598"/>
                  <a:pt x="3516175" y="578326"/>
                </a:cubicBezTo>
                <a:cubicBezTo>
                  <a:pt x="3580436" y="555549"/>
                  <a:pt x="3642309" y="519437"/>
                  <a:pt x="3699053" y="504125"/>
                </a:cubicBezTo>
                <a:cubicBezTo>
                  <a:pt x="3705577" y="500686"/>
                  <a:pt x="3715645" y="505889"/>
                  <a:pt x="3722098" y="506574"/>
                </a:cubicBezTo>
                <a:cubicBezTo>
                  <a:pt x="3758187" y="502149"/>
                  <a:pt x="3775533" y="477827"/>
                  <a:pt x="3818075" y="474088"/>
                </a:cubicBezTo>
                <a:cubicBezTo>
                  <a:pt x="3808480" y="486152"/>
                  <a:pt x="3770406" y="498629"/>
                  <a:pt x="3725478" y="515886"/>
                </a:cubicBezTo>
                <a:cubicBezTo>
                  <a:pt x="3704988" y="526102"/>
                  <a:pt x="3588284" y="573600"/>
                  <a:pt x="3668145" y="556613"/>
                </a:cubicBezTo>
                <a:cubicBezTo>
                  <a:pt x="3639974" y="574964"/>
                  <a:pt x="3609415" y="579977"/>
                  <a:pt x="3564652" y="596564"/>
                </a:cubicBezTo>
                <a:cubicBezTo>
                  <a:pt x="3558129" y="600001"/>
                  <a:pt x="3412334" y="665752"/>
                  <a:pt x="3506326" y="641317"/>
                </a:cubicBezTo>
                <a:cubicBezTo>
                  <a:pt x="3569594" y="622566"/>
                  <a:pt x="3726452" y="557994"/>
                  <a:pt x="3806242" y="545131"/>
                </a:cubicBezTo>
                <a:cubicBezTo>
                  <a:pt x="3842331" y="540706"/>
                  <a:pt x="3859915" y="538444"/>
                  <a:pt x="3833658" y="552867"/>
                </a:cubicBezTo>
                <a:cubicBezTo>
                  <a:pt x="3806645" y="566521"/>
                  <a:pt x="3714049" y="608318"/>
                  <a:pt x="3701002" y="615194"/>
                </a:cubicBezTo>
                <a:cubicBezTo>
                  <a:pt x="3714049" y="608318"/>
                  <a:pt x="3683893" y="634721"/>
                  <a:pt x="3678363" y="634133"/>
                </a:cubicBezTo>
                <a:cubicBezTo>
                  <a:pt x="3689353" y="639433"/>
                  <a:pt x="3715445" y="625681"/>
                  <a:pt x="3735108" y="618820"/>
                </a:cubicBezTo>
                <a:cubicBezTo>
                  <a:pt x="3747162" y="615971"/>
                  <a:pt x="3823405" y="594469"/>
                  <a:pt x="3776729" y="614983"/>
                </a:cubicBezTo>
                <a:cubicBezTo>
                  <a:pt x="3758152" y="621271"/>
                  <a:pt x="3628474" y="671519"/>
                  <a:pt x="3633011" y="676134"/>
                </a:cubicBezTo>
                <a:cubicBezTo>
                  <a:pt x="3641924" y="686033"/>
                  <a:pt x="3729982" y="639622"/>
                  <a:pt x="3729982" y="639622"/>
                </a:cubicBezTo>
                <a:cubicBezTo>
                  <a:pt x="3762691" y="625885"/>
                  <a:pt x="3860652" y="585346"/>
                  <a:pt x="3818278" y="615270"/>
                </a:cubicBezTo>
                <a:cubicBezTo>
                  <a:pt x="3796795" y="629512"/>
                  <a:pt x="3689003" y="686908"/>
                  <a:pt x="3781601" y="645111"/>
                </a:cubicBezTo>
                <a:cubicBezTo>
                  <a:pt x="3827355" y="624498"/>
                  <a:pt x="3820832" y="627936"/>
                  <a:pt x="3876585" y="616651"/>
                </a:cubicBezTo>
                <a:cubicBezTo>
                  <a:pt x="3861460" y="628125"/>
                  <a:pt x="3842884" y="634413"/>
                  <a:pt x="3827759" y="645888"/>
                </a:cubicBezTo>
                <a:cubicBezTo>
                  <a:pt x="3822228" y="645300"/>
                  <a:pt x="3822228" y="645300"/>
                  <a:pt x="3821236" y="649325"/>
                </a:cubicBezTo>
                <a:cubicBezTo>
                  <a:pt x="3815705" y="648737"/>
                  <a:pt x="3815705" y="648737"/>
                  <a:pt x="3814714" y="652763"/>
                </a:cubicBezTo>
                <a:cubicBezTo>
                  <a:pt x="3809183" y="652175"/>
                  <a:pt x="3809183" y="652175"/>
                  <a:pt x="3808025" y="656872"/>
                </a:cubicBezTo>
                <a:cubicBezTo>
                  <a:pt x="3813556" y="657460"/>
                  <a:pt x="3814714" y="652763"/>
                  <a:pt x="3814714" y="652763"/>
                </a:cubicBezTo>
                <a:cubicBezTo>
                  <a:pt x="3820244" y="653351"/>
                  <a:pt x="3821236" y="649325"/>
                  <a:pt x="3821236" y="649325"/>
                </a:cubicBezTo>
                <a:cubicBezTo>
                  <a:pt x="3826767" y="649913"/>
                  <a:pt x="3827759" y="645888"/>
                  <a:pt x="3827759" y="645888"/>
                </a:cubicBezTo>
                <a:cubicBezTo>
                  <a:pt x="3861460" y="628125"/>
                  <a:pt x="3922744" y="617427"/>
                  <a:pt x="3876989" y="638039"/>
                </a:cubicBezTo>
                <a:cubicBezTo>
                  <a:pt x="3837757" y="655214"/>
                  <a:pt x="3822632" y="666688"/>
                  <a:pt x="3782408" y="687889"/>
                </a:cubicBezTo>
                <a:cubicBezTo>
                  <a:pt x="3770355" y="690738"/>
                  <a:pt x="3716990" y="715362"/>
                  <a:pt x="3715006" y="723413"/>
                </a:cubicBezTo>
                <a:cubicBezTo>
                  <a:pt x="3719948" y="749417"/>
                  <a:pt x="3842534" y="681888"/>
                  <a:pt x="3851612" y="691115"/>
                </a:cubicBezTo>
                <a:cubicBezTo>
                  <a:pt x="3857071" y="695828"/>
                  <a:pt x="3833035" y="697404"/>
                  <a:pt x="3831877" y="702101"/>
                </a:cubicBezTo>
                <a:cubicBezTo>
                  <a:pt x="3811387" y="712316"/>
                  <a:pt x="3774543" y="742828"/>
                  <a:pt x="3768021" y="746266"/>
                </a:cubicBezTo>
                <a:cubicBezTo>
                  <a:pt x="3754975" y="753141"/>
                  <a:pt x="3677574" y="779341"/>
                  <a:pt x="3674431" y="792089"/>
                </a:cubicBezTo>
                <a:cubicBezTo>
                  <a:pt x="3675994" y="808781"/>
                  <a:pt x="3748286" y="757251"/>
                  <a:pt x="3756372" y="770505"/>
                </a:cubicBezTo>
                <a:cubicBezTo>
                  <a:pt x="3765282" y="780404"/>
                  <a:pt x="3703006" y="795128"/>
                  <a:pt x="3700030" y="807206"/>
                </a:cubicBezTo>
                <a:cubicBezTo>
                  <a:pt x="3708282" y="846644"/>
                  <a:pt x="3852348" y="738018"/>
                  <a:pt x="3803855" y="792768"/>
                </a:cubicBezTo>
                <a:cubicBezTo>
                  <a:pt x="3781216" y="811707"/>
                  <a:pt x="3775685" y="811119"/>
                  <a:pt x="3742975" y="824856"/>
                </a:cubicBezTo>
                <a:cubicBezTo>
                  <a:pt x="3709274" y="842618"/>
                  <a:pt x="3615851" y="887771"/>
                  <a:pt x="3575462" y="909642"/>
                </a:cubicBezTo>
                <a:cubicBezTo>
                  <a:pt x="3520277" y="941646"/>
                  <a:pt x="3600656" y="903369"/>
                  <a:pt x="3632373" y="893659"/>
                </a:cubicBezTo>
                <a:cubicBezTo>
                  <a:pt x="3608575" y="917295"/>
                  <a:pt x="3552821" y="928581"/>
                  <a:pt x="3506074" y="953219"/>
                </a:cubicBezTo>
                <a:cubicBezTo>
                  <a:pt x="3484427" y="968131"/>
                  <a:pt x="3510613" y="957833"/>
                  <a:pt x="3496410" y="969406"/>
                </a:cubicBezTo>
                <a:cubicBezTo>
                  <a:pt x="3473770" y="988345"/>
                  <a:pt x="3424704" y="995521"/>
                  <a:pt x="3429007" y="1004931"/>
                </a:cubicBezTo>
                <a:cubicBezTo>
                  <a:pt x="3426030" y="1017009"/>
                  <a:pt x="3471196" y="1021812"/>
                  <a:pt x="3521657" y="1031998"/>
                </a:cubicBezTo>
                <a:cubicBezTo>
                  <a:pt x="3577815" y="1042101"/>
                  <a:pt x="3678076" y="1065156"/>
                  <a:pt x="3755197" y="1082309"/>
                </a:cubicBezTo>
                <a:cubicBezTo>
                  <a:pt x="3901546" y="1110266"/>
                  <a:pt x="4026153" y="1149681"/>
                  <a:pt x="4176048" y="1186279"/>
                </a:cubicBezTo>
                <a:cubicBezTo>
                  <a:pt x="4242109" y="1202255"/>
                  <a:pt x="4308335" y="1217559"/>
                  <a:pt x="4367803" y="1241098"/>
                </a:cubicBezTo>
                <a:cubicBezTo>
                  <a:pt x="4529068" y="1296807"/>
                  <a:pt x="4703642" y="1375278"/>
                  <a:pt x="4806107" y="1458475"/>
                </a:cubicBezTo>
                <a:cubicBezTo>
                  <a:pt x="4865978" y="1503402"/>
                  <a:pt x="4887442" y="1535293"/>
                  <a:pt x="4919213" y="1594448"/>
                </a:cubicBezTo>
                <a:cubicBezTo>
                  <a:pt x="4930607" y="1621136"/>
                  <a:pt x="4942002" y="1647826"/>
                  <a:pt x="4943399" y="1665189"/>
                </a:cubicBezTo>
                <a:cubicBezTo>
                  <a:pt x="4937095" y="1736820"/>
                  <a:pt x="4874214" y="1849947"/>
                  <a:pt x="4833991" y="1871148"/>
                </a:cubicBezTo>
                <a:lnTo>
                  <a:pt x="4821016" y="1873899"/>
                </a:lnTo>
                <a:lnTo>
                  <a:pt x="4818865" y="1882622"/>
                </a:lnTo>
                <a:cubicBezTo>
                  <a:pt x="4811351" y="1890087"/>
                  <a:pt x="4796155" y="1905685"/>
                  <a:pt x="4794171" y="1913737"/>
                </a:cubicBezTo>
                <a:cubicBezTo>
                  <a:pt x="4793013" y="1918434"/>
                  <a:pt x="4804074" y="1919611"/>
                  <a:pt x="4803082" y="1923637"/>
                </a:cubicBezTo>
                <a:cubicBezTo>
                  <a:pt x="4798359" y="1965826"/>
                  <a:pt x="4707254" y="2028441"/>
                  <a:pt x="4682464" y="2056101"/>
                </a:cubicBezTo>
                <a:cubicBezTo>
                  <a:pt x="4667433" y="2071030"/>
                  <a:pt x="4658172" y="2108605"/>
                  <a:pt x="4637516" y="2119492"/>
                </a:cubicBezTo>
                <a:cubicBezTo>
                  <a:pt x="4644205" y="2115384"/>
                  <a:pt x="4645785" y="2085942"/>
                  <a:pt x="4650324" y="2090556"/>
                </a:cubicBezTo>
                <a:cubicBezTo>
                  <a:pt x="4645785" y="2085942"/>
                  <a:pt x="4611092" y="2107731"/>
                  <a:pt x="4614473" y="2117042"/>
                </a:cubicBezTo>
                <a:cubicBezTo>
                  <a:pt x="4614473" y="2117042"/>
                  <a:pt x="4630002" y="2126957"/>
                  <a:pt x="4630994" y="2122931"/>
                </a:cubicBezTo>
                <a:cubicBezTo>
                  <a:pt x="4623479" y="2130394"/>
                  <a:pt x="4609346" y="2137843"/>
                  <a:pt x="4599847" y="2153359"/>
                </a:cubicBezTo>
                <a:cubicBezTo>
                  <a:pt x="4593158" y="2157467"/>
                  <a:pt x="4595713" y="2170134"/>
                  <a:pt x="4593563" y="2178857"/>
                </a:cubicBezTo>
                <a:cubicBezTo>
                  <a:pt x="4585055" y="2190347"/>
                  <a:pt x="4564399" y="2201233"/>
                  <a:pt x="4562415" y="2209286"/>
                </a:cubicBezTo>
                <a:cubicBezTo>
                  <a:pt x="4548616" y="2242248"/>
                  <a:pt x="4556279" y="2307100"/>
                  <a:pt x="4542242" y="2318002"/>
                </a:cubicBezTo>
                <a:cubicBezTo>
                  <a:pt x="4534632" y="2322013"/>
                  <a:pt x="4526713" y="2308088"/>
                  <a:pt x="4526713" y="2308088"/>
                </a:cubicBezTo>
                <a:cubicBezTo>
                  <a:pt x="4516056" y="2328302"/>
                  <a:pt x="4531251" y="2312702"/>
                  <a:pt x="4533640" y="2326040"/>
                </a:cubicBezTo>
                <a:cubicBezTo>
                  <a:pt x="4531823" y="2360275"/>
                  <a:pt x="4477632" y="2388254"/>
                  <a:pt x="4457380" y="2420529"/>
                </a:cubicBezTo>
                <a:cubicBezTo>
                  <a:pt x="4447715" y="2436717"/>
                  <a:pt x="4449276" y="2453408"/>
                  <a:pt x="4440604" y="2465570"/>
                </a:cubicBezTo>
                <a:cubicBezTo>
                  <a:pt x="4411774" y="2513459"/>
                  <a:pt x="4374931" y="2543971"/>
                  <a:pt x="4351868" y="2587654"/>
                </a:cubicBezTo>
                <a:lnTo>
                  <a:pt x="4345749" y="2612480"/>
                </a:lnTo>
                <a:cubicBezTo>
                  <a:pt x="4324435" y="2652906"/>
                  <a:pt x="4286599" y="2687444"/>
                  <a:pt x="4259824" y="2723158"/>
                </a:cubicBezTo>
                <a:cubicBezTo>
                  <a:pt x="4240659" y="2754860"/>
                  <a:pt x="4222322" y="2783208"/>
                  <a:pt x="4203228" y="2810786"/>
                </a:cubicBezTo>
                <a:cubicBezTo>
                  <a:pt x="4137959" y="2910577"/>
                  <a:pt x="4070960" y="2967491"/>
                  <a:pt x="3961183" y="3032940"/>
                </a:cubicBezTo>
                <a:cubicBezTo>
                  <a:pt x="3685454" y="3199867"/>
                  <a:pt x="3358879" y="3289086"/>
                  <a:pt x="2986784" y="3394121"/>
                </a:cubicBezTo>
                <a:cubicBezTo>
                  <a:pt x="3009828" y="3396571"/>
                  <a:pt x="2990165" y="3403432"/>
                  <a:pt x="2984634" y="3402844"/>
                </a:cubicBezTo>
                <a:cubicBezTo>
                  <a:pt x="2983642" y="3406871"/>
                  <a:pt x="2985038" y="3424234"/>
                  <a:pt x="2979508" y="3423646"/>
                </a:cubicBezTo>
                <a:cubicBezTo>
                  <a:pt x="2998418" y="3442871"/>
                  <a:pt x="3075363" y="3397328"/>
                  <a:pt x="3091954" y="3399092"/>
                </a:cubicBezTo>
                <a:cubicBezTo>
                  <a:pt x="3410818" y="3309359"/>
                  <a:pt x="3729787" y="3127374"/>
                  <a:pt x="4164489" y="3018136"/>
                </a:cubicBezTo>
                <a:cubicBezTo>
                  <a:pt x="4220646" y="3028238"/>
                  <a:pt x="3620280" y="3316422"/>
                  <a:pt x="3737209" y="3432361"/>
                </a:cubicBezTo>
                <a:cubicBezTo>
                  <a:pt x="3854138" y="3548299"/>
                  <a:pt x="4859539" y="3717207"/>
                  <a:pt x="4866061" y="3713769"/>
                </a:cubicBezTo>
                <a:lnTo>
                  <a:pt x="4845002" y="3703267"/>
                </a:lnTo>
                <a:cubicBezTo>
                  <a:pt x="4841072" y="3701945"/>
                  <a:pt x="4806143" y="3692214"/>
                  <a:pt x="4751906" y="3677239"/>
                </a:cubicBezTo>
                <a:lnTo>
                  <a:pt x="4715974" y="3667334"/>
                </a:lnTo>
                <a:lnTo>
                  <a:pt x="4729547" y="3669257"/>
                </a:lnTo>
                <a:lnTo>
                  <a:pt x="4746900" y="3674046"/>
                </a:lnTo>
                <a:cubicBezTo>
                  <a:pt x="4764727" y="3678963"/>
                  <a:pt x="4780764" y="3683383"/>
                  <a:pt x="4794659" y="3687209"/>
                </a:cubicBezTo>
                <a:lnTo>
                  <a:pt x="4796469" y="3687707"/>
                </a:lnTo>
                <a:lnTo>
                  <a:pt x="4796464" y="3688141"/>
                </a:lnTo>
                <a:lnTo>
                  <a:pt x="4796310" y="3688128"/>
                </a:lnTo>
                <a:cubicBezTo>
                  <a:pt x="4795777" y="3688241"/>
                  <a:pt x="4795772" y="3688564"/>
                  <a:pt x="4796454" y="3689153"/>
                </a:cubicBezTo>
                <a:lnTo>
                  <a:pt x="4796464" y="3688141"/>
                </a:lnTo>
                <a:lnTo>
                  <a:pt x="4798661" y="3688309"/>
                </a:lnTo>
                <a:lnTo>
                  <a:pt x="4829568" y="3696805"/>
                </a:lnTo>
                <a:cubicBezTo>
                  <a:pt x="4977729" y="3737419"/>
                  <a:pt x="4807870" y="3689850"/>
                  <a:pt x="4799325" y="3688360"/>
                </a:cubicBezTo>
                <a:lnTo>
                  <a:pt x="4798661" y="3688309"/>
                </a:lnTo>
                <a:lnTo>
                  <a:pt x="4796469" y="3687707"/>
                </a:lnTo>
                <a:lnTo>
                  <a:pt x="4796492" y="3685244"/>
                </a:lnTo>
                <a:cubicBezTo>
                  <a:pt x="4799444" y="3678044"/>
                  <a:pt x="4820561" y="3683453"/>
                  <a:pt x="4820561" y="3683453"/>
                </a:cubicBezTo>
                <a:cubicBezTo>
                  <a:pt x="4821057" y="3681441"/>
                  <a:pt x="4778443" y="3675876"/>
                  <a:pt x="4738039" y="3670461"/>
                </a:cubicBezTo>
                <a:lnTo>
                  <a:pt x="4729547" y="3669257"/>
                </a:lnTo>
                <a:lnTo>
                  <a:pt x="4691700" y="3658813"/>
                </a:lnTo>
                <a:lnTo>
                  <a:pt x="4723552" y="3659441"/>
                </a:lnTo>
                <a:cubicBezTo>
                  <a:pt x="4778586" y="3666423"/>
                  <a:pt x="4833259" y="3685664"/>
                  <a:pt x="4877306" y="3668141"/>
                </a:cubicBezTo>
                <a:cubicBezTo>
                  <a:pt x="4867642" y="3684328"/>
                  <a:pt x="4894820" y="3670003"/>
                  <a:pt x="4910420" y="3675794"/>
                </a:cubicBezTo>
                <a:cubicBezTo>
                  <a:pt x="4910420" y="3675794"/>
                  <a:pt x="4912738" y="3693255"/>
                  <a:pt x="4922807" y="3698457"/>
                </a:cubicBezTo>
                <a:cubicBezTo>
                  <a:pt x="4893240" y="3699445"/>
                  <a:pt x="4843606" y="3685904"/>
                  <a:pt x="4837083" y="3689341"/>
                </a:cubicBezTo>
                <a:cubicBezTo>
                  <a:pt x="4830560" y="3692779"/>
                  <a:pt x="4846159" y="3698570"/>
                  <a:pt x="4852612" y="3699256"/>
                </a:cubicBezTo>
                <a:cubicBezTo>
                  <a:pt x="4863673" y="3700432"/>
                  <a:pt x="4910753" y="3701306"/>
                  <a:pt x="4925196" y="3711794"/>
                </a:cubicBezTo>
                <a:cubicBezTo>
                  <a:pt x="4936186" y="3717094"/>
                  <a:pt x="4933209" y="3729172"/>
                  <a:pt x="4937582" y="3734458"/>
                </a:cubicBezTo>
                <a:cubicBezTo>
                  <a:pt x="4936590" y="3738483"/>
                  <a:pt x="4954174" y="3736221"/>
                  <a:pt x="4954174" y="3736221"/>
                </a:cubicBezTo>
                <a:cubicBezTo>
                  <a:pt x="4953182" y="3740247"/>
                  <a:pt x="4946659" y="3743686"/>
                  <a:pt x="4946659" y="3743686"/>
                </a:cubicBezTo>
                <a:cubicBezTo>
                  <a:pt x="4946659" y="3743686"/>
                  <a:pt x="4984075" y="3760746"/>
                  <a:pt x="4995136" y="3761923"/>
                </a:cubicBezTo>
                <a:cubicBezTo>
                  <a:pt x="4988613" y="3765361"/>
                  <a:pt x="4976963" y="3789600"/>
                  <a:pt x="4982494" y="3790188"/>
                </a:cubicBezTo>
                <a:cubicBezTo>
                  <a:pt x="5003554" y="3800691"/>
                  <a:pt x="5041224" y="3766824"/>
                  <a:pt x="5049308" y="3780078"/>
                </a:cubicBezTo>
                <a:cubicBezTo>
                  <a:pt x="5057227" y="3794003"/>
                  <a:pt x="5042786" y="3783516"/>
                  <a:pt x="5028652" y="3790965"/>
                </a:cubicBezTo>
                <a:cubicBezTo>
                  <a:pt x="5002396" y="3805388"/>
                  <a:pt x="5011473" y="3814616"/>
                  <a:pt x="5025675" y="3803043"/>
                </a:cubicBezTo>
                <a:cubicBezTo>
                  <a:pt x="5060370" y="3781255"/>
                  <a:pt x="5056569" y="3823542"/>
                  <a:pt x="5050116" y="3822856"/>
                </a:cubicBezTo>
                <a:cubicBezTo>
                  <a:pt x="5055577" y="3827568"/>
                  <a:pt x="5089278" y="3809806"/>
                  <a:pt x="5092658" y="3819117"/>
                </a:cubicBezTo>
                <a:cubicBezTo>
                  <a:pt x="5094055" y="3836480"/>
                  <a:pt x="5061107" y="3828157"/>
                  <a:pt x="5059950" y="3832854"/>
                </a:cubicBezTo>
                <a:cubicBezTo>
                  <a:pt x="5052434" y="3840318"/>
                  <a:pt x="5075478" y="3842768"/>
                  <a:pt x="5067041" y="3850134"/>
                </a:cubicBezTo>
                <a:cubicBezTo>
                  <a:pt x="5047308" y="3861118"/>
                  <a:pt x="5027406" y="3845920"/>
                  <a:pt x="5020717" y="3850029"/>
                </a:cubicBezTo>
                <a:cubicBezTo>
                  <a:pt x="5020717" y="3850029"/>
                  <a:pt x="5016748" y="3866132"/>
                  <a:pt x="5010296" y="3865446"/>
                </a:cubicBezTo>
                <a:cubicBezTo>
                  <a:pt x="5021121" y="3871417"/>
                  <a:pt x="5037713" y="3873182"/>
                  <a:pt x="5037713" y="3873182"/>
                </a:cubicBezTo>
                <a:cubicBezTo>
                  <a:pt x="5032752" y="3893312"/>
                  <a:pt x="4997085" y="3872993"/>
                  <a:pt x="5015002" y="3896244"/>
                </a:cubicBezTo>
                <a:cubicBezTo>
                  <a:pt x="5035474" y="3932162"/>
                  <a:pt x="4959250" y="3907531"/>
                  <a:pt x="4976174" y="3934807"/>
                </a:cubicBezTo>
                <a:cubicBezTo>
                  <a:pt x="4987640" y="3957374"/>
                  <a:pt x="4973197" y="3946887"/>
                  <a:pt x="4963533" y="3963072"/>
                </a:cubicBezTo>
                <a:cubicBezTo>
                  <a:pt x="4962541" y="3967100"/>
                  <a:pt x="4971452" y="3976997"/>
                  <a:pt x="4978141" y="3972889"/>
                </a:cubicBezTo>
                <a:cubicBezTo>
                  <a:pt x="4970460" y="3981024"/>
                  <a:pt x="4937750" y="3994761"/>
                  <a:pt x="4920167" y="3997022"/>
                </a:cubicBezTo>
                <a:cubicBezTo>
                  <a:pt x="4913714" y="3996336"/>
                  <a:pt x="4891663" y="3989860"/>
                  <a:pt x="4890670" y="3993886"/>
                </a:cubicBezTo>
                <a:cubicBezTo>
                  <a:pt x="4872094" y="4000174"/>
                  <a:pt x="4892988" y="4011346"/>
                  <a:pt x="4874482" y="4013511"/>
                </a:cubicBezTo>
                <a:cubicBezTo>
                  <a:pt x="4916033" y="4013797"/>
                  <a:pt x="4931228" y="3998198"/>
                  <a:pt x="4914048" y="4021849"/>
                </a:cubicBezTo>
                <a:cubicBezTo>
                  <a:pt x="4904453" y="4033912"/>
                  <a:pt x="4873490" y="4017536"/>
                  <a:pt x="4892400" y="4036762"/>
                </a:cubicBezTo>
                <a:cubicBezTo>
                  <a:pt x="4911310" y="4055987"/>
                  <a:pt x="4889423" y="4048840"/>
                  <a:pt x="4862244" y="4063165"/>
                </a:cubicBezTo>
                <a:cubicBezTo>
                  <a:pt x="4842582" y="4070025"/>
                  <a:pt x="4852579" y="4079351"/>
                  <a:pt x="4844899" y="4087487"/>
                </a:cubicBezTo>
                <a:cubicBezTo>
                  <a:pt x="4843906" y="4091513"/>
                  <a:pt x="4826393" y="4089650"/>
                  <a:pt x="4826393" y="4089650"/>
                </a:cubicBezTo>
                <a:cubicBezTo>
                  <a:pt x="4819871" y="4093087"/>
                  <a:pt x="4835470" y="4098877"/>
                  <a:pt x="4823416" y="4101728"/>
                </a:cubicBezTo>
                <a:cubicBezTo>
                  <a:pt x="4796238" y="4116053"/>
                  <a:pt x="4811364" y="4104578"/>
                  <a:pt x="4792692" y="4107413"/>
                </a:cubicBezTo>
                <a:cubicBezTo>
                  <a:pt x="4803754" y="4108588"/>
                  <a:pt x="4741478" y="4123312"/>
                  <a:pt x="4783193" y="4122928"/>
                </a:cubicBezTo>
                <a:cubicBezTo>
                  <a:pt x="4834812" y="4128417"/>
                  <a:pt x="4776504" y="4127037"/>
                  <a:pt x="4775512" y="4131063"/>
                </a:cubicBezTo>
                <a:cubicBezTo>
                  <a:pt x="4771377" y="4147838"/>
                  <a:pt x="4808625" y="4138716"/>
                  <a:pt x="4810021" y="4156079"/>
                </a:cubicBezTo>
                <a:cubicBezTo>
                  <a:pt x="4811418" y="4173442"/>
                  <a:pt x="4790524" y="4162268"/>
                  <a:pt x="4780859" y="4178455"/>
                </a:cubicBezTo>
                <a:cubicBezTo>
                  <a:pt x="4780859" y="4178455"/>
                  <a:pt x="4802910" y="4184932"/>
                  <a:pt x="4803902" y="4180906"/>
                </a:cubicBezTo>
                <a:cubicBezTo>
                  <a:pt x="4802910" y="4184932"/>
                  <a:pt x="4782255" y="4195818"/>
                  <a:pt x="4775732" y="4199257"/>
                </a:cubicBezTo>
                <a:cubicBezTo>
                  <a:pt x="4769209" y="4202695"/>
                  <a:pt x="4764671" y="4198081"/>
                  <a:pt x="4759140" y="4197492"/>
                </a:cubicBezTo>
                <a:cubicBezTo>
                  <a:pt x="4738485" y="4208379"/>
                  <a:pt x="4761528" y="4210829"/>
                  <a:pt x="4747490" y="4221731"/>
                </a:cubicBezTo>
                <a:lnTo>
                  <a:pt x="4697268" y="4233606"/>
                </a:lnTo>
                <a:cubicBezTo>
                  <a:pt x="4660020" y="4242729"/>
                  <a:pt x="4691149" y="4258432"/>
                  <a:pt x="4695688" y="4263046"/>
                </a:cubicBezTo>
                <a:lnTo>
                  <a:pt x="4691553" y="4279822"/>
                </a:lnTo>
                <a:cubicBezTo>
                  <a:pt x="4708074" y="4285710"/>
                  <a:pt x="4719723" y="4261471"/>
                  <a:pt x="4722113" y="4274808"/>
                </a:cubicBezTo>
                <a:cubicBezTo>
                  <a:pt x="4727976" y="4300910"/>
                  <a:pt x="4710058" y="4277657"/>
                  <a:pt x="4691957" y="4301211"/>
                </a:cubicBezTo>
                <a:cubicBezTo>
                  <a:pt x="4690799" y="4305908"/>
                  <a:pt x="4690211" y="4331322"/>
                  <a:pt x="4690211" y="4331322"/>
                </a:cubicBezTo>
                <a:cubicBezTo>
                  <a:pt x="4667501" y="4354386"/>
                  <a:pt x="4642068" y="4338598"/>
                  <a:pt x="4632403" y="4354785"/>
                </a:cubicBezTo>
                <a:cubicBezTo>
                  <a:pt x="4631410" y="4358811"/>
                  <a:pt x="4645853" y="4369299"/>
                  <a:pt x="4647011" y="4364602"/>
                </a:cubicBezTo>
                <a:cubicBezTo>
                  <a:pt x="4638338" y="4376762"/>
                  <a:pt x="4609763" y="4373724"/>
                  <a:pt x="4617681" y="4387649"/>
                </a:cubicBezTo>
                <a:cubicBezTo>
                  <a:pt x="4627681" y="4396975"/>
                  <a:pt x="4590433" y="4406097"/>
                  <a:pt x="4589441" y="4410123"/>
                </a:cubicBezTo>
                <a:cubicBezTo>
                  <a:pt x="4596367" y="4428074"/>
                  <a:pt x="4631226" y="4405615"/>
                  <a:pt x="4628084" y="4418364"/>
                </a:cubicBezTo>
                <a:cubicBezTo>
                  <a:pt x="4630472" y="4431702"/>
                  <a:pt x="4598518" y="4419351"/>
                  <a:pt x="4593391" y="4440152"/>
                </a:cubicBezTo>
                <a:cubicBezTo>
                  <a:pt x="4591241" y="4448875"/>
                  <a:pt x="4622958" y="4439165"/>
                  <a:pt x="4600317" y="4458104"/>
                </a:cubicBezTo>
                <a:lnTo>
                  <a:pt x="4589257" y="4456927"/>
                </a:lnTo>
                <a:cubicBezTo>
                  <a:pt x="4589257" y="4456927"/>
                  <a:pt x="4592802" y="4465568"/>
                  <a:pt x="4586114" y="4469677"/>
                </a:cubicBezTo>
                <a:cubicBezTo>
                  <a:pt x="4573068" y="4476552"/>
                  <a:pt x="4555554" y="4474690"/>
                  <a:pt x="4548040" y="4482154"/>
                </a:cubicBezTo>
                <a:cubicBezTo>
                  <a:pt x="4549032" y="4478128"/>
                  <a:pt x="4543502" y="4477539"/>
                  <a:pt x="4542510" y="4481566"/>
                </a:cubicBezTo>
                <a:cubicBezTo>
                  <a:pt x="4536056" y="4480879"/>
                  <a:pt x="4530526" y="4480292"/>
                  <a:pt x="4529369" y="4484989"/>
                </a:cubicBezTo>
                <a:cubicBezTo>
                  <a:pt x="4507483" y="4477841"/>
                  <a:pt x="4509800" y="4495303"/>
                  <a:pt x="4528376" y="4489015"/>
                </a:cubicBezTo>
                <a:cubicBezTo>
                  <a:pt x="4517720" y="4509228"/>
                  <a:pt x="4527788" y="4514430"/>
                  <a:pt x="4512592" y="4530028"/>
                </a:cubicBezTo>
                <a:cubicBezTo>
                  <a:pt x="4519115" y="4526591"/>
                  <a:pt x="4517131" y="4534642"/>
                  <a:pt x="4510608" y="4538081"/>
                </a:cubicBezTo>
                <a:cubicBezTo>
                  <a:pt x="4501935" y="4550241"/>
                  <a:pt x="4470384" y="4559280"/>
                  <a:pt x="4469227" y="4563977"/>
                </a:cubicBezTo>
                <a:cubicBezTo>
                  <a:pt x="4468482" y="4566998"/>
                  <a:pt x="4478933" y="4578566"/>
                  <a:pt x="4485112" y="4580483"/>
                </a:cubicBezTo>
                <a:lnTo>
                  <a:pt x="4487026" y="4580533"/>
                </a:lnTo>
                <a:lnTo>
                  <a:pt x="4480830" y="4586067"/>
                </a:lnTo>
                <a:cubicBezTo>
                  <a:pt x="4457526" y="4601015"/>
                  <a:pt x="4411874" y="4599022"/>
                  <a:pt x="4396698" y="4620304"/>
                </a:cubicBezTo>
                <a:cubicBezTo>
                  <a:pt x="4395705" y="4624330"/>
                  <a:pt x="4406766" y="4625506"/>
                  <a:pt x="4412297" y="4626094"/>
                </a:cubicBezTo>
                <a:cubicBezTo>
                  <a:pt x="4415772" y="4638859"/>
                  <a:pt x="4382730" y="4627082"/>
                  <a:pt x="4386040" y="4640517"/>
                </a:cubicBezTo>
                <a:cubicBezTo>
                  <a:pt x="4395116" y="4649745"/>
                  <a:pt x="4442785" y="4625205"/>
                  <a:pt x="4446332" y="4633845"/>
                </a:cubicBezTo>
                <a:cubicBezTo>
                  <a:pt x="4455408" y="4643073"/>
                  <a:pt x="4393132" y="4657797"/>
                  <a:pt x="4386444" y="4661906"/>
                </a:cubicBezTo>
                <a:cubicBezTo>
                  <a:pt x="4372477" y="4668684"/>
                  <a:pt x="4374795" y="4686145"/>
                  <a:pt x="4355297" y="4692335"/>
                </a:cubicBezTo>
                <a:cubicBezTo>
                  <a:pt x="4341093" y="4703907"/>
                  <a:pt x="4305995" y="4704306"/>
                  <a:pt x="4293021" y="4707059"/>
                </a:cubicBezTo>
                <a:cubicBezTo>
                  <a:pt x="4285340" y="4715193"/>
                  <a:pt x="4315072" y="4713535"/>
                  <a:pt x="4310534" y="4708920"/>
                </a:cubicBezTo>
                <a:cubicBezTo>
                  <a:pt x="4332990" y="4736787"/>
                  <a:pt x="4226610" y="4738557"/>
                  <a:pt x="4211415" y="4754157"/>
                </a:cubicBezTo>
                <a:cubicBezTo>
                  <a:pt x="4211415" y="4754157"/>
                  <a:pt x="4190171" y="4790458"/>
                  <a:pt x="4191328" y="4785761"/>
                </a:cubicBezTo>
                <a:cubicBezTo>
                  <a:pt x="4190171" y="4790458"/>
                  <a:pt x="4214373" y="4788211"/>
                  <a:pt x="4226426" y="4785362"/>
                </a:cubicBezTo>
                <a:cubicBezTo>
                  <a:pt x="4257906" y="4780447"/>
                  <a:pt x="4267572" y="4764260"/>
                  <a:pt x="4308200" y="4764448"/>
                </a:cubicBezTo>
                <a:cubicBezTo>
                  <a:pt x="4292012" y="4784073"/>
                  <a:pt x="4171595" y="4796746"/>
                  <a:pt x="4112864" y="4820110"/>
                </a:cubicBezTo>
                <a:cubicBezTo>
                  <a:pt x="4106176" y="4824219"/>
                  <a:pt x="4072475" y="4841981"/>
                  <a:pt x="4073632" y="4837284"/>
                </a:cubicBezTo>
                <a:cubicBezTo>
                  <a:pt x="4065030" y="4845321"/>
                  <a:pt x="4080559" y="4855235"/>
                  <a:pt x="4074036" y="4858673"/>
                </a:cubicBezTo>
                <a:cubicBezTo>
                  <a:pt x="4059903" y="4866122"/>
                  <a:pt x="4022418" y="4853185"/>
                  <a:pt x="4010199" y="4856705"/>
                </a:cubicBezTo>
                <a:cubicBezTo>
                  <a:pt x="4004668" y="4856117"/>
                  <a:pt x="4009207" y="4860731"/>
                  <a:pt x="4009207" y="4860731"/>
                </a:cubicBezTo>
                <a:cubicBezTo>
                  <a:pt x="3982193" y="4874385"/>
                  <a:pt x="3950072" y="4862707"/>
                  <a:pt x="3902000" y="4865858"/>
                </a:cubicBezTo>
                <a:cubicBezTo>
                  <a:pt x="3871276" y="4871542"/>
                  <a:pt x="3838566" y="4885278"/>
                  <a:pt x="3801485" y="4893730"/>
                </a:cubicBezTo>
                <a:lnTo>
                  <a:pt x="3474575" y="4957436"/>
                </a:lnTo>
                <a:cubicBezTo>
                  <a:pt x="3063433" y="5032841"/>
                  <a:pt x="2548300" y="5123357"/>
                  <a:pt x="2153180" y="5179809"/>
                </a:cubicBezTo>
                <a:cubicBezTo>
                  <a:pt x="2037301" y="5197097"/>
                  <a:pt x="1891619" y="5220166"/>
                  <a:pt x="1765670" y="5232250"/>
                </a:cubicBezTo>
                <a:cubicBezTo>
                  <a:pt x="1668368" y="5243250"/>
                  <a:pt x="2578177" y="5141822"/>
                  <a:pt x="2497231" y="5159381"/>
                </a:cubicBezTo>
                <a:cubicBezTo>
                  <a:pt x="2454617" y="5167245"/>
                  <a:pt x="2332652" y="5185547"/>
                  <a:pt x="2319440" y="5193093"/>
                </a:cubicBezTo>
                <a:cubicBezTo>
                  <a:pt x="2300864" y="5199381"/>
                  <a:pt x="2287986" y="5201666"/>
                  <a:pt x="2237003" y="5211723"/>
                </a:cubicBezTo>
                <a:cubicBezTo>
                  <a:pt x="2186019" y="5221781"/>
                  <a:pt x="2088029" y="5239535"/>
                  <a:pt x="2013543" y="5253440"/>
                </a:cubicBezTo>
                <a:cubicBezTo>
                  <a:pt x="2000567" y="5256192"/>
                  <a:pt x="1973078" y="5267707"/>
                  <a:pt x="1978538" y="5272419"/>
                </a:cubicBezTo>
                <a:cubicBezTo>
                  <a:pt x="1980926" y="5285756"/>
                  <a:pt x="1898613" y="5281800"/>
                  <a:pt x="1901994" y="5291111"/>
                </a:cubicBezTo>
                <a:cubicBezTo>
                  <a:pt x="1901002" y="5295137"/>
                  <a:pt x="1854222" y="5312308"/>
                  <a:pt x="1847700" y="5315745"/>
                </a:cubicBezTo>
                <a:cubicBezTo>
                  <a:pt x="1842169" y="5315157"/>
                  <a:pt x="1376203" y="5353065"/>
                  <a:pt x="1281904" y="5360529"/>
                </a:cubicBezTo>
                <a:cubicBezTo>
                  <a:pt x="1287435" y="5361118"/>
                  <a:pt x="1648823" y="5336617"/>
                  <a:pt x="1849662" y="5321370"/>
                </a:cubicBezTo>
                <a:lnTo>
                  <a:pt x="2486940" y="5269048"/>
                </a:lnTo>
                <a:cubicBezTo>
                  <a:pt x="2485782" y="5273745"/>
                  <a:pt x="1761788" y="5337847"/>
                  <a:pt x="1766327" y="5342461"/>
                </a:cubicBezTo>
                <a:lnTo>
                  <a:pt x="1764377" y="5344424"/>
                </a:lnTo>
                <a:lnTo>
                  <a:pt x="1733253" y="5347202"/>
                </a:lnTo>
                <a:lnTo>
                  <a:pt x="1725792" y="5347821"/>
                </a:lnTo>
                <a:lnTo>
                  <a:pt x="1708396" y="5346456"/>
                </a:lnTo>
                <a:cubicBezTo>
                  <a:pt x="1700410" y="5346348"/>
                  <a:pt x="1694192" y="5347227"/>
                  <a:pt x="1692023" y="5350268"/>
                </a:cubicBezTo>
                <a:cubicBezTo>
                  <a:pt x="1691616" y="5350483"/>
                  <a:pt x="1695175" y="5350303"/>
                  <a:pt x="1702211" y="5349776"/>
                </a:cubicBezTo>
                <a:lnTo>
                  <a:pt x="1725792" y="5347821"/>
                </a:lnTo>
                <a:lnTo>
                  <a:pt x="1735370" y="5348573"/>
                </a:lnTo>
                <a:cubicBezTo>
                  <a:pt x="1744607" y="5349485"/>
                  <a:pt x="1753327" y="5350214"/>
                  <a:pt x="1759248" y="5349586"/>
                </a:cubicBezTo>
                <a:lnTo>
                  <a:pt x="1764377" y="5344424"/>
                </a:lnTo>
                <a:lnTo>
                  <a:pt x="1782193" y="5342833"/>
                </a:lnTo>
                <a:cubicBezTo>
                  <a:pt x="2028771" y="5320423"/>
                  <a:pt x="2696210" y="5255489"/>
                  <a:pt x="2702258" y="5252777"/>
                </a:cubicBezTo>
                <a:cubicBezTo>
                  <a:pt x="2688126" y="5260225"/>
                  <a:pt x="2529185" y="5273216"/>
                  <a:pt x="2545198" y="5273668"/>
                </a:cubicBezTo>
                <a:cubicBezTo>
                  <a:pt x="2561211" y="5274120"/>
                  <a:pt x="2713957" y="5261549"/>
                  <a:pt x="2798336" y="5255489"/>
                </a:cubicBezTo>
                <a:cubicBezTo>
                  <a:pt x="2795626" y="5259290"/>
                  <a:pt x="2635316" y="5279331"/>
                  <a:pt x="2415666" y="5304909"/>
                </a:cubicBezTo>
                <a:lnTo>
                  <a:pt x="2391118" y="5307740"/>
                </a:lnTo>
                <a:lnTo>
                  <a:pt x="2240640" y="5321863"/>
                </a:lnTo>
                <a:cubicBezTo>
                  <a:pt x="1836328" y="5359940"/>
                  <a:pt x="1387420" y="5402918"/>
                  <a:pt x="1210410" y="5416947"/>
                </a:cubicBezTo>
                <a:lnTo>
                  <a:pt x="1187622" y="5418674"/>
                </a:lnTo>
                <a:lnTo>
                  <a:pt x="1176757" y="5419498"/>
                </a:lnTo>
                <a:cubicBezTo>
                  <a:pt x="1147496" y="5421580"/>
                  <a:pt x="1131758" y="5422223"/>
                  <a:pt x="1132657" y="5421092"/>
                </a:cubicBezTo>
                <a:cubicBezTo>
                  <a:pt x="1134641" y="5413040"/>
                  <a:pt x="1156764" y="5415393"/>
                  <a:pt x="1174277" y="5417255"/>
                </a:cubicBezTo>
                <a:cubicBezTo>
                  <a:pt x="1164374" y="5411382"/>
                  <a:pt x="1149837" y="5397442"/>
                  <a:pt x="1155368" y="5398030"/>
                </a:cubicBezTo>
                <a:cubicBezTo>
                  <a:pt x="1137783" y="5400292"/>
                  <a:pt x="1139180" y="5417654"/>
                  <a:pt x="1124808" y="5403043"/>
                </a:cubicBezTo>
                <a:cubicBezTo>
                  <a:pt x="1115732" y="5393816"/>
                  <a:pt x="1137450" y="5374779"/>
                  <a:pt x="1143903" y="5375465"/>
                </a:cubicBezTo>
                <a:cubicBezTo>
                  <a:pt x="1143572" y="5376806"/>
                  <a:pt x="859197" y="5380217"/>
                  <a:pt x="813025" y="5377082"/>
                </a:cubicBezTo>
                <a:cubicBezTo>
                  <a:pt x="766854" y="5373947"/>
                  <a:pt x="887370" y="5361794"/>
                  <a:pt x="866877" y="5356659"/>
                </a:cubicBezTo>
                <a:cubicBezTo>
                  <a:pt x="846382" y="5351523"/>
                  <a:pt x="638438" y="5345423"/>
                  <a:pt x="690061" y="5346268"/>
                </a:cubicBezTo>
                <a:cubicBezTo>
                  <a:pt x="741682" y="5347113"/>
                  <a:pt x="1161487" y="5373202"/>
                  <a:pt x="1176612" y="5361727"/>
                </a:cubicBezTo>
                <a:cubicBezTo>
                  <a:pt x="1189657" y="5354852"/>
                  <a:pt x="739563" y="5330394"/>
                  <a:pt x="744103" y="5335008"/>
                </a:cubicBezTo>
                <a:cubicBezTo>
                  <a:pt x="728574" y="5325094"/>
                  <a:pt x="1047016" y="5316845"/>
                  <a:pt x="1128723" y="5318075"/>
                </a:cubicBezTo>
                <a:cubicBezTo>
                  <a:pt x="1210431" y="5319305"/>
                  <a:pt x="1214852" y="5348579"/>
                  <a:pt x="1234350" y="5342389"/>
                </a:cubicBezTo>
                <a:cubicBezTo>
                  <a:pt x="1254083" y="5331405"/>
                  <a:pt x="1187857" y="5316100"/>
                  <a:pt x="1192396" y="5320713"/>
                </a:cubicBezTo>
                <a:cubicBezTo>
                  <a:pt x="1175874" y="5314826"/>
                  <a:pt x="1179016" y="5302077"/>
                  <a:pt x="1175471" y="5293437"/>
                </a:cubicBezTo>
                <a:cubicBezTo>
                  <a:pt x="1167551" y="5279511"/>
                  <a:pt x="1154410" y="5282934"/>
                  <a:pt x="1155568" y="5278237"/>
                </a:cubicBezTo>
                <a:cubicBezTo>
                  <a:pt x="1156561" y="5274212"/>
                  <a:pt x="1178208" y="5259298"/>
                  <a:pt x="1185724" y="5251835"/>
                </a:cubicBezTo>
                <a:cubicBezTo>
                  <a:pt x="1184732" y="5255860"/>
                  <a:pt x="1207775" y="5258311"/>
                  <a:pt x="1203237" y="5253697"/>
                </a:cubicBezTo>
                <a:cubicBezTo>
                  <a:pt x="1213306" y="5258899"/>
                  <a:pt x="1211156" y="5267622"/>
                  <a:pt x="1229827" y="5264788"/>
                </a:cubicBezTo>
                <a:cubicBezTo>
                  <a:pt x="1229827" y="5264788"/>
                  <a:pt x="1226351" y="5252023"/>
                  <a:pt x="1219829" y="5255461"/>
                </a:cubicBezTo>
                <a:cubicBezTo>
                  <a:pt x="1258990" y="5242410"/>
                  <a:pt x="1234200" y="5270072"/>
                  <a:pt x="1255848" y="5255160"/>
                </a:cubicBezTo>
                <a:cubicBezTo>
                  <a:pt x="1270051" y="5243587"/>
                  <a:pt x="1777854" y="5220342"/>
                  <a:pt x="1762325" y="5210427"/>
                </a:cubicBezTo>
                <a:cubicBezTo>
                  <a:pt x="1757787" y="5205813"/>
                  <a:pt x="1760661" y="5206894"/>
                  <a:pt x="1790886" y="5202963"/>
                </a:cubicBezTo>
                <a:cubicBezTo>
                  <a:pt x="1821110" y="5199032"/>
                  <a:pt x="1948730" y="5191136"/>
                  <a:pt x="1943671" y="5186841"/>
                </a:cubicBezTo>
                <a:cubicBezTo>
                  <a:pt x="1938612" y="5182548"/>
                  <a:pt x="1564996" y="5186051"/>
                  <a:pt x="1760532" y="5177198"/>
                </a:cubicBezTo>
                <a:cubicBezTo>
                  <a:pt x="1768046" y="5169734"/>
                  <a:pt x="1831556" y="5191492"/>
                  <a:pt x="1845592" y="5180590"/>
                </a:cubicBezTo>
                <a:cubicBezTo>
                  <a:pt x="1852281" y="5176482"/>
                  <a:pt x="1875251" y="5178004"/>
                  <a:pt x="1890211" y="5167201"/>
                </a:cubicBezTo>
                <a:cubicBezTo>
                  <a:pt x="1897891" y="5159066"/>
                  <a:pt x="1930468" y="5177614"/>
                  <a:pt x="1922550" y="5163687"/>
                </a:cubicBezTo>
                <a:lnTo>
                  <a:pt x="2095891" y="5146729"/>
                </a:lnTo>
                <a:cubicBezTo>
                  <a:pt x="2074832" y="5136226"/>
                  <a:pt x="2010625" y="5140503"/>
                  <a:pt x="2006087" y="5135889"/>
                </a:cubicBezTo>
                <a:cubicBezTo>
                  <a:pt x="2005095" y="5139915"/>
                  <a:pt x="1851259" y="5129404"/>
                  <a:pt x="1861633" y="5124488"/>
                </a:cubicBezTo>
                <a:cubicBezTo>
                  <a:pt x="1872008" y="5119571"/>
                  <a:pt x="2076179" y="5124436"/>
                  <a:pt x="2068331" y="5106386"/>
                </a:cubicBezTo>
                <a:lnTo>
                  <a:pt x="1953395" y="5115214"/>
                </a:lnTo>
                <a:cubicBezTo>
                  <a:pt x="1939945" y="5100700"/>
                  <a:pt x="2084816" y="5100860"/>
                  <a:pt x="2075739" y="5091632"/>
                </a:cubicBezTo>
                <a:cubicBezTo>
                  <a:pt x="2069287" y="5090946"/>
                  <a:pt x="2271602" y="5086704"/>
                  <a:pt x="2278126" y="5083266"/>
                </a:cubicBezTo>
                <a:cubicBezTo>
                  <a:pt x="2285570" y="5079927"/>
                  <a:pt x="2204718" y="5070321"/>
                  <a:pt x="2207130" y="5064255"/>
                </a:cubicBezTo>
                <a:cubicBezTo>
                  <a:pt x="2209543" y="5058188"/>
                  <a:pt x="2290620" y="5054922"/>
                  <a:pt x="2292604" y="5046870"/>
                </a:cubicBezTo>
                <a:cubicBezTo>
                  <a:pt x="2291208" y="5029507"/>
                  <a:pt x="2128256" y="5035890"/>
                  <a:pt x="2134778" y="5032453"/>
                </a:cubicBezTo>
                <a:cubicBezTo>
                  <a:pt x="2141466" y="5028343"/>
                  <a:pt x="2029600" y="5036399"/>
                  <a:pt x="2038274" y="5024238"/>
                </a:cubicBezTo>
                <a:cubicBezTo>
                  <a:pt x="2039266" y="5020212"/>
                  <a:pt x="2245773" y="5019283"/>
                  <a:pt x="2253217" y="5015943"/>
                </a:cubicBezTo>
                <a:cubicBezTo>
                  <a:pt x="2254209" y="5011917"/>
                  <a:pt x="2140840" y="5023935"/>
                  <a:pt x="2149513" y="5011774"/>
                </a:cubicBezTo>
                <a:cubicBezTo>
                  <a:pt x="2148521" y="5015800"/>
                  <a:pt x="2205240" y="5004195"/>
                  <a:pt x="2212401" y="5001035"/>
                </a:cubicBezTo>
                <a:cubicBezTo>
                  <a:pt x="2219562" y="4997876"/>
                  <a:pt x="2170829" y="5007728"/>
                  <a:pt x="2192476" y="4992814"/>
                </a:cubicBezTo>
                <a:cubicBezTo>
                  <a:pt x="2203336" y="4983296"/>
                  <a:pt x="2183007" y="4980011"/>
                  <a:pt x="2163660" y="4978984"/>
                </a:cubicBezTo>
                <a:lnTo>
                  <a:pt x="2140842" y="4978657"/>
                </a:lnTo>
                <a:lnTo>
                  <a:pt x="2176874" y="4968056"/>
                </a:lnTo>
                <a:cubicBezTo>
                  <a:pt x="2174486" y="4954720"/>
                  <a:pt x="2160814" y="4957149"/>
                  <a:pt x="2192531" y="4947438"/>
                </a:cubicBezTo>
                <a:cubicBezTo>
                  <a:pt x="2199054" y="4944001"/>
                  <a:pt x="2236741" y="4943534"/>
                  <a:pt x="2244186" y="4940195"/>
                </a:cubicBezTo>
                <a:cubicBezTo>
                  <a:pt x="2242035" y="4939966"/>
                  <a:pt x="2162817" y="4934256"/>
                  <a:pt x="2198502" y="4929807"/>
                </a:cubicBezTo>
                <a:cubicBezTo>
                  <a:pt x="2234187" y="4925357"/>
                  <a:pt x="2444913" y="4918792"/>
                  <a:pt x="2458295" y="4913497"/>
                </a:cubicBezTo>
                <a:cubicBezTo>
                  <a:pt x="2471676" y="4908202"/>
                  <a:pt x="2338626" y="4903191"/>
                  <a:pt x="2278792" y="4898038"/>
                </a:cubicBezTo>
                <a:cubicBezTo>
                  <a:pt x="2285315" y="4894599"/>
                  <a:pt x="2300049" y="4856003"/>
                  <a:pt x="2309125" y="4865231"/>
                </a:cubicBezTo>
                <a:cubicBezTo>
                  <a:pt x="2305491" y="4861746"/>
                  <a:pt x="2293138" y="4859792"/>
                  <a:pt x="2276548" y="4858885"/>
                </a:cubicBezTo>
                <a:lnTo>
                  <a:pt x="2247546" y="4858854"/>
                </a:lnTo>
                <a:lnTo>
                  <a:pt x="2249233" y="4850541"/>
                </a:lnTo>
                <a:cubicBezTo>
                  <a:pt x="2249484" y="4846755"/>
                  <a:pt x="2251665" y="4843158"/>
                  <a:pt x="2263139" y="4840180"/>
                </a:cubicBezTo>
                <a:cubicBezTo>
                  <a:pt x="2286088" y="4834224"/>
                  <a:pt x="2344109" y="4830927"/>
                  <a:pt x="2384594" y="4826301"/>
                </a:cubicBezTo>
                <a:cubicBezTo>
                  <a:pt x="2393196" y="4818264"/>
                  <a:pt x="2444028" y="4825557"/>
                  <a:pt x="2450716" y="4821448"/>
                </a:cubicBezTo>
                <a:cubicBezTo>
                  <a:pt x="2445184" y="4820860"/>
                  <a:pt x="2527863" y="4806879"/>
                  <a:pt x="2575108" y="4807083"/>
                </a:cubicBezTo>
                <a:cubicBezTo>
                  <a:pt x="2599145" y="4805507"/>
                  <a:pt x="2453094" y="4800374"/>
                  <a:pt x="2437476" y="4791248"/>
                </a:cubicBezTo>
                <a:cubicBezTo>
                  <a:pt x="2421858" y="4782122"/>
                  <a:pt x="2520968" y="4760668"/>
                  <a:pt x="2481403" y="4752328"/>
                </a:cubicBezTo>
                <a:cubicBezTo>
                  <a:pt x="2416334" y="4732327"/>
                  <a:pt x="2555195" y="4735550"/>
                  <a:pt x="2547277" y="4721625"/>
                </a:cubicBezTo>
                <a:cubicBezTo>
                  <a:pt x="2547525" y="4720618"/>
                  <a:pt x="2543326" y="4719267"/>
                  <a:pt x="2536784" y="4717860"/>
                </a:cubicBezTo>
                <a:lnTo>
                  <a:pt x="2519553" y="4714980"/>
                </a:lnTo>
                <a:lnTo>
                  <a:pt x="2573298" y="4714878"/>
                </a:lnTo>
                <a:cubicBezTo>
                  <a:pt x="2593025" y="4714536"/>
                  <a:pt x="2610119" y="4713860"/>
                  <a:pt x="2619142" y="4712754"/>
                </a:cubicBezTo>
                <a:cubicBezTo>
                  <a:pt x="2625830" y="4708644"/>
                  <a:pt x="2653249" y="4689502"/>
                  <a:pt x="2607090" y="4688727"/>
                </a:cubicBezTo>
                <a:cubicBezTo>
                  <a:pt x="2548949" y="4686675"/>
                  <a:pt x="2707641" y="4656963"/>
                  <a:pt x="2726650" y="4647758"/>
                </a:cubicBezTo>
                <a:cubicBezTo>
                  <a:pt x="2745657" y="4638552"/>
                  <a:pt x="2725677" y="4638108"/>
                  <a:pt x="2721139" y="4633494"/>
                </a:cubicBezTo>
                <a:cubicBezTo>
                  <a:pt x="2728820" y="4625360"/>
                  <a:pt x="2983688" y="4453423"/>
                  <a:pt x="2989148" y="4458136"/>
                </a:cubicBezTo>
                <a:cubicBezTo>
                  <a:pt x="3208976" y="4411410"/>
                  <a:pt x="2980428" y="4437835"/>
                  <a:pt x="2966961" y="4448814"/>
                </a:cubicBezTo>
                <a:cubicBezTo>
                  <a:pt x="2953495" y="4459793"/>
                  <a:pt x="2850873" y="4422727"/>
                  <a:pt x="2836381" y="4423026"/>
                </a:cubicBezTo>
                <a:cubicBezTo>
                  <a:pt x="2816479" y="4407827"/>
                  <a:pt x="2908911" y="4385111"/>
                  <a:pt x="2910896" y="4377059"/>
                </a:cubicBezTo>
                <a:lnTo>
                  <a:pt x="3195052" y="4215529"/>
                </a:lnTo>
                <a:cubicBezTo>
                  <a:pt x="3183205" y="4203830"/>
                  <a:pt x="3061664" y="4263112"/>
                  <a:pt x="2989095" y="4278849"/>
                </a:cubicBezTo>
                <a:cubicBezTo>
                  <a:pt x="2916526" y="4294587"/>
                  <a:pt x="2836122" y="4299585"/>
                  <a:pt x="2759636" y="4309953"/>
                </a:cubicBezTo>
                <a:cubicBezTo>
                  <a:pt x="2696533" y="4318419"/>
                  <a:pt x="2600815" y="4345834"/>
                  <a:pt x="2610480" y="4329648"/>
                </a:cubicBezTo>
                <a:cubicBezTo>
                  <a:pt x="2617002" y="4326209"/>
                  <a:pt x="2103094" y="4495816"/>
                  <a:pt x="1714575" y="4556824"/>
                </a:cubicBezTo>
                <a:cubicBezTo>
                  <a:pt x="1326055" y="4617830"/>
                  <a:pt x="283901" y="4700300"/>
                  <a:pt x="279363" y="4695686"/>
                </a:cubicBezTo>
                <a:cubicBezTo>
                  <a:pt x="272436" y="4677735"/>
                  <a:pt x="1715163" y="4531409"/>
                  <a:pt x="1684199" y="4515032"/>
                </a:cubicBezTo>
                <a:cubicBezTo>
                  <a:pt x="1678669" y="4514445"/>
                  <a:pt x="-5435" y="4627333"/>
                  <a:pt x="95" y="4627921"/>
                </a:cubicBezTo>
                <a:cubicBezTo>
                  <a:pt x="-14512" y="4618105"/>
                  <a:pt x="1657609" y="4503943"/>
                  <a:pt x="1631184" y="4492181"/>
                </a:cubicBezTo>
                <a:cubicBezTo>
                  <a:pt x="1619202" y="4490906"/>
                  <a:pt x="286457" y="4600086"/>
                  <a:pt x="281918" y="4595472"/>
                </a:cubicBezTo>
                <a:cubicBezTo>
                  <a:pt x="238902" y="4581946"/>
                  <a:pt x="1511021" y="4453926"/>
                  <a:pt x="1457936" y="4435198"/>
                </a:cubicBezTo>
                <a:cubicBezTo>
                  <a:pt x="1638888" y="4403618"/>
                  <a:pt x="160891" y="4574597"/>
                  <a:pt x="15704" y="4508662"/>
                </a:cubicBezTo>
                <a:cubicBezTo>
                  <a:pt x="-11519" y="4496299"/>
                  <a:pt x="11001" y="4483363"/>
                  <a:pt x="66897" y="4470230"/>
                </a:cubicBezTo>
                <a:lnTo>
                  <a:pt x="71560" y="4469305"/>
                </a:lnTo>
                <a:lnTo>
                  <a:pt x="107170" y="4478437"/>
                </a:lnTo>
                <a:cubicBezTo>
                  <a:pt x="298150" y="4502044"/>
                  <a:pt x="974924" y="4384417"/>
                  <a:pt x="1247649" y="4335325"/>
                </a:cubicBezTo>
                <a:lnTo>
                  <a:pt x="1291528" y="4327380"/>
                </a:lnTo>
                <a:lnTo>
                  <a:pt x="1292336" y="4327277"/>
                </a:lnTo>
                <a:cubicBezTo>
                  <a:pt x="1312689" y="4324383"/>
                  <a:pt x="1329478" y="4321633"/>
                  <a:pt x="1342096" y="4319043"/>
                </a:cubicBezTo>
                <a:cubicBezTo>
                  <a:pt x="1379949" y="4311274"/>
                  <a:pt x="1363680" y="4314275"/>
                  <a:pt x="1311343" y="4323793"/>
                </a:cubicBezTo>
                <a:lnTo>
                  <a:pt x="1291528" y="4327380"/>
                </a:lnTo>
                <a:lnTo>
                  <a:pt x="1221185" y="4336384"/>
                </a:lnTo>
                <a:cubicBezTo>
                  <a:pt x="952408" y="4368101"/>
                  <a:pt x="387741" y="4412970"/>
                  <a:pt x="133312" y="4457045"/>
                </a:cubicBezTo>
                <a:lnTo>
                  <a:pt x="71560" y="4469305"/>
                </a:lnTo>
                <a:lnTo>
                  <a:pt x="67798" y="4468339"/>
                </a:lnTo>
                <a:cubicBezTo>
                  <a:pt x="-70821" y="4394128"/>
                  <a:pt x="627328" y="3939952"/>
                  <a:pt x="510386" y="3873776"/>
                </a:cubicBezTo>
                <a:cubicBezTo>
                  <a:pt x="511378" y="3869751"/>
                  <a:pt x="525346" y="3862973"/>
                  <a:pt x="525346" y="3862973"/>
                </a:cubicBezTo>
                <a:cubicBezTo>
                  <a:pt x="522957" y="3849636"/>
                  <a:pt x="505444" y="3847773"/>
                  <a:pt x="509578" y="3830999"/>
                </a:cubicBezTo>
                <a:lnTo>
                  <a:pt x="533615" y="3829422"/>
                </a:lnTo>
                <a:lnTo>
                  <a:pt x="539734" y="3804596"/>
                </a:lnTo>
                <a:cubicBezTo>
                  <a:pt x="541883" y="3795873"/>
                  <a:pt x="561381" y="3789682"/>
                  <a:pt x="562373" y="3785656"/>
                </a:cubicBezTo>
                <a:cubicBezTo>
                  <a:pt x="564524" y="3776934"/>
                  <a:pt x="552540" y="3775659"/>
                  <a:pt x="554525" y="3767608"/>
                </a:cubicBezTo>
                <a:cubicBezTo>
                  <a:pt x="557667" y="3754858"/>
                  <a:pt x="568658" y="3760158"/>
                  <a:pt x="570642" y="3752107"/>
                </a:cubicBezTo>
                <a:cubicBezTo>
                  <a:pt x="567921" y="3713257"/>
                  <a:pt x="529276" y="3705016"/>
                  <a:pt x="545061" y="3664002"/>
                </a:cubicBezTo>
                <a:cubicBezTo>
                  <a:pt x="547045" y="3655950"/>
                  <a:pt x="558106" y="3657126"/>
                  <a:pt x="563637" y="3657714"/>
                </a:cubicBezTo>
                <a:cubicBezTo>
                  <a:pt x="562644" y="3661741"/>
                  <a:pt x="561653" y="3665767"/>
                  <a:pt x="571247" y="3653703"/>
                </a:cubicBezTo>
                <a:cubicBezTo>
                  <a:pt x="570089" y="3658400"/>
                  <a:pt x="1368236" y="3918922"/>
                  <a:pt x="1368236" y="3918922"/>
                </a:cubicBezTo>
                <a:cubicBezTo>
                  <a:pt x="1368825" y="3916532"/>
                  <a:pt x="1342104" y="3903562"/>
                  <a:pt x="1298400" y="3884106"/>
                </a:cubicBezTo>
                <a:lnTo>
                  <a:pt x="1282953" y="3877336"/>
                </a:lnTo>
                <a:lnTo>
                  <a:pt x="1336373" y="3898273"/>
                </a:lnTo>
                <a:cubicBezTo>
                  <a:pt x="1492094" y="3959020"/>
                  <a:pt x="1611148" y="4004453"/>
                  <a:pt x="1616013" y="4003421"/>
                </a:cubicBezTo>
                <a:cubicBezTo>
                  <a:pt x="1639128" y="4001747"/>
                  <a:pt x="808398" y="3643061"/>
                  <a:pt x="652871" y="3560473"/>
                </a:cubicBezTo>
                <a:cubicBezTo>
                  <a:pt x="497346" y="3477883"/>
                  <a:pt x="676336" y="3511324"/>
                  <a:pt x="682859" y="3507885"/>
                </a:cubicBezTo>
                <a:cubicBezTo>
                  <a:pt x="691296" y="3500520"/>
                  <a:pt x="713418" y="3502872"/>
                  <a:pt x="727551" y="3495423"/>
                </a:cubicBezTo>
                <a:cubicBezTo>
                  <a:pt x="734073" y="3491986"/>
                  <a:pt x="737051" y="3479907"/>
                  <a:pt x="743738" y="3475799"/>
                </a:cubicBezTo>
                <a:cubicBezTo>
                  <a:pt x="758698" y="3464995"/>
                  <a:pt x="776282" y="3462733"/>
                  <a:pt x="783963" y="3454598"/>
                </a:cubicBezTo>
                <a:cubicBezTo>
                  <a:pt x="792399" y="3447232"/>
                  <a:pt x="789090" y="3433797"/>
                  <a:pt x="797526" y="3426431"/>
                </a:cubicBezTo>
                <a:cubicBezTo>
                  <a:pt x="806199" y="3414271"/>
                  <a:pt x="823783" y="3412009"/>
                  <a:pt x="824775" y="3407982"/>
                </a:cubicBezTo>
                <a:cubicBezTo>
                  <a:pt x="846019" y="3371681"/>
                  <a:pt x="833632" y="3349017"/>
                  <a:pt x="863787" y="3322615"/>
                </a:cubicBezTo>
                <a:cubicBezTo>
                  <a:pt x="864945" y="3317918"/>
                  <a:pt x="881537" y="3319682"/>
                  <a:pt x="888981" y="3316342"/>
                </a:cubicBezTo>
                <a:cubicBezTo>
                  <a:pt x="896497" y="3308878"/>
                  <a:pt x="893116" y="3299567"/>
                  <a:pt x="899638" y="3296129"/>
                </a:cubicBezTo>
                <a:cubicBezTo>
                  <a:pt x="906161" y="3292692"/>
                  <a:pt x="907557" y="3310054"/>
                  <a:pt x="901035" y="3313493"/>
                </a:cubicBezTo>
                <a:cubicBezTo>
                  <a:pt x="921690" y="3302606"/>
                  <a:pt x="969614" y="3227137"/>
                  <a:pt x="976303" y="3223028"/>
                </a:cubicBezTo>
                <a:cubicBezTo>
                  <a:pt x="982825" y="3219590"/>
                  <a:pt x="1006861" y="3218015"/>
                  <a:pt x="1006861" y="3218015"/>
                </a:cubicBezTo>
                <a:cubicBezTo>
                  <a:pt x="1014377" y="3210551"/>
                  <a:pt x="1011988" y="3197214"/>
                  <a:pt x="1020661" y="3185053"/>
                </a:cubicBezTo>
                <a:cubicBezTo>
                  <a:pt x="1036848" y="3165428"/>
                  <a:pt x="1077002" y="3148352"/>
                  <a:pt x="1095175" y="3120675"/>
                </a:cubicBezTo>
                <a:cubicBezTo>
                  <a:pt x="1097159" y="3112623"/>
                  <a:pt x="1094770" y="3099286"/>
                  <a:pt x="1103278" y="3087796"/>
                </a:cubicBezTo>
                <a:cubicBezTo>
                  <a:pt x="1110554" y="3058272"/>
                  <a:pt x="1137733" y="3043947"/>
                  <a:pt x="1150375" y="3015682"/>
                </a:cubicBezTo>
                <a:cubicBezTo>
                  <a:pt x="1157651" y="2986158"/>
                  <a:pt x="1183672" y="2976531"/>
                  <a:pt x="1206383" y="2953468"/>
                </a:cubicBezTo>
                <a:cubicBezTo>
                  <a:pt x="1241830" y="2905594"/>
                  <a:pt x="1271177" y="2836412"/>
                  <a:pt x="1298022" y="2796575"/>
                </a:cubicBezTo>
                <a:cubicBezTo>
                  <a:pt x="1306460" y="2789209"/>
                  <a:pt x="1318678" y="2785689"/>
                  <a:pt x="1320662" y="2777636"/>
                </a:cubicBezTo>
                <a:cubicBezTo>
                  <a:pt x="1329335" y="2765476"/>
                  <a:pt x="1333470" y="2748700"/>
                  <a:pt x="1336447" y="2736623"/>
                </a:cubicBezTo>
                <a:lnTo>
                  <a:pt x="1340083" y="2733634"/>
                </a:lnTo>
                <a:cubicBezTo>
                  <a:pt x="1351092" y="2723074"/>
                  <a:pt x="1377950" y="2690080"/>
                  <a:pt x="1382789" y="2690595"/>
                </a:cubicBezTo>
                <a:cubicBezTo>
                  <a:pt x="1394772" y="2691869"/>
                  <a:pt x="1352968" y="2742512"/>
                  <a:pt x="1352968" y="2742512"/>
                </a:cubicBezTo>
                <a:cubicBezTo>
                  <a:pt x="1373106" y="2752915"/>
                  <a:pt x="1360482" y="2735047"/>
                  <a:pt x="1374686" y="2723473"/>
                </a:cubicBezTo>
                <a:cubicBezTo>
                  <a:pt x="1402856" y="2705123"/>
                  <a:pt x="1480328" y="2674801"/>
                  <a:pt x="1494296" y="2668023"/>
                </a:cubicBezTo>
                <a:cubicBezTo>
                  <a:pt x="1516347" y="2674500"/>
                  <a:pt x="1556571" y="2653299"/>
                  <a:pt x="1582758" y="2643000"/>
                </a:cubicBezTo>
                <a:cubicBezTo>
                  <a:pt x="1627982" y="2626462"/>
                  <a:pt x="1675970" y="2610220"/>
                  <a:pt x="1724133" y="2596147"/>
                </a:cubicBezTo>
                <a:lnTo>
                  <a:pt x="1755441" y="2588710"/>
                </a:lnTo>
                <a:lnTo>
                  <a:pt x="1755441" y="2573914"/>
                </a:lnTo>
                <a:lnTo>
                  <a:pt x="1683997" y="2590165"/>
                </a:lnTo>
                <a:cubicBezTo>
                  <a:pt x="1542837" y="2619997"/>
                  <a:pt x="1403428" y="2640179"/>
                  <a:pt x="1267030" y="2622216"/>
                </a:cubicBezTo>
                <a:cubicBezTo>
                  <a:pt x="994236" y="2586294"/>
                  <a:pt x="481618" y="2302624"/>
                  <a:pt x="474691" y="2284673"/>
                </a:cubicBezTo>
                <a:cubicBezTo>
                  <a:pt x="465850" y="2270650"/>
                  <a:pt x="431791" y="2294501"/>
                  <a:pt x="408736" y="2257514"/>
                </a:cubicBezTo>
                <a:cubicBezTo>
                  <a:pt x="385679" y="2220525"/>
                  <a:pt x="310923" y="2046957"/>
                  <a:pt x="336355" y="2062745"/>
                </a:cubicBezTo>
                <a:cubicBezTo>
                  <a:pt x="366326" y="2083147"/>
                  <a:pt x="291186" y="2004683"/>
                  <a:pt x="301843" y="1984470"/>
                </a:cubicBezTo>
                <a:cubicBezTo>
                  <a:pt x="302835" y="1980444"/>
                  <a:pt x="310789" y="1956132"/>
                  <a:pt x="314241" y="1946603"/>
                </a:cubicBezTo>
                <a:cubicBezTo>
                  <a:pt x="317695" y="1937074"/>
                  <a:pt x="315047" y="1934757"/>
                  <a:pt x="322562" y="1927294"/>
                </a:cubicBezTo>
                <a:cubicBezTo>
                  <a:pt x="324547" y="1919242"/>
                  <a:pt x="329830" y="1885445"/>
                  <a:pt x="318670" y="1876058"/>
                </a:cubicBezTo>
                <a:cubicBezTo>
                  <a:pt x="307509" y="1866671"/>
                  <a:pt x="256999" y="1888333"/>
                  <a:pt x="255602" y="1870970"/>
                </a:cubicBezTo>
                <a:cubicBezTo>
                  <a:pt x="256760" y="1866273"/>
                  <a:pt x="270098" y="1844580"/>
                  <a:pt x="276431" y="1836202"/>
                </a:cubicBezTo>
                <a:cubicBezTo>
                  <a:pt x="282764" y="1827824"/>
                  <a:pt x="291708" y="1828267"/>
                  <a:pt x="293601" y="1820701"/>
                </a:cubicBezTo>
                <a:cubicBezTo>
                  <a:pt x="295494" y="1813136"/>
                  <a:pt x="268057" y="1801791"/>
                  <a:pt x="287791" y="1790806"/>
                </a:cubicBezTo>
                <a:cubicBezTo>
                  <a:pt x="308447" y="1779919"/>
                  <a:pt x="254537" y="1758139"/>
                  <a:pt x="280724" y="1747840"/>
                </a:cubicBezTo>
                <a:lnTo>
                  <a:pt x="347860" y="1733976"/>
                </a:lnTo>
                <a:cubicBezTo>
                  <a:pt x="351121" y="1732256"/>
                  <a:pt x="339082" y="1727671"/>
                  <a:pt x="325638" y="1723209"/>
                </a:cubicBezTo>
                <a:lnTo>
                  <a:pt x="314953" y="1719795"/>
                </a:lnTo>
                <a:lnTo>
                  <a:pt x="319515" y="1719317"/>
                </a:lnTo>
                <a:cubicBezTo>
                  <a:pt x="321345" y="1717023"/>
                  <a:pt x="321534" y="1710725"/>
                  <a:pt x="320848" y="1703944"/>
                </a:cubicBezTo>
                <a:lnTo>
                  <a:pt x="320224" y="1701035"/>
                </a:lnTo>
                <a:lnTo>
                  <a:pt x="1160463" y="1527930"/>
                </a:lnTo>
                <a:lnTo>
                  <a:pt x="1160463" y="1524252"/>
                </a:lnTo>
                <a:lnTo>
                  <a:pt x="1133509" y="1529871"/>
                </a:lnTo>
                <a:cubicBezTo>
                  <a:pt x="928851" y="1572622"/>
                  <a:pt x="459715" y="1671655"/>
                  <a:pt x="332776" y="1698347"/>
                </a:cubicBezTo>
                <a:lnTo>
                  <a:pt x="320213" y="1700984"/>
                </a:lnTo>
                <a:lnTo>
                  <a:pt x="316931" y="1685672"/>
                </a:lnTo>
                <a:cubicBezTo>
                  <a:pt x="313590" y="1677220"/>
                  <a:pt x="304449" y="1673255"/>
                  <a:pt x="299472" y="1668603"/>
                </a:cubicBezTo>
                <a:cubicBezTo>
                  <a:pt x="294495" y="1663951"/>
                  <a:pt x="278634" y="1665124"/>
                  <a:pt x="287071" y="1657758"/>
                </a:cubicBezTo>
                <a:cubicBezTo>
                  <a:pt x="293593" y="1654320"/>
                  <a:pt x="316274" y="1646429"/>
                  <a:pt x="323719" y="1643089"/>
                </a:cubicBezTo>
                <a:lnTo>
                  <a:pt x="354145" y="1630887"/>
                </a:lnTo>
                <a:cubicBezTo>
                  <a:pt x="355302" y="1626190"/>
                  <a:pt x="382751" y="1621623"/>
                  <a:pt x="383743" y="1617597"/>
                </a:cubicBezTo>
                <a:cubicBezTo>
                  <a:pt x="417848" y="1621223"/>
                  <a:pt x="392515" y="1625592"/>
                  <a:pt x="401187" y="1613432"/>
                </a:cubicBezTo>
                <a:lnTo>
                  <a:pt x="372064" y="1605397"/>
                </a:lnTo>
                <a:cubicBezTo>
                  <a:pt x="373553" y="1599357"/>
                  <a:pt x="876767" y="1484730"/>
                  <a:pt x="1126003" y="1426678"/>
                </a:cubicBezTo>
                <a:lnTo>
                  <a:pt x="1160463" y="1418616"/>
                </a:lnTo>
                <a:lnTo>
                  <a:pt x="1160463" y="1414473"/>
                </a:lnTo>
                <a:lnTo>
                  <a:pt x="1115030" y="1424244"/>
                </a:lnTo>
                <a:cubicBezTo>
                  <a:pt x="852901" y="1480884"/>
                  <a:pt x="333918" y="1595631"/>
                  <a:pt x="339679" y="1589530"/>
                </a:cubicBezTo>
                <a:cubicBezTo>
                  <a:pt x="350336" y="1569317"/>
                  <a:pt x="893070" y="1439898"/>
                  <a:pt x="885365" y="1436813"/>
                </a:cubicBezTo>
                <a:cubicBezTo>
                  <a:pt x="878623" y="1434115"/>
                  <a:pt x="421266" y="1541079"/>
                  <a:pt x="315107" y="1565953"/>
                </a:cubicBezTo>
                <a:lnTo>
                  <a:pt x="303830" y="1568595"/>
                </a:lnTo>
                <a:lnTo>
                  <a:pt x="302382" y="1563665"/>
                </a:lnTo>
                <a:cubicBezTo>
                  <a:pt x="304128" y="1533552"/>
                  <a:pt x="331204" y="1562819"/>
                  <a:pt x="324348" y="1540744"/>
                </a:cubicBezTo>
                <a:cubicBezTo>
                  <a:pt x="316733" y="1527024"/>
                  <a:pt x="408681" y="1496196"/>
                  <a:pt x="528384" y="1462186"/>
                </a:cubicBezTo>
                <a:lnTo>
                  <a:pt x="634987" y="1433018"/>
                </a:lnTo>
                <a:lnTo>
                  <a:pt x="679958" y="1422346"/>
                </a:lnTo>
                <a:cubicBezTo>
                  <a:pt x="710827" y="1414536"/>
                  <a:pt x="744029" y="1405763"/>
                  <a:pt x="777225" y="1396804"/>
                </a:cubicBezTo>
                <a:lnTo>
                  <a:pt x="839406" y="1379754"/>
                </a:lnTo>
                <a:lnTo>
                  <a:pt x="898942" y="1364529"/>
                </a:lnTo>
                <a:cubicBezTo>
                  <a:pt x="967875" y="1346894"/>
                  <a:pt x="1017227" y="1334033"/>
                  <a:pt x="1025721" y="1330070"/>
                </a:cubicBezTo>
                <a:cubicBezTo>
                  <a:pt x="1038463" y="1324127"/>
                  <a:pt x="967005" y="1344476"/>
                  <a:pt x="874460" y="1370143"/>
                </a:cubicBezTo>
                <a:lnTo>
                  <a:pt x="839406" y="1379754"/>
                </a:lnTo>
                <a:lnTo>
                  <a:pt x="783517" y="1394046"/>
                </a:lnTo>
                <a:cubicBezTo>
                  <a:pt x="741920" y="1404735"/>
                  <a:pt x="698087" y="1416102"/>
                  <a:pt x="654678" y="1427630"/>
                </a:cubicBezTo>
                <a:lnTo>
                  <a:pt x="634987" y="1433018"/>
                </a:lnTo>
                <a:lnTo>
                  <a:pt x="596683" y="1442108"/>
                </a:lnTo>
                <a:cubicBezTo>
                  <a:pt x="548946" y="1452320"/>
                  <a:pt x="519889" y="1455570"/>
                  <a:pt x="528211" y="1445644"/>
                </a:cubicBezTo>
                <a:cubicBezTo>
                  <a:pt x="589526" y="1417983"/>
                  <a:pt x="542299" y="1429763"/>
                  <a:pt x="562032" y="1418778"/>
                </a:cubicBezTo>
                <a:cubicBezTo>
                  <a:pt x="563025" y="1414752"/>
                  <a:pt x="620951" y="1388971"/>
                  <a:pt x="626481" y="1389560"/>
                </a:cubicBezTo>
                <a:cubicBezTo>
                  <a:pt x="634162" y="1381425"/>
                  <a:pt x="207236" y="1471498"/>
                  <a:pt x="215744" y="1460009"/>
                </a:cubicBezTo>
                <a:cubicBezTo>
                  <a:pt x="216901" y="1455312"/>
                  <a:pt x="256523" y="1422995"/>
                  <a:pt x="262053" y="1423583"/>
                </a:cubicBezTo>
                <a:cubicBezTo>
                  <a:pt x="271104" y="1411807"/>
                  <a:pt x="578249" y="1321718"/>
                  <a:pt x="881575" y="1232256"/>
                </a:cubicBezTo>
                <a:lnTo>
                  <a:pt x="979515" y="1203259"/>
                </a:lnTo>
                <a:lnTo>
                  <a:pt x="986856" y="1201287"/>
                </a:lnTo>
                <a:cubicBezTo>
                  <a:pt x="1126437" y="1163756"/>
                  <a:pt x="1239674" y="1133232"/>
                  <a:pt x="1243324" y="1132457"/>
                </a:cubicBezTo>
                <a:cubicBezTo>
                  <a:pt x="1245831" y="1130916"/>
                  <a:pt x="1275942" y="1119071"/>
                  <a:pt x="1313929" y="1104536"/>
                </a:cubicBezTo>
                <a:lnTo>
                  <a:pt x="1340567" y="1094416"/>
                </a:lnTo>
                <a:lnTo>
                  <a:pt x="1372124" y="1084523"/>
                </a:lnTo>
                <a:cubicBezTo>
                  <a:pt x="1439855" y="1062831"/>
                  <a:pt x="1480513" y="1048167"/>
                  <a:pt x="1478177" y="1044690"/>
                </a:cubicBezTo>
                <a:cubicBezTo>
                  <a:pt x="1478544" y="1028807"/>
                  <a:pt x="1106314" y="1133252"/>
                  <a:pt x="829207" y="1210852"/>
                </a:cubicBezTo>
                <a:lnTo>
                  <a:pt x="765350" y="1228716"/>
                </a:lnTo>
                <a:lnTo>
                  <a:pt x="752764" y="1231313"/>
                </a:lnTo>
                <a:cubicBezTo>
                  <a:pt x="638290" y="1255489"/>
                  <a:pt x="543499" y="1277826"/>
                  <a:pt x="534176" y="1289746"/>
                </a:cubicBezTo>
                <a:cubicBezTo>
                  <a:pt x="531466" y="1293546"/>
                  <a:pt x="622695" y="1268558"/>
                  <a:pt x="749397" y="1233179"/>
                </a:cubicBezTo>
                <a:lnTo>
                  <a:pt x="765350" y="1228716"/>
                </a:lnTo>
                <a:lnTo>
                  <a:pt x="871363" y="1206841"/>
                </a:lnTo>
                <a:lnTo>
                  <a:pt x="951656" y="1190528"/>
                </a:lnTo>
                <a:lnTo>
                  <a:pt x="897337" y="1204430"/>
                </a:lnTo>
                <a:cubicBezTo>
                  <a:pt x="633148" y="1272160"/>
                  <a:pt x="282712" y="1362590"/>
                  <a:pt x="286536" y="1347073"/>
                </a:cubicBezTo>
                <a:cubicBezTo>
                  <a:pt x="287125" y="1321657"/>
                  <a:pt x="1486296" y="938823"/>
                  <a:pt x="1509928" y="915859"/>
                </a:cubicBezTo>
                <a:cubicBezTo>
                  <a:pt x="1510921" y="911833"/>
                  <a:pt x="519778" y="1236756"/>
                  <a:pt x="369520" y="1280685"/>
                </a:cubicBezTo>
                <a:cubicBezTo>
                  <a:pt x="219263" y="1324613"/>
                  <a:pt x="595579" y="1208362"/>
                  <a:pt x="608386" y="1179426"/>
                </a:cubicBezTo>
                <a:cubicBezTo>
                  <a:pt x="613347" y="1159297"/>
                  <a:pt x="767268" y="1111615"/>
                  <a:pt x="775940" y="1099455"/>
                </a:cubicBezTo>
                <a:cubicBezTo>
                  <a:pt x="777924" y="1091403"/>
                  <a:pt x="1027426" y="1016025"/>
                  <a:pt x="1031561" y="999251"/>
                </a:cubicBezTo>
                <a:cubicBezTo>
                  <a:pt x="1030165" y="981887"/>
                  <a:pt x="1225917" y="894217"/>
                  <a:pt x="1283500" y="861601"/>
                </a:cubicBezTo>
                <a:cubicBezTo>
                  <a:pt x="1341084" y="828984"/>
                  <a:pt x="1373920" y="816299"/>
                  <a:pt x="1377062" y="803550"/>
                </a:cubicBezTo>
                <a:cubicBezTo>
                  <a:pt x="1377650" y="778135"/>
                  <a:pt x="1693462" y="551144"/>
                  <a:pt x="1705516" y="548295"/>
                </a:cubicBezTo>
                <a:cubicBezTo>
                  <a:pt x="1712960" y="544954"/>
                  <a:pt x="1681059" y="601470"/>
                  <a:pt x="1711380" y="574395"/>
                </a:cubicBezTo>
                <a:cubicBezTo>
                  <a:pt x="1727568" y="554770"/>
                  <a:pt x="1762850" y="507567"/>
                  <a:pt x="1789036" y="497268"/>
                </a:cubicBezTo>
                <a:cubicBezTo>
                  <a:pt x="1809762" y="482258"/>
                  <a:pt x="1890140" y="443981"/>
                  <a:pt x="1890140" y="443981"/>
                </a:cubicBezTo>
                <a:cubicBezTo>
                  <a:pt x="1936298" y="444758"/>
                  <a:pt x="1876007" y="451430"/>
                  <a:pt x="1872038" y="467534"/>
                </a:cubicBezTo>
                <a:cubicBezTo>
                  <a:pt x="1875348" y="480969"/>
                  <a:pt x="1886006" y="460756"/>
                  <a:pt x="1891536" y="461344"/>
                </a:cubicBezTo>
                <a:cubicBezTo>
                  <a:pt x="1897067" y="461932"/>
                  <a:pt x="1913588" y="467820"/>
                  <a:pt x="1900613" y="470572"/>
                </a:cubicBezTo>
                <a:cubicBezTo>
                  <a:pt x="1925641" y="464971"/>
                  <a:pt x="1940837" y="449372"/>
                  <a:pt x="1961327" y="439156"/>
                </a:cubicBezTo>
                <a:cubicBezTo>
                  <a:pt x="2053923" y="397359"/>
                  <a:pt x="2189132" y="347698"/>
                  <a:pt x="2293029" y="329137"/>
                </a:cubicBezTo>
                <a:cubicBezTo>
                  <a:pt x="2292037" y="333163"/>
                  <a:pt x="2286506" y="332574"/>
                  <a:pt x="2285514" y="336600"/>
                </a:cubicBezTo>
                <a:cubicBezTo>
                  <a:pt x="2500512" y="274078"/>
                  <a:pt x="2748625" y="219209"/>
                  <a:pt x="2967996" y="161970"/>
                </a:cubicBezTo>
                <a:cubicBezTo>
                  <a:pt x="3104601" y="129673"/>
                  <a:pt x="3243287" y="92776"/>
                  <a:pt x="3380884" y="56452"/>
                </a:cubicBezTo>
                <a:cubicBezTo>
                  <a:pt x="3387408" y="53014"/>
                  <a:pt x="3488844" y="25240"/>
                  <a:pt x="3456302" y="38305"/>
                </a:cubicBezTo>
                <a:cubicBezTo>
                  <a:pt x="3431107" y="44578"/>
                  <a:pt x="3391875" y="61752"/>
                  <a:pt x="3377907" y="68530"/>
                </a:cubicBezTo>
                <a:cubicBezTo>
                  <a:pt x="3373369" y="63917"/>
                  <a:pt x="3366847" y="67354"/>
                  <a:pt x="3365689" y="72051"/>
                </a:cubicBezTo>
                <a:cubicBezTo>
                  <a:pt x="3348175" y="70189"/>
                  <a:pt x="3330592" y="72450"/>
                  <a:pt x="3321163" y="83843"/>
                </a:cubicBezTo>
                <a:cubicBezTo>
                  <a:pt x="3310101" y="82666"/>
                  <a:pt x="3296960" y="86089"/>
                  <a:pt x="3289445" y="93553"/>
                </a:cubicBezTo>
                <a:cubicBezTo>
                  <a:pt x="3284907" y="88939"/>
                  <a:pt x="3278384" y="92377"/>
                  <a:pt x="3277392" y="96403"/>
                </a:cubicBezTo>
                <a:cubicBezTo>
                  <a:pt x="3247825" y="97390"/>
                  <a:pt x="3216109" y="107101"/>
                  <a:pt x="3188930" y="121425"/>
                </a:cubicBezTo>
                <a:cubicBezTo>
                  <a:pt x="3177869" y="120249"/>
                  <a:pt x="3164893" y="123001"/>
                  <a:pt x="3158370" y="126439"/>
                </a:cubicBezTo>
                <a:cubicBezTo>
                  <a:pt x="3152840" y="125850"/>
                  <a:pt x="3146317" y="129288"/>
                  <a:pt x="3146317" y="129288"/>
                </a:cubicBezTo>
                <a:cubicBezTo>
                  <a:pt x="3150690" y="134574"/>
                  <a:pt x="3157378" y="130465"/>
                  <a:pt x="3158370" y="126439"/>
                </a:cubicBezTo>
                <a:cubicBezTo>
                  <a:pt x="3169432" y="127615"/>
                  <a:pt x="3182407" y="124863"/>
                  <a:pt x="3188930" y="121425"/>
                </a:cubicBezTo>
                <a:cubicBezTo>
                  <a:pt x="3218497" y="120438"/>
                  <a:pt x="3240144" y="105525"/>
                  <a:pt x="3269877" y="103867"/>
                </a:cubicBezTo>
                <a:cubicBezTo>
                  <a:pt x="3242698" y="118192"/>
                  <a:pt x="3231637" y="117015"/>
                  <a:pt x="3198928" y="130752"/>
                </a:cubicBezTo>
                <a:cubicBezTo>
                  <a:pt x="3173734" y="137024"/>
                  <a:pt x="3078915" y="164813"/>
                  <a:pt x="3159767" y="143802"/>
                </a:cubicBezTo>
                <a:cubicBezTo>
                  <a:pt x="3235018" y="126326"/>
                  <a:pt x="3358174" y="79515"/>
                  <a:pt x="3433899" y="79305"/>
                </a:cubicBezTo>
                <a:lnTo>
                  <a:pt x="3419862" y="90206"/>
                </a:lnTo>
                <a:cubicBezTo>
                  <a:pt x="3425392" y="90794"/>
                  <a:pt x="3499722" y="73220"/>
                  <a:pt x="3512696" y="70468"/>
                </a:cubicBezTo>
                <a:cubicBezTo>
                  <a:pt x="3544414" y="60757"/>
                  <a:pt x="3576130" y="51047"/>
                  <a:pt x="3601158" y="45446"/>
                </a:cubicBezTo>
                <a:cubicBezTo>
                  <a:pt x="3657975" y="26010"/>
                  <a:pt x="3746437" y="987"/>
                  <a:pt x="3776005"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ush Stroke 03">
    <p:spTree>
      <p:nvGrpSpPr>
        <p:cNvPr id="1" name=""/>
        <p:cNvGrpSpPr/>
        <p:nvPr/>
      </p:nvGrpSpPr>
      <p:grpSpPr>
        <a:xfrm>
          <a:off x="0" y="0"/>
          <a:ext cx="0" cy="0"/>
          <a:chOff x="0" y="0"/>
          <a:chExt cx="0" cy="0"/>
        </a:xfrm>
      </p:grpSpPr>
      <p:sp>
        <p:nvSpPr>
          <p:cNvPr id="158" name="Picture Placeholder 157"/>
          <p:cNvSpPr>
            <a:spLocks noGrp="1"/>
          </p:cNvSpPr>
          <p:nvPr>
            <p:ph type="pic" sz="quarter" idx="10"/>
          </p:nvPr>
        </p:nvSpPr>
        <p:spPr>
          <a:xfrm>
            <a:off x="-384011" y="-599389"/>
            <a:ext cx="10107893" cy="3841489"/>
          </a:xfrm>
          <a:custGeom>
            <a:avLst/>
            <a:gdLst>
              <a:gd name="connsiteX0" fmla="*/ 9984264 w 13691114"/>
              <a:gd name="connsiteY0" fmla="*/ 5016562 h 5226845"/>
              <a:gd name="connsiteX1" fmla="*/ 10080684 w 13691114"/>
              <a:gd name="connsiteY1" fmla="*/ 5024789 h 5226845"/>
              <a:gd name="connsiteX2" fmla="*/ 10179020 w 13691114"/>
              <a:gd name="connsiteY2" fmla="*/ 5070040 h 5226845"/>
              <a:gd name="connsiteX3" fmla="*/ 10000866 w 13691114"/>
              <a:gd name="connsiteY3" fmla="*/ 5052133 h 5226845"/>
              <a:gd name="connsiteX4" fmla="*/ 9994481 w 13691114"/>
              <a:gd name="connsiteY4" fmla="*/ 5024063 h 5226845"/>
              <a:gd name="connsiteX5" fmla="*/ 9980433 w 13691114"/>
              <a:gd name="connsiteY5" fmla="*/ 5014142 h 5226845"/>
              <a:gd name="connsiteX6" fmla="*/ 9984264 w 13691114"/>
              <a:gd name="connsiteY6" fmla="*/ 5016562 h 5226845"/>
              <a:gd name="connsiteX7" fmla="*/ 9982987 w 13691114"/>
              <a:gd name="connsiteY7" fmla="*/ 5016562 h 5226845"/>
              <a:gd name="connsiteX8" fmla="*/ 9973409 w 13691114"/>
              <a:gd name="connsiteY8" fmla="*/ 5014626 h 5226845"/>
              <a:gd name="connsiteX9" fmla="*/ 12856435 w 13691114"/>
              <a:gd name="connsiteY9" fmla="*/ 4339734 h 5226845"/>
              <a:gd name="connsiteX10" fmla="*/ 12856435 w 13691114"/>
              <a:gd name="connsiteY10" fmla="*/ 4340217 h 5226845"/>
              <a:gd name="connsiteX11" fmla="*/ 12854519 w 13691114"/>
              <a:gd name="connsiteY11" fmla="*/ 4340217 h 5226845"/>
              <a:gd name="connsiteX12" fmla="*/ 13172514 w 13691114"/>
              <a:gd name="connsiteY12" fmla="*/ 4299806 h 5226845"/>
              <a:gd name="connsiteX13" fmla="*/ 12904964 w 13691114"/>
              <a:gd name="connsiteY13" fmla="*/ 4335378 h 5226845"/>
              <a:gd name="connsiteX14" fmla="*/ 12885169 w 13691114"/>
              <a:gd name="connsiteY14" fmla="*/ 4337072 h 5226845"/>
              <a:gd name="connsiteX15" fmla="*/ 12856435 w 13691114"/>
              <a:gd name="connsiteY15" fmla="*/ 4339734 h 5226845"/>
              <a:gd name="connsiteX16" fmla="*/ 12958602 w 13691114"/>
              <a:gd name="connsiteY16" fmla="*/ 4317713 h 5226845"/>
              <a:gd name="connsiteX17" fmla="*/ 13172514 w 13691114"/>
              <a:gd name="connsiteY17" fmla="*/ 4299806 h 5226845"/>
              <a:gd name="connsiteX18" fmla="*/ 5135799 w 13691114"/>
              <a:gd name="connsiteY18" fmla="*/ 3081419 h 5226845"/>
              <a:gd name="connsiteX19" fmla="*/ 5117920 w 13691114"/>
              <a:gd name="connsiteY19" fmla="*/ 3099568 h 5226845"/>
              <a:gd name="connsiteX20" fmla="*/ 5135799 w 13691114"/>
              <a:gd name="connsiteY20" fmla="*/ 3081419 h 5226845"/>
              <a:gd name="connsiteX21" fmla="*/ 5207316 w 13691114"/>
              <a:gd name="connsiteY21" fmla="*/ 2078155 h 5226845"/>
              <a:gd name="connsiteX22" fmla="*/ 5278194 w 13691114"/>
              <a:gd name="connsiteY22" fmla="*/ 2096304 h 5226845"/>
              <a:gd name="connsiteX23" fmla="*/ 5278194 w 13691114"/>
              <a:gd name="connsiteY23" fmla="*/ 2096304 h 5226845"/>
              <a:gd name="connsiteX24" fmla="*/ 5207316 w 13691114"/>
              <a:gd name="connsiteY24" fmla="*/ 2078155 h 5226845"/>
              <a:gd name="connsiteX25" fmla="*/ 4639651 w 13691114"/>
              <a:gd name="connsiteY25" fmla="*/ 1413184 h 5226845"/>
              <a:gd name="connsiteX26" fmla="*/ 4654976 w 13691114"/>
              <a:gd name="connsiteY26" fmla="*/ 1433027 h 5226845"/>
              <a:gd name="connsiteX27" fmla="*/ 4639651 w 13691114"/>
              <a:gd name="connsiteY27" fmla="*/ 1413184 h 5226845"/>
              <a:gd name="connsiteX28" fmla="*/ 5848415 w 13691114"/>
              <a:gd name="connsiteY28" fmla="*/ 877916 h 5226845"/>
              <a:gd name="connsiteX29" fmla="*/ 5848415 w 13691114"/>
              <a:gd name="connsiteY29" fmla="*/ 877916 h 5226845"/>
              <a:gd name="connsiteX30" fmla="*/ 4730963 w 13691114"/>
              <a:gd name="connsiteY30" fmla="*/ 525104 h 5226845"/>
              <a:gd name="connsiteX31" fmla="*/ 4766082 w 13691114"/>
              <a:gd name="connsiteY31" fmla="*/ 533090 h 5226845"/>
              <a:gd name="connsiteX32" fmla="*/ 4798648 w 13691114"/>
              <a:gd name="connsiteY32" fmla="*/ 539865 h 5226845"/>
              <a:gd name="connsiteX33" fmla="*/ 4779492 w 13691114"/>
              <a:gd name="connsiteY33" fmla="*/ 537445 h 5226845"/>
              <a:gd name="connsiteX34" fmla="*/ 4730963 w 13691114"/>
              <a:gd name="connsiteY34" fmla="*/ 525104 h 5226845"/>
              <a:gd name="connsiteX35" fmla="*/ 6255167 w 13691114"/>
              <a:gd name="connsiteY35" fmla="*/ 305625 h 5226845"/>
              <a:gd name="connsiteX36" fmla="*/ 6278155 w 13691114"/>
              <a:gd name="connsiteY36" fmla="*/ 320386 h 5226845"/>
              <a:gd name="connsiteX37" fmla="*/ 6287734 w 13691114"/>
              <a:gd name="connsiteY37" fmla="*/ 326194 h 5226845"/>
              <a:gd name="connsiteX38" fmla="*/ 6276239 w 13691114"/>
              <a:gd name="connsiteY38" fmla="*/ 322564 h 5226845"/>
              <a:gd name="connsiteX39" fmla="*/ 6255167 w 13691114"/>
              <a:gd name="connsiteY39" fmla="*/ 305625 h 5226845"/>
              <a:gd name="connsiteX40" fmla="*/ 6454393 w 13691114"/>
              <a:gd name="connsiteY40" fmla="*/ 0 h 5226845"/>
              <a:gd name="connsiteX41" fmla="*/ 6578909 w 13691114"/>
              <a:gd name="connsiteY41" fmla="*/ 35813 h 5226845"/>
              <a:gd name="connsiteX42" fmla="*/ 6721943 w 13691114"/>
              <a:gd name="connsiteY42" fmla="*/ 71869 h 5226845"/>
              <a:gd name="connsiteX43" fmla="*/ 6810701 w 13691114"/>
              <a:gd name="connsiteY43" fmla="*/ 125347 h 5226845"/>
              <a:gd name="connsiteX44" fmla="*/ 6900097 w 13691114"/>
              <a:gd name="connsiteY44" fmla="*/ 125347 h 5226845"/>
              <a:gd name="connsiteX45" fmla="*/ 7184887 w 13691114"/>
              <a:gd name="connsiteY45" fmla="*/ 286508 h 5226845"/>
              <a:gd name="connsiteX46" fmla="*/ 7488196 w 13691114"/>
              <a:gd name="connsiteY46" fmla="*/ 483725 h 5226845"/>
              <a:gd name="connsiteX47" fmla="*/ 9091580 w 13691114"/>
              <a:gd name="connsiteY47" fmla="*/ 1469324 h 5226845"/>
              <a:gd name="connsiteX48" fmla="*/ 9501525 w 13691114"/>
              <a:gd name="connsiteY48" fmla="*/ 1594672 h 5226845"/>
              <a:gd name="connsiteX49" fmla="*/ 9733316 w 13691114"/>
              <a:gd name="connsiteY49" fmla="*/ 1683964 h 5226845"/>
              <a:gd name="connsiteX50" fmla="*/ 10232019 w 13691114"/>
              <a:gd name="connsiteY50" fmla="*/ 1755833 h 5226845"/>
              <a:gd name="connsiteX51" fmla="*/ 10321415 w 13691114"/>
              <a:gd name="connsiteY51" fmla="*/ 1773740 h 5226845"/>
              <a:gd name="connsiteX52" fmla="*/ 10303536 w 13691114"/>
              <a:gd name="connsiteY52" fmla="*/ 1791404 h 5226845"/>
              <a:gd name="connsiteX53" fmla="*/ 10731361 w 13691114"/>
              <a:gd name="connsiteY53" fmla="*/ 1863274 h 5226845"/>
              <a:gd name="connsiteX54" fmla="*/ 10962513 w 13691114"/>
              <a:gd name="connsiteY54" fmla="*/ 1916994 h 5226845"/>
              <a:gd name="connsiteX55" fmla="*/ 11087668 w 13691114"/>
              <a:gd name="connsiteY55" fmla="*/ 1916994 h 5226845"/>
              <a:gd name="connsiteX56" fmla="*/ 11069789 w 13691114"/>
              <a:gd name="connsiteY56" fmla="*/ 1934659 h 5226845"/>
              <a:gd name="connsiteX57" fmla="*/ 11034030 w 13691114"/>
              <a:gd name="connsiteY57" fmla="*/ 1934659 h 5226845"/>
              <a:gd name="connsiteX58" fmla="*/ 11069789 w 13691114"/>
              <a:gd name="connsiteY58" fmla="*/ 1934659 h 5226845"/>
              <a:gd name="connsiteX59" fmla="*/ 11087668 w 13691114"/>
              <a:gd name="connsiteY59" fmla="*/ 1970956 h 5226845"/>
              <a:gd name="connsiteX60" fmla="*/ 11426096 w 13691114"/>
              <a:gd name="connsiteY60" fmla="*/ 1988621 h 5226845"/>
              <a:gd name="connsiteX61" fmla="*/ 12334745 w 13691114"/>
              <a:gd name="connsiteY61" fmla="*/ 1988621 h 5226845"/>
              <a:gd name="connsiteX62" fmla="*/ 12424141 w 13691114"/>
              <a:gd name="connsiteY62" fmla="*/ 1988621 h 5226845"/>
              <a:gd name="connsiteX63" fmla="*/ 12334745 w 13691114"/>
              <a:gd name="connsiteY63" fmla="*/ 2024435 h 5226845"/>
              <a:gd name="connsiteX64" fmla="*/ 11906920 w 13691114"/>
              <a:gd name="connsiteY64" fmla="*/ 2042341 h 5226845"/>
              <a:gd name="connsiteX65" fmla="*/ 11247943 w 13691114"/>
              <a:gd name="connsiteY65" fmla="*/ 2024435 h 5226845"/>
              <a:gd name="connsiteX66" fmla="*/ 11077451 w 13691114"/>
              <a:gd name="connsiteY66" fmla="*/ 2016933 h 5226845"/>
              <a:gd name="connsiteX67" fmla="*/ 11051271 w 13691114"/>
              <a:gd name="connsiteY67" fmla="*/ 2021289 h 5226845"/>
              <a:gd name="connsiteX68" fmla="*/ 11044886 w 13691114"/>
              <a:gd name="connsiteY68" fmla="*/ 2019595 h 5226845"/>
              <a:gd name="connsiteX69" fmla="*/ 11034030 w 13691114"/>
              <a:gd name="connsiteY69" fmla="*/ 2024435 h 5226845"/>
              <a:gd name="connsiteX70" fmla="*/ 11051271 w 13691114"/>
              <a:gd name="connsiteY70" fmla="*/ 2021289 h 5226845"/>
              <a:gd name="connsiteX71" fmla="*/ 11069789 w 13691114"/>
              <a:gd name="connsiteY71" fmla="*/ 2026854 h 5226845"/>
              <a:gd name="connsiteX72" fmla="*/ 11105547 w 13691114"/>
              <a:gd name="connsiteY72" fmla="*/ 2042341 h 5226845"/>
              <a:gd name="connsiteX73" fmla="*/ 11354579 w 13691114"/>
              <a:gd name="connsiteY73" fmla="*/ 2078155 h 5226845"/>
              <a:gd name="connsiteX74" fmla="*/ 11550612 w 13691114"/>
              <a:gd name="connsiteY74" fmla="*/ 2096304 h 5226845"/>
              <a:gd name="connsiteX75" fmla="*/ 11853921 w 13691114"/>
              <a:gd name="connsiteY75" fmla="*/ 2096304 h 5226845"/>
              <a:gd name="connsiteX76" fmla="*/ 12014195 w 13691114"/>
              <a:gd name="connsiteY76" fmla="*/ 2114211 h 5226845"/>
              <a:gd name="connsiteX77" fmla="*/ 11622129 w 13691114"/>
              <a:gd name="connsiteY77" fmla="*/ 2114211 h 5226845"/>
              <a:gd name="connsiteX78" fmla="*/ 11586371 w 13691114"/>
              <a:gd name="connsiteY78" fmla="*/ 2132117 h 5226845"/>
              <a:gd name="connsiteX79" fmla="*/ 11426096 w 13691114"/>
              <a:gd name="connsiteY79" fmla="*/ 2149782 h 5226845"/>
              <a:gd name="connsiteX80" fmla="*/ 11318821 w 13691114"/>
              <a:gd name="connsiteY80" fmla="*/ 2167689 h 5226845"/>
              <a:gd name="connsiteX81" fmla="*/ 11212184 w 13691114"/>
              <a:gd name="connsiteY81" fmla="*/ 2167689 h 5226845"/>
              <a:gd name="connsiteX82" fmla="*/ 11212184 w 13691114"/>
              <a:gd name="connsiteY82" fmla="*/ 2239558 h 5226845"/>
              <a:gd name="connsiteX83" fmla="*/ 10766480 w 13691114"/>
              <a:gd name="connsiteY83" fmla="*/ 2203502 h 5226845"/>
              <a:gd name="connsiteX84" fmla="*/ 10677723 w 13691114"/>
              <a:gd name="connsiteY84" fmla="*/ 2239558 h 5226845"/>
              <a:gd name="connsiteX85" fmla="*/ 11034030 w 13691114"/>
              <a:gd name="connsiteY85" fmla="*/ 2275372 h 5226845"/>
              <a:gd name="connsiteX86" fmla="*/ 11318821 w 13691114"/>
              <a:gd name="connsiteY86" fmla="*/ 2310943 h 5226845"/>
              <a:gd name="connsiteX87" fmla="*/ 11140667 w 13691114"/>
              <a:gd name="connsiteY87" fmla="*/ 2328850 h 5226845"/>
              <a:gd name="connsiteX88" fmla="*/ 11034030 w 13691114"/>
              <a:gd name="connsiteY88" fmla="*/ 2346999 h 5226845"/>
              <a:gd name="connsiteX89" fmla="*/ 10784360 w 13691114"/>
              <a:gd name="connsiteY89" fmla="*/ 2346999 h 5226845"/>
              <a:gd name="connsiteX90" fmla="*/ 11105547 w 13691114"/>
              <a:gd name="connsiteY90" fmla="*/ 2364906 h 5226845"/>
              <a:gd name="connsiteX91" fmla="*/ 11693008 w 13691114"/>
              <a:gd name="connsiteY91" fmla="*/ 2418626 h 5226845"/>
              <a:gd name="connsiteX92" fmla="*/ 12602294 w 13691114"/>
              <a:gd name="connsiteY92" fmla="*/ 2436533 h 5226845"/>
              <a:gd name="connsiteX93" fmla="*/ 12798327 w 13691114"/>
              <a:gd name="connsiteY93" fmla="*/ 2436533 h 5226845"/>
              <a:gd name="connsiteX94" fmla="*/ 12673811 w 13691114"/>
              <a:gd name="connsiteY94" fmla="*/ 2454197 h 5226845"/>
              <a:gd name="connsiteX95" fmla="*/ 12049954 w 13691114"/>
              <a:gd name="connsiteY95" fmla="*/ 2490495 h 5226845"/>
              <a:gd name="connsiteX96" fmla="*/ 12245987 w 13691114"/>
              <a:gd name="connsiteY96" fmla="*/ 2490495 h 5226845"/>
              <a:gd name="connsiteX97" fmla="*/ 12709570 w 13691114"/>
              <a:gd name="connsiteY97" fmla="*/ 2490495 h 5226845"/>
              <a:gd name="connsiteX98" fmla="*/ 13047998 w 13691114"/>
              <a:gd name="connsiteY98" fmla="*/ 2472588 h 5226845"/>
              <a:gd name="connsiteX99" fmla="*/ 12904964 w 13691114"/>
              <a:gd name="connsiteY99" fmla="*/ 2490495 h 5226845"/>
              <a:gd name="connsiteX100" fmla="*/ 13047998 w 13691114"/>
              <a:gd name="connsiteY100" fmla="*/ 2543973 h 5226845"/>
              <a:gd name="connsiteX101" fmla="*/ 12922844 w 13691114"/>
              <a:gd name="connsiteY101" fmla="*/ 2561880 h 5226845"/>
              <a:gd name="connsiteX102" fmla="*/ 12904964 w 13691114"/>
              <a:gd name="connsiteY102" fmla="*/ 2579787 h 5226845"/>
              <a:gd name="connsiteX103" fmla="*/ 12495658 w 13691114"/>
              <a:gd name="connsiteY103" fmla="*/ 2633749 h 5226845"/>
              <a:gd name="connsiteX104" fmla="*/ 12495658 w 13691114"/>
              <a:gd name="connsiteY104" fmla="*/ 2633749 h 5226845"/>
              <a:gd name="connsiteX105" fmla="*/ 12655932 w 13691114"/>
              <a:gd name="connsiteY105" fmla="*/ 2633749 h 5226845"/>
              <a:gd name="connsiteX106" fmla="*/ 12459899 w 13691114"/>
              <a:gd name="connsiteY106" fmla="*/ 2669321 h 5226845"/>
              <a:gd name="connsiteX107" fmla="*/ 12032075 w 13691114"/>
              <a:gd name="connsiteY107" fmla="*/ 2687228 h 5226845"/>
              <a:gd name="connsiteX108" fmla="*/ 11550612 w 13691114"/>
              <a:gd name="connsiteY108" fmla="*/ 2705134 h 5226845"/>
              <a:gd name="connsiteX109" fmla="*/ 11746646 w 13691114"/>
              <a:gd name="connsiteY109" fmla="*/ 2741190 h 5226845"/>
              <a:gd name="connsiteX110" fmla="*/ 12691691 w 13691114"/>
              <a:gd name="connsiteY110" fmla="*/ 2741190 h 5226845"/>
              <a:gd name="connsiteX111" fmla="*/ 13047998 w 13691114"/>
              <a:gd name="connsiteY111" fmla="*/ 2705134 h 5226845"/>
              <a:gd name="connsiteX112" fmla="*/ 12887724 w 13691114"/>
              <a:gd name="connsiteY112" fmla="*/ 2759097 h 5226845"/>
              <a:gd name="connsiteX113" fmla="*/ 13030119 w 13691114"/>
              <a:gd name="connsiteY113" fmla="*/ 2759097 h 5226845"/>
              <a:gd name="connsiteX114" fmla="*/ 13020541 w 13691114"/>
              <a:gd name="connsiteY114" fmla="*/ 2774584 h 5226845"/>
              <a:gd name="connsiteX115" fmla="*/ 13017348 w 13691114"/>
              <a:gd name="connsiteY115" fmla="*/ 2778939 h 5226845"/>
              <a:gd name="connsiteX116" fmla="*/ 13012240 w 13691114"/>
              <a:gd name="connsiteY116" fmla="*/ 2777004 h 5226845"/>
              <a:gd name="connsiteX117" fmla="*/ 13014794 w 13691114"/>
              <a:gd name="connsiteY117" fmla="*/ 2781601 h 5226845"/>
              <a:gd name="connsiteX118" fmla="*/ 13017348 w 13691114"/>
              <a:gd name="connsiteY118" fmla="*/ 2778939 h 5226845"/>
              <a:gd name="connsiteX119" fmla="*/ 13030119 w 13691114"/>
              <a:gd name="connsiteY119" fmla="*/ 2783779 h 5226845"/>
              <a:gd name="connsiteX120" fmla="*/ 13047998 w 13691114"/>
              <a:gd name="connsiteY120" fmla="*/ 2777004 h 5226845"/>
              <a:gd name="connsiteX121" fmla="*/ 12904964 w 13691114"/>
              <a:gd name="connsiteY121" fmla="*/ 2848873 h 5226845"/>
              <a:gd name="connsiteX122" fmla="*/ 11960558 w 13691114"/>
              <a:gd name="connsiteY122" fmla="*/ 2902351 h 5226845"/>
              <a:gd name="connsiteX123" fmla="*/ 11479096 w 13691114"/>
              <a:gd name="connsiteY123" fmla="*/ 2902351 h 5226845"/>
              <a:gd name="connsiteX124" fmla="*/ 11746646 w 13691114"/>
              <a:gd name="connsiteY124" fmla="*/ 2920258 h 5226845"/>
              <a:gd name="connsiteX125" fmla="*/ 12120832 w 13691114"/>
              <a:gd name="connsiteY125" fmla="*/ 2920258 h 5226845"/>
              <a:gd name="connsiteX126" fmla="*/ 12869844 w 13691114"/>
              <a:gd name="connsiteY126" fmla="*/ 2938165 h 5226845"/>
              <a:gd name="connsiteX127" fmla="*/ 13030119 w 13691114"/>
              <a:gd name="connsiteY127" fmla="*/ 2920258 h 5226845"/>
              <a:gd name="connsiteX128" fmla="*/ 12904964 w 13691114"/>
              <a:gd name="connsiteY128" fmla="*/ 2938165 h 5226845"/>
              <a:gd name="connsiteX129" fmla="*/ 12620174 w 13691114"/>
              <a:gd name="connsiteY129" fmla="*/ 2992127 h 5226845"/>
              <a:gd name="connsiteX130" fmla="*/ 12530778 w 13691114"/>
              <a:gd name="connsiteY130" fmla="*/ 3027698 h 5226845"/>
              <a:gd name="connsiteX131" fmla="*/ 13047998 w 13691114"/>
              <a:gd name="connsiteY131" fmla="*/ 2992127 h 5226845"/>
              <a:gd name="connsiteX132" fmla="*/ 13172514 w 13691114"/>
              <a:gd name="connsiteY132" fmla="*/ 3027698 h 5226845"/>
              <a:gd name="connsiteX133" fmla="*/ 13030119 w 13691114"/>
              <a:gd name="connsiteY133" fmla="*/ 3045605 h 5226845"/>
              <a:gd name="connsiteX134" fmla="*/ 12192349 w 13691114"/>
              <a:gd name="connsiteY134" fmla="*/ 3135381 h 5226845"/>
              <a:gd name="connsiteX135" fmla="*/ 11906920 w 13691114"/>
              <a:gd name="connsiteY135" fmla="*/ 3153288 h 5226845"/>
              <a:gd name="connsiteX136" fmla="*/ 11710887 w 13691114"/>
              <a:gd name="connsiteY136" fmla="*/ 3153288 h 5226845"/>
              <a:gd name="connsiteX137" fmla="*/ 11978437 w 13691114"/>
              <a:gd name="connsiteY137" fmla="*/ 3188860 h 5226845"/>
              <a:gd name="connsiteX138" fmla="*/ 12208313 w 13691114"/>
              <a:gd name="connsiteY138" fmla="*/ 3179664 h 5226845"/>
              <a:gd name="connsiteX139" fmla="*/ 12192349 w 13691114"/>
              <a:gd name="connsiteY139" fmla="*/ 3224915 h 5226845"/>
              <a:gd name="connsiteX140" fmla="*/ 11640009 w 13691114"/>
              <a:gd name="connsiteY140" fmla="*/ 3242822 h 5226845"/>
              <a:gd name="connsiteX141" fmla="*/ 11105547 w 13691114"/>
              <a:gd name="connsiteY141" fmla="*/ 3242822 h 5226845"/>
              <a:gd name="connsiteX142" fmla="*/ 10998272 w 13691114"/>
              <a:gd name="connsiteY142" fmla="*/ 3224915 h 5226845"/>
              <a:gd name="connsiteX143" fmla="*/ 11087668 w 13691114"/>
              <a:gd name="connsiteY143" fmla="*/ 3242822 h 5226845"/>
              <a:gd name="connsiteX144" fmla="*/ 12138712 w 13691114"/>
              <a:gd name="connsiteY144" fmla="*/ 3260729 h 5226845"/>
              <a:gd name="connsiteX145" fmla="*/ 12620174 w 13691114"/>
              <a:gd name="connsiteY145" fmla="*/ 3260729 h 5226845"/>
              <a:gd name="connsiteX146" fmla="*/ 12816207 w 13691114"/>
              <a:gd name="connsiteY146" fmla="*/ 3242822 h 5226845"/>
              <a:gd name="connsiteX147" fmla="*/ 12869844 w 13691114"/>
              <a:gd name="connsiteY147" fmla="*/ 3260729 h 5226845"/>
              <a:gd name="connsiteX148" fmla="*/ 12958602 w 13691114"/>
              <a:gd name="connsiteY148" fmla="*/ 3260729 h 5226845"/>
              <a:gd name="connsiteX149" fmla="*/ 12954132 w 13691114"/>
              <a:gd name="connsiteY149" fmla="*/ 3298720 h 5226845"/>
              <a:gd name="connsiteX150" fmla="*/ 12934976 w 13691114"/>
              <a:gd name="connsiteY150" fmla="*/ 3303076 h 5226845"/>
              <a:gd name="connsiteX151" fmla="*/ 12922844 w 13691114"/>
              <a:gd name="connsiteY151" fmla="*/ 3296542 h 5226845"/>
              <a:gd name="connsiteX152" fmla="*/ 12933699 w 13691114"/>
              <a:gd name="connsiteY152" fmla="*/ 3303560 h 5226845"/>
              <a:gd name="connsiteX153" fmla="*/ 12934976 w 13691114"/>
              <a:gd name="connsiteY153" fmla="*/ 3303076 h 5226845"/>
              <a:gd name="connsiteX154" fmla="*/ 12956686 w 13691114"/>
              <a:gd name="connsiteY154" fmla="*/ 3314691 h 5226845"/>
              <a:gd name="connsiteX155" fmla="*/ 13012240 w 13691114"/>
              <a:gd name="connsiteY155" fmla="*/ 3332114 h 5226845"/>
              <a:gd name="connsiteX156" fmla="*/ 13154635 w 13691114"/>
              <a:gd name="connsiteY156" fmla="*/ 3332114 h 5226845"/>
              <a:gd name="connsiteX157" fmla="*/ 13208273 w 13691114"/>
              <a:gd name="connsiteY157" fmla="*/ 3350505 h 5226845"/>
              <a:gd name="connsiteX158" fmla="*/ 13244031 w 13691114"/>
              <a:gd name="connsiteY158" fmla="*/ 3368169 h 5226845"/>
              <a:gd name="connsiteX159" fmla="*/ 13172514 w 13691114"/>
              <a:gd name="connsiteY159" fmla="*/ 3368169 h 5226845"/>
              <a:gd name="connsiteX160" fmla="*/ 13047998 w 13691114"/>
              <a:gd name="connsiteY160" fmla="*/ 3421890 h 5226845"/>
              <a:gd name="connsiteX161" fmla="*/ 12922844 w 13691114"/>
              <a:gd name="connsiteY161" fmla="*/ 3457461 h 5226845"/>
              <a:gd name="connsiteX162" fmla="*/ 12958602 w 13691114"/>
              <a:gd name="connsiteY162" fmla="*/ 3475852 h 5226845"/>
              <a:gd name="connsiteX163" fmla="*/ 12530778 w 13691114"/>
              <a:gd name="connsiteY163" fmla="*/ 3529330 h 5226845"/>
              <a:gd name="connsiteX164" fmla="*/ 12691691 w 13691114"/>
              <a:gd name="connsiteY164" fmla="*/ 3529330 h 5226845"/>
              <a:gd name="connsiteX165" fmla="*/ 12709570 w 13691114"/>
              <a:gd name="connsiteY165" fmla="*/ 3547237 h 5226845"/>
              <a:gd name="connsiteX166" fmla="*/ 13100997 w 13691114"/>
              <a:gd name="connsiteY166" fmla="*/ 3529330 h 5226845"/>
              <a:gd name="connsiteX167" fmla="*/ 13030119 w 13691114"/>
              <a:gd name="connsiteY167" fmla="*/ 3547237 h 5226845"/>
              <a:gd name="connsiteX168" fmla="*/ 12620174 w 13691114"/>
              <a:gd name="connsiteY168" fmla="*/ 3583051 h 5226845"/>
              <a:gd name="connsiteX169" fmla="*/ 12780448 w 13691114"/>
              <a:gd name="connsiteY169" fmla="*/ 3637013 h 5226845"/>
              <a:gd name="connsiteX170" fmla="*/ 12904964 w 13691114"/>
              <a:gd name="connsiteY170" fmla="*/ 3637013 h 5226845"/>
              <a:gd name="connsiteX171" fmla="*/ 13065877 w 13691114"/>
              <a:gd name="connsiteY171" fmla="*/ 3637013 h 5226845"/>
              <a:gd name="connsiteX172" fmla="*/ 12442020 w 13691114"/>
              <a:gd name="connsiteY172" fmla="*/ 3744454 h 5226845"/>
              <a:gd name="connsiteX173" fmla="*/ 12156591 w 13691114"/>
              <a:gd name="connsiteY173" fmla="*/ 3762361 h 5226845"/>
              <a:gd name="connsiteX174" fmla="*/ 12156591 w 13691114"/>
              <a:gd name="connsiteY174" fmla="*/ 3798174 h 5226845"/>
              <a:gd name="connsiteX175" fmla="*/ 12388382 w 13691114"/>
              <a:gd name="connsiteY175" fmla="*/ 3780267 h 5226845"/>
              <a:gd name="connsiteX176" fmla="*/ 12691691 w 13691114"/>
              <a:gd name="connsiteY176" fmla="*/ 3762361 h 5226845"/>
              <a:gd name="connsiteX177" fmla="*/ 13154635 w 13691114"/>
              <a:gd name="connsiteY177" fmla="*/ 3744454 h 5226845"/>
              <a:gd name="connsiteX178" fmla="*/ 13012240 w 13691114"/>
              <a:gd name="connsiteY178" fmla="*/ 3780267 h 5226845"/>
              <a:gd name="connsiteX179" fmla="*/ 12655932 w 13691114"/>
              <a:gd name="connsiteY179" fmla="*/ 3852136 h 5226845"/>
              <a:gd name="connsiteX180" fmla="*/ 12459899 w 13691114"/>
              <a:gd name="connsiteY180" fmla="*/ 3852136 h 5226845"/>
              <a:gd name="connsiteX181" fmla="*/ 12566536 w 13691114"/>
              <a:gd name="connsiteY181" fmla="*/ 3887708 h 5226845"/>
              <a:gd name="connsiteX182" fmla="*/ 11978437 w 13691114"/>
              <a:gd name="connsiteY182" fmla="*/ 3905615 h 5226845"/>
              <a:gd name="connsiteX183" fmla="*/ 11889041 w 13691114"/>
              <a:gd name="connsiteY183" fmla="*/ 3923522 h 5226845"/>
              <a:gd name="connsiteX184" fmla="*/ 11532733 w 13691114"/>
              <a:gd name="connsiteY184" fmla="*/ 3959335 h 5226845"/>
              <a:gd name="connsiteX185" fmla="*/ 11693008 w 13691114"/>
              <a:gd name="connsiteY185" fmla="*/ 3959335 h 5226845"/>
              <a:gd name="connsiteX186" fmla="*/ 11906920 w 13691114"/>
              <a:gd name="connsiteY186" fmla="*/ 3977484 h 5226845"/>
              <a:gd name="connsiteX187" fmla="*/ 11693008 w 13691114"/>
              <a:gd name="connsiteY187" fmla="*/ 3977484 h 5226845"/>
              <a:gd name="connsiteX188" fmla="*/ 11354579 w 13691114"/>
              <a:gd name="connsiteY188" fmla="*/ 3977484 h 5226845"/>
              <a:gd name="connsiteX189" fmla="*/ 11675129 w 13691114"/>
              <a:gd name="connsiteY189" fmla="*/ 3995391 h 5226845"/>
              <a:gd name="connsiteX190" fmla="*/ 11568492 w 13691114"/>
              <a:gd name="connsiteY190" fmla="*/ 4013298 h 5226845"/>
              <a:gd name="connsiteX191" fmla="*/ 11800283 w 13691114"/>
              <a:gd name="connsiteY191" fmla="*/ 4013298 h 5226845"/>
              <a:gd name="connsiteX192" fmla="*/ 12210228 w 13691114"/>
              <a:gd name="connsiteY192" fmla="*/ 4030962 h 5226845"/>
              <a:gd name="connsiteX193" fmla="*/ 12798327 w 13691114"/>
              <a:gd name="connsiteY193" fmla="*/ 3995391 h 5226845"/>
              <a:gd name="connsiteX194" fmla="*/ 12762569 w 13691114"/>
              <a:gd name="connsiteY194" fmla="*/ 4013298 h 5226845"/>
              <a:gd name="connsiteX195" fmla="*/ 12620174 w 13691114"/>
              <a:gd name="connsiteY195" fmla="*/ 4066776 h 5226845"/>
              <a:gd name="connsiteX196" fmla="*/ 12834086 w 13691114"/>
              <a:gd name="connsiteY196" fmla="*/ 4084683 h 5226845"/>
              <a:gd name="connsiteX197" fmla="*/ 12762569 w 13691114"/>
              <a:gd name="connsiteY197" fmla="*/ 4102831 h 5226845"/>
              <a:gd name="connsiteX198" fmla="*/ 12673811 w 13691114"/>
              <a:gd name="connsiteY198" fmla="*/ 4120738 h 5226845"/>
              <a:gd name="connsiteX199" fmla="*/ 12958602 w 13691114"/>
              <a:gd name="connsiteY199" fmla="*/ 4084683 h 5226845"/>
              <a:gd name="connsiteX200" fmla="*/ 13208273 w 13691114"/>
              <a:gd name="connsiteY200" fmla="*/ 4084683 h 5226845"/>
              <a:gd name="connsiteX201" fmla="*/ 13012240 w 13691114"/>
              <a:gd name="connsiteY201" fmla="*/ 4120738 h 5226845"/>
              <a:gd name="connsiteX202" fmla="*/ 13047998 w 13691114"/>
              <a:gd name="connsiteY202" fmla="*/ 4120738 h 5226845"/>
              <a:gd name="connsiteX203" fmla="*/ 12958602 w 13691114"/>
              <a:gd name="connsiteY203" fmla="*/ 4138645 h 5226845"/>
              <a:gd name="connsiteX204" fmla="*/ 12958602 w 13691114"/>
              <a:gd name="connsiteY204" fmla="*/ 4138645 h 5226845"/>
              <a:gd name="connsiteX205" fmla="*/ 12869844 w 13691114"/>
              <a:gd name="connsiteY205" fmla="*/ 4138645 h 5226845"/>
              <a:gd name="connsiteX206" fmla="*/ 12780448 w 13691114"/>
              <a:gd name="connsiteY206" fmla="*/ 4174217 h 5226845"/>
              <a:gd name="connsiteX207" fmla="*/ 13100997 w 13691114"/>
              <a:gd name="connsiteY207" fmla="*/ 4138645 h 5226845"/>
              <a:gd name="connsiteX208" fmla="*/ 13244031 w 13691114"/>
              <a:gd name="connsiteY208" fmla="*/ 4174217 h 5226845"/>
              <a:gd name="connsiteX209" fmla="*/ 13404306 w 13691114"/>
              <a:gd name="connsiteY209" fmla="*/ 4174217 h 5226845"/>
              <a:gd name="connsiteX210" fmla="*/ 13030119 w 13691114"/>
              <a:gd name="connsiteY210" fmla="*/ 4227937 h 5226845"/>
              <a:gd name="connsiteX211" fmla="*/ 12548657 w 13691114"/>
              <a:gd name="connsiteY211" fmla="*/ 4281899 h 5226845"/>
              <a:gd name="connsiteX212" fmla="*/ 12530778 w 13691114"/>
              <a:gd name="connsiteY212" fmla="*/ 4299806 h 5226845"/>
              <a:gd name="connsiteX213" fmla="*/ 12334745 w 13691114"/>
              <a:gd name="connsiteY213" fmla="*/ 4317713 h 5226845"/>
              <a:gd name="connsiteX214" fmla="*/ 12370503 w 13691114"/>
              <a:gd name="connsiteY214" fmla="*/ 4335378 h 5226845"/>
              <a:gd name="connsiteX215" fmla="*/ 12709570 w 13691114"/>
              <a:gd name="connsiteY215" fmla="*/ 4317713 h 5226845"/>
              <a:gd name="connsiteX216" fmla="*/ 12798327 w 13691114"/>
              <a:gd name="connsiteY216" fmla="*/ 4299806 h 5226845"/>
              <a:gd name="connsiteX217" fmla="*/ 12780448 w 13691114"/>
              <a:gd name="connsiteY217" fmla="*/ 4335378 h 5226845"/>
              <a:gd name="connsiteX218" fmla="*/ 12807906 w 13691114"/>
              <a:gd name="connsiteY218" fmla="*/ 4343121 h 5226845"/>
              <a:gd name="connsiteX219" fmla="*/ 12844303 w 13691114"/>
              <a:gd name="connsiteY219" fmla="*/ 4340943 h 5226845"/>
              <a:gd name="connsiteX220" fmla="*/ 12691691 w 13691114"/>
              <a:gd name="connsiteY220" fmla="*/ 4371675 h 5226845"/>
              <a:gd name="connsiteX221" fmla="*/ 13208273 w 13691114"/>
              <a:gd name="connsiteY221" fmla="*/ 4317713 h 5226845"/>
              <a:gd name="connsiteX222" fmla="*/ 13546701 w 13691114"/>
              <a:gd name="connsiteY222" fmla="*/ 4299806 h 5226845"/>
              <a:gd name="connsiteX223" fmla="*/ 13564580 w 13691114"/>
              <a:gd name="connsiteY223" fmla="*/ 4317713 h 5226845"/>
              <a:gd name="connsiteX224" fmla="*/ 13617579 w 13691114"/>
              <a:gd name="connsiteY224" fmla="*/ 4317713 h 5226845"/>
              <a:gd name="connsiteX225" fmla="*/ 13386427 w 13691114"/>
              <a:gd name="connsiteY225" fmla="*/ 4353285 h 5226845"/>
              <a:gd name="connsiteX226" fmla="*/ 13493063 w 13691114"/>
              <a:gd name="connsiteY226" fmla="*/ 4353285 h 5226845"/>
              <a:gd name="connsiteX227" fmla="*/ 13510943 w 13691114"/>
              <a:gd name="connsiteY227" fmla="*/ 4371675 h 5226845"/>
              <a:gd name="connsiteX228" fmla="*/ 13582460 w 13691114"/>
              <a:gd name="connsiteY228" fmla="*/ 4425154 h 5226845"/>
              <a:gd name="connsiteX229" fmla="*/ 13350668 w 13691114"/>
              <a:gd name="connsiteY229" fmla="*/ 4443060 h 5226845"/>
              <a:gd name="connsiteX230" fmla="*/ 13261272 w 13691114"/>
              <a:gd name="connsiteY230" fmla="*/ 4478632 h 5226845"/>
              <a:gd name="connsiteX231" fmla="*/ 12922844 w 13691114"/>
              <a:gd name="connsiteY231" fmla="*/ 4532594 h 5226845"/>
              <a:gd name="connsiteX232" fmla="*/ 12566536 w 13691114"/>
              <a:gd name="connsiteY232" fmla="*/ 4550501 h 5226845"/>
              <a:gd name="connsiteX233" fmla="*/ 12673811 w 13691114"/>
              <a:gd name="connsiteY233" fmla="*/ 4568408 h 5226845"/>
              <a:gd name="connsiteX234" fmla="*/ 13564580 w 13691114"/>
              <a:gd name="connsiteY234" fmla="*/ 4478632 h 5226845"/>
              <a:gd name="connsiteX235" fmla="*/ 13671217 w 13691114"/>
              <a:gd name="connsiteY235" fmla="*/ 4478632 h 5226845"/>
              <a:gd name="connsiteX236" fmla="*/ 13600339 w 13691114"/>
              <a:gd name="connsiteY236" fmla="*/ 4514930 h 5226845"/>
              <a:gd name="connsiteX237" fmla="*/ 12459899 w 13691114"/>
              <a:gd name="connsiteY237" fmla="*/ 4658184 h 5226845"/>
              <a:gd name="connsiteX238" fmla="*/ 12709570 w 13691114"/>
              <a:gd name="connsiteY238" fmla="*/ 4658184 h 5226845"/>
              <a:gd name="connsiteX239" fmla="*/ 12701907 w 13691114"/>
              <a:gd name="connsiteY239" fmla="*/ 4658184 h 5226845"/>
              <a:gd name="connsiteX240" fmla="*/ 12691691 w 13691114"/>
              <a:gd name="connsiteY240" fmla="*/ 4658184 h 5226845"/>
              <a:gd name="connsiteX241" fmla="*/ 12798327 w 13691114"/>
              <a:gd name="connsiteY241" fmla="*/ 4676091 h 5226845"/>
              <a:gd name="connsiteX242" fmla="*/ 13047998 w 13691114"/>
              <a:gd name="connsiteY242" fmla="*/ 4676091 h 5226845"/>
              <a:gd name="connsiteX243" fmla="*/ 12442020 w 13691114"/>
              <a:gd name="connsiteY243" fmla="*/ 4747718 h 5226845"/>
              <a:gd name="connsiteX244" fmla="*/ 12602294 w 13691114"/>
              <a:gd name="connsiteY244" fmla="*/ 4765625 h 5226845"/>
              <a:gd name="connsiteX245" fmla="*/ 12887724 w 13691114"/>
              <a:gd name="connsiteY245" fmla="*/ 4747718 h 5226845"/>
              <a:gd name="connsiteX246" fmla="*/ 12904964 w 13691114"/>
              <a:gd name="connsiteY246" fmla="*/ 4765625 h 5226845"/>
              <a:gd name="connsiteX247" fmla="*/ 12780448 w 13691114"/>
              <a:gd name="connsiteY247" fmla="*/ 4801438 h 5226845"/>
              <a:gd name="connsiteX248" fmla="*/ 13047998 w 13691114"/>
              <a:gd name="connsiteY248" fmla="*/ 4765625 h 5226845"/>
              <a:gd name="connsiteX249" fmla="*/ 13261272 w 13691114"/>
              <a:gd name="connsiteY249" fmla="*/ 4747718 h 5226845"/>
              <a:gd name="connsiteX250" fmla="*/ 13208273 w 13691114"/>
              <a:gd name="connsiteY250" fmla="*/ 4765625 h 5226845"/>
              <a:gd name="connsiteX251" fmla="*/ 13261272 w 13691114"/>
              <a:gd name="connsiteY251" fmla="*/ 4783531 h 5226845"/>
              <a:gd name="connsiteX252" fmla="*/ 13493063 w 13691114"/>
              <a:gd name="connsiteY252" fmla="*/ 4801438 h 5226845"/>
              <a:gd name="connsiteX253" fmla="*/ 13689096 w 13691114"/>
              <a:gd name="connsiteY253" fmla="*/ 4801438 h 5226845"/>
              <a:gd name="connsiteX254" fmla="*/ 13617579 w 13691114"/>
              <a:gd name="connsiteY254" fmla="*/ 4837010 h 5226845"/>
              <a:gd name="connsiteX255" fmla="*/ 13564580 w 13691114"/>
              <a:gd name="connsiteY255" fmla="*/ 4873307 h 5226845"/>
              <a:gd name="connsiteX256" fmla="*/ 13065877 w 13691114"/>
              <a:gd name="connsiteY256" fmla="*/ 4944692 h 5226845"/>
              <a:gd name="connsiteX257" fmla="*/ 12620174 w 13691114"/>
              <a:gd name="connsiteY257" fmla="*/ 5016562 h 5226845"/>
              <a:gd name="connsiteX258" fmla="*/ 10855877 w 13691114"/>
              <a:gd name="connsiteY258" fmla="*/ 5052133 h 5226845"/>
              <a:gd name="connsiteX259" fmla="*/ 10428052 w 13691114"/>
              <a:gd name="connsiteY259" fmla="*/ 5052133 h 5226845"/>
              <a:gd name="connsiteX260" fmla="*/ 10000866 w 13691114"/>
              <a:gd name="connsiteY260" fmla="*/ 4980506 h 5226845"/>
              <a:gd name="connsiteX261" fmla="*/ 9751195 w 13691114"/>
              <a:gd name="connsiteY261" fmla="*/ 4980506 h 5226845"/>
              <a:gd name="connsiteX262" fmla="*/ 9751195 w 13691114"/>
              <a:gd name="connsiteY262" fmla="*/ 4980506 h 5226845"/>
              <a:gd name="connsiteX263" fmla="*/ 9853363 w 13691114"/>
              <a:gd name="connsiteY263" fmla="*/ 4991879 h 5226845"/>
              <a:gd name="connsiteX264" fmla="*/ 9973409 w 13691114"/>
              <a:gd name="connsiteY264" fmla="*/ 5014626 h 5226845"/>
              <a:gd name="connsiteX265" fmla="*/ 9947229 w 13691114"/>
              <a:gd name="connsiteY265" fmla="*/ 5016562 h 5226845"/>
              <a:gd name="connsiteX266" fmla="*/ 9875712 w 13691114"/>
              <a:gd name="connsiteY266" fmla="*/ 5016562 h 5226845"/>
              <a:gd name="connsiteX267" fmla="*/ 9822712 w 13691114"/>
              <a:gd name="connsiteY267" fmla="*/ 4998655 h 5226845"/>
              <a:gd name="connsiteX268" fmla="*/ 9822712 w 13691114"/>
              <a:gd name="connsiteY268" fmla="*/ 4998655 h 5226845"/>
              <a:gd name="connsiteX269" fmla="*/ 9875712 w 13691114"/>
              <a:gd name="connsiteY269" fmla="*/ 5016562 h 5226845"/>
              <a:gd name="connsiteX270" fmla="*/ 9947229 w 13691114"/>
              <a:gd name="connsiteY270" fmla="*/ 5016562 h 5226845"/>
              <a:gd name="connsiteX271" fmla="*/ 10000866 w 13691114"/>
              <a:gd name="connsiteY271" fmla="*/ 5052133 h 5226845"/>
              <a:gd name="connsiteX272" fmla="*/ 10535328 w 13691114"/>
              <a:gd name="connsiteY272" fmla="*/ 5124002 h 5226845"/>
              <a:gd name="connsiteX273" fmla="*/ 11924799 w 13691114"/>
              <a:gd name="connsiteY273" fmla="*/ 5177723 h 5226845"/>
              <a:gd name="connsiteX274" fmla="*/ 12228108 w 13691114"/>
              <a:gd name="connsiteY274" fmla="*/ 5177723 h 5226845"/>
              <a:gd name="connsiteX275" fmla="*/ 12299625 w 13691114"/>
              <a:gd name="connsiteY275" fmla="*/ 5141909 h 5226845"/>
              <a:gd name="connsiteX276" fmla="*/ 12477778 w 13691114"/>
              <a:gd name="connsiteY276" fmla="*/ 5195387 h 5226845"/>
              <a:gd name="connsiteX277" fmla="*/ 12245987 w 13691114"/>
              <a:gd name="connsiteY277" fmla="*/ 5213294 h 5226845"/>
              <a:gd name="connsiteX278" fmla="*/ 11695562 w 13691114"/>
              <a:gd name="connsiteY278" fmla="*/ 5226845 h 5226845"/>
              <a:gd name="connsiteX279" fmla="*/ 11105547 w 13691114"/>
              <a:gd name="connsiteY279" fmla="*/ 5213294 h 5226845"/>
              <a:gd name="connsiteX280" fmla="*/ 9769075 w 13691114"/>
              <a:gd name="connsiteY280" fmla="*/ 5105853 h 5226845"/>
              <a:gd name="connsiteX281" fmla="*/ 9269733 w 13691114"/>
              <a:gd name="connsiteY281" fmla="*/ 4998655 h 5226845"/>
              <a:gd name="connsiteX282" fmla="*/ 8396844 w 13691114"/>
              <a:gd name="connsiteY282" fmla="*/ 4676091 h 5226845"/>
              <a:gd name="connsiteX283" fmla="*/ 8467722 w 13691114"/>
              <a:gd name="connsiteY283" fmla="*/ 4729569 h 5226845"/>
              <a:gd name="connsiteX284" fmla="*/ 9501525 w 13691114"/>
              <a:gd name="connsiteY284" fmla="*/ 5105853 h 5226845"/>
              <a:gd name="connsiteX285" fmla="*/ 9305492 w 13691114"/>
              <a:gd name="connsiteY285" fmla="*/ 5087947 h 5226845"/>
              <a:gd name="connsiteX286" fmla="*/ 7933261 w 13691114"/>
              <a:gd name="connsiteY286" fmla="*/ 4478632 h 5226845"/>
              <a:gd name="connsiteX287" fmla="*/ 6917976 w 13691114"/>
              <a:gd name="connsiteY287" fmla="*/ 3815839 h 5226845"/>
              <a:gd name="connsiteX288" fmla="*/ 6561030 w 13691114"/>
              <a:gd name="connsiteY288" fmla="*/ 3583051 h 5226845"/>
              <a:gd name="connsiteX289" fmla="*/ 6347118 w 13691114"/>
              <a:gd name="connsiteY289" fmla="*/ 3547237 h 5226845"/>
              <a:gd name="connsiteX290" fmla="*/ 6044448 w 13691114"/>
              <a:gd name="connsiteY290" fmla="*/ 3403983 h 5226845"/>
              <a:gd name="connsiteX291" fmla="*/ 5135799 w 13691114"/>
              <a:gd name="connsiteY291" fmla="*/ 3081419 h 5226845"/>
              <a:gd name="connsiteX292" fmla="*/ 5100041 w 13691114"/>
              <a:gd name="connsiteY292" fmla="*/ 3081419 h 5226845"/>
              <a:gd name="connsiteX293" fmla="*/ 5064282 w 13691114"/>
              <a:gd name="connsiteY293" fmla="*/ 3045605 h 5226845"/>
              <a:gd name="connsiteX294" fmla="*/ 5064282 w 13691114"/>
              <a:gd name="connsiteY294" fmla="*/ 3045605 h 5226845"/>
              <a:gd name="connsiteX295" fmla="*/ 5064282 w 13691114"/>
              <a:gd name="connsiteY295" fmla="*/ 3081419 h 5226845"/>
              <a:gd name="connsiteX296" fmla="*/ 4975525 w 13691114"/>
              <a:gd name="connsiteY296" fmla="*/ 3045605 h 5226845"/>
              <a:gd name="connsiteX297" fmla="*/ 4975525 w 13691114"/>
              <a:gd name="connsiteY297" fmla="*/ 3045605 h 5226845"/>
              <a:gd name="connsiteX298" fmla="*/ 4904008 w 13691114"/>
              <a:gd name="connsiteY298" fmla="*/ 3027698 h 5226845"/>
              <a:gd name="connsiteX299" fmla="*/ 4851009 w 13691114"/>
              <a:gd name="connsiteY299" fmla="*/ 3009792 h 5226845"/>
              <a:gd name="connsiteX300" fmla="*/ 4797371 w 13691114"/>
              <a:gd name="connsiteY300" fmla="*/ 3009792 h 5226845"/>
              <a:gd name="connsiteX301" fmla="*/ 4066877 w 13691114"/>
              <a:gd name="connsiteY301" fmla="*/ 2902351 h 5226845"/>
              <a:gd name="connsiteX302" fmla="*/ 3531777 w 13691114"/>
              <a:gd name="connsiteY302" fmla="*/ 2884444 h 5226845"/>
              <a:gd name="connsiteX303" fmla="*/ 2587370 w 13691114"/>
              <a:gd name="connsiteY303" fmla="*/ 2866537 h 5226845"/>
              <a:gd name="connsiteX304" fmla="*/ 644919 w 13691114"/>
              <a:gd name="connsiteY304" fmla="*/ 3117474 h 5226845"/>
              <a:gd name="connsiteX305" fmla="*/ 270733 w 13691114"/>
              <a:gd name="connsiteY305" fmla="*/ 3242822 h 5226845"/>
              <a:gd name="connsiteX306" fmla="*/ 234974 w 13691114"/>
              <a:gd name="connsiteY306" fmla="*/ 3188860 h 5226845"/>
              <a:gd name="connsiteX307" fmla="*/ 146216 w 13691114"/>
              <a:gd name="connsiteY307" fmla="*/ 3206766 h 5226845"/>
              <a:gd name="connsiteX308" fmla="*/ 38941 w 13691114"/>
              <a:gd name="connsiteY308" fmla="*/ 3135381 h 5226845"/>
              <a:gd name="connsiteX309" fmla="*/ 128337 w 13691114"/>
              <a:gd name="connsiteY309" fmla="*/ 3081419 h 5226845"/>
              <a:gd name="connsiteX310" fmla="*/ 38941 w 13691114"/>
              <a:gd name="connsiteY310" fmla="*/ 3009792 h 5226845"/>
              <a:gd name="connsiteX311" fmla="*/ 199854 w 13691114"/>
              <a:gd name="connsiteY311" fmla="*/ 2938165 h 5226845"/>
              <a:gd name="connsiteX312" fmla="*/ 110458 w 13691114"/>
              <a:gd name="connsiteY312" fmla="*/ 2974220 h 5226845"/>
              <a:gd name="connsiteX313" fmla="*/ 128337 w 13691114"/>
              <a:gd name="connsiteY313" fmla="*/ 2920258 h 5226845"/>
              <a:gd name="connsiteX314" fmla="*/ 164096 w 13691114"/>
              <a:gd name="connsiteY314" fmla="*/ 2920258 h 5226845"/>
              <a:gd name="connsiteX315" fmla="*/ 128337 w 13691114"/>
              <a:gd name="connsiteY315" fmla="*/ 2902351 h 5226845"/>
              <a:gd name="connsiteX316" fmla="*/ 217095 w 13691114"/>
              <a:gd name="connsiteY316" fmla="*/ 2777004 h 5226845"/>
              <a:gd name="connsiteX317" fmla="*/ 110458 w 13691114"/>
              <a:gd name="connsiteY317" fmla="*/ 2759097 h 5226845"/>
              <a:gd name="connsiteX318" fmla="*/ 234974 w 13691114"/>
              <a:gd name="connsiteY318" fmla="*/ 2669321 h 5226845"/>
              <a:gd name="connsiteX319" fmla="*/ 250060 w 13691114"/>
              <a:gd name="connsiteY319" fmla="*/ 2624198 h 5226845"/>
              <a:gd name="connsiteX320" fmla="*/ 251160 w 13691114"/>
              <a:gd name="connsiteY320" fmla="*/ 2624631 h 5226845"/>
              <a:gd name="connsiteX321" fmla="*/ 252853 w 13691114"/>
              <a:gd name="connsiteY321" fmla="*/ 2633749 h 5226845"/>
              <a:gd name="connsiteX322" fmla="*/ 252085 w 13691114"/>
              <a:gd name="connsiteY322" fmla="*/ 2624995 h 5226845"/>
              <a:gd name="connsiteX323" fmla="*/ 251160 w 13691114"/>
              <a:gd name="connsiteY323" fmla="*/ 2624631 h 5226845"/>
              <a:gd name="connsiteX324" fmla="*/ 247546 w 13691114"/>
              <a:gd name="connsiteY324" fmla="*/ 2605172 h 5226845"/>
              <a:gd name="connsiteX325" fmla="*/ 234974 w 13691114"/>
              <a:gd name="connsiteY325" fmla="*/ 2579787 h 5226845"/>
              <a:gd name="connsiteX326" fmla="*/ 270733 w 13691114"/>
              <a:gd name="connsiteY326" fmla="*/ 2579787 h 5226845"/>
              <a:gd name="connsiteX327" fmla="*/ 252853 w 13691114"/>
              <a:gd name="connsiteY327" fmla="*/ 2526067 h 5226845"/>
              <a:gd name="connsiteX328" fmla="*/ 360129 w 13691114"/>
              <a:gd name="connsiteY328" fmla="*/ 2454197 h 5226845"/>
              <a:gd name="connsiteX329" fmla="*/ 413128 w 13691114"/>
              <a:gd name="connsiteY329" fmla="*/ 2436533 h 5226845"/>
              <a:gd name="connsiteX330" fmla="*/ 342250 w 13691114"/>
              <a:gd name="connsiteY330" fmla="*/ 2436533 h 5226845"/>
              <a:gd name="connsiteX331" fmla="*/ 252853 w 13691114"/>
              <a:gd name="connsiteY331" fmla="*/ 2364906 h 5226845"/>
              <a:gd name="connsiteX332" fmla="*/ 413128 w 13691114"/>
              <a:gd name="connsiteY332" fmla="*/ 2346999 h 5226845"/>
              <a:gd name="connsiteX333" fmla="*/ 324370 w 13691114"/>
              <a:gd name="connsiteY333" fmla="*/ 2346999 h 5226845"/>
              <a:gd name="connsiteX334" fmla="*/ 324370 w 13691114"/>
              <a:gd name="connsiteY334" fmla="*/ 2315783 h 5226845"/>
              <a:gd name="connsiteX335" fmla="*/ 324370 w 13691114"/>
              <a:gd name="connsiteY335" fmla="*/ 2310943 h 5226845"/>
              <a:gd name="connsiteX336" fmla="*/ 680678 w 13691114"/>
              <a:gd name="connsiteY336" fmla="*/ 2096304 h 5226845"/>
              <a:gd name="connsiteX337" fmla="*/ 1946272 w 13691114"/>
              <a:gd name="connsiteY337" fmla="*/ 1881180 h 5226845"/>
              <a:gd name="connsiteX338" fmla="*/ 4316548 w 13691114"/>
              <a:gd name="connsiteY338" fmla="*/ 1906105 h 5226845"/>
              <a:gd name="connsiteX339" fmla="*/ 4606447 w 13691114"/>
              <a:gd name="connsiteY339" fmla="*/ 1948210 h 5226845"/>
              <a:gd name="connsiteX340" fmla="*/ 5011283 w 13691114"/>
              <a:gd name="connsiteY340" fmla="*/ 2024435 h 5226845"/>
              <a:gd name="connsiteX341" fmla="*/ 4676047 w 13691114"/>
              <a:gd name="connsiteY341" fmla="*/ 1958131 h 5226845"/>
              <a:gd name="connsiteX342" fmla="*/ 4606447 w 13691114"/>
              <a:gd name="connsiteY342" fmla="*/ 1948210 h 5226845"/>
              <a:gd name="connsiteX343" fmla="*/ 4122430 w 13691114"/>
              <a:gd name="connsiteY343" fmla="*/ 1856498 h 5226845"/>
              <a:gd name="connsiteX344" fmla="*/ 3193349 w 13691114"/>
              <a:gd name="connsiteY344" fmla="*/ 1755833 h 5226845"/>
              <a:gd name="connsiteX345" fmla="*/ 2605250 w 13691114"/>
              <a:gd name="connsiteY345" fmla="*/ 1755833 h 5226845"/>
              <a:gd name="connsiteX346" fmla="*/ 2409216 w 13691114"/>
              <a:gd name="connsiteY346" fmla="*/ 1755833 h 5226845"/>
              <a:gd name="connsiteX347" fmla="*/ 3015195 w 13691114"/>
              <a:gd name="connsiteY347" fmla="*/ 1720019 h 5226845"/>
              <a:gd name="connsiteX348" fmla="*/ 3139711 w 13691114"/>
              <a:gd name="connsiteY348" fmla="*/ 1701870 h 5226845"/>
              <a:gd name="connsiteX349" fmla="*/ 2480734 w 13691114"/>
              <a:gd name="connsiteY349" fmla="*/ 1720019 h 5226845"/>
              <a:gd name="connsiteX350" fmla="*/ 1821118 w 13691114"/>
              <a:gd name="connsiteY350" fmla="*/ 1755833 h 5226845"/>
              <a:gd name="connsiteX351" fmla="*/ 770074 w 13691114"/>
              <a:gd name="connsiteY351" fmla="*/ 1970956 h 5226845"/>
              <a:gd name="connsiteX352" fmla="*/ 591920 w 13691114"/>
              <a:gd name="connsiteY352" fmla="*/ 1988621 h 5226845"/>
              <a:gd name="connsiteX353" fmla="*/ 805832 w 13691114"/>
              <a:gd name="connsiteY353" fmla="*/ 1916994 h 5226845"/>
              <a:gd name="connsiteX354" fmla="*/ 1108502 w 13691114"/>
              <a:gd name="connsiteY354" fmla="*/ 1863274 h 5226845"/>
              <a:gd name="connsiteX355" fmla="*/ 1785998 w 13691114"/>
              <a:gd name="connsiteY355" fmla="*/ 1755833 h 5226845"/>
              <a:gd name="connsiteX356" fmla="*/ 3443019 w 13691114"/>
              <a:gd name="connsiteY356" fmla="*/ 1666057 h 5226845"/>
              <a:gd name="connsiteX357" fmla="*/ 3601378 w 13691114"/>
              <a:gd name="connsiteY357" fmla="*/ 1666057 h 5226845"/>
              <a:gd name="connsiteX358" fmla="*/ 3639052 w 13691114"/>
              <a:gd name="connsiteY358" fmla="*/ 1666057 h 5226845"/>
              <a:gd name="connsiteX359" fmla="*/ 3175469 w 13691114"/>
              <a:gd name="connsiteY359" fmla="*/ 1612579 h 5226845"/>
              <a:gd name="connsiteX360" fmla="*/ 3015195 w 13691114"/>
              <a:gd name="connsiteY360" fmla="*/ 1594672 h 5226845"/>
              <a:gd name="connsiteX361" fmla="*/ 3817206 w 13691114"/>
              <a:gd name="connsiteY361" fmla="*/ 1648150 h 5226845"/>
              <a:gd name="connsiteX362" fmla="*/ 6130725 w 13691114"/>
              <a:gd name="connsiteY362" fmla="*/ 2152137 h 5226845"/>
              <a:gd name="connsiteX363" fmla="*/ 6312658 w 13691114"/>
              <a:gd name="connsiteY363" fmla="*/ 2230010 h 5226845"/>
              <a:gd name="connsiteX364" fmla="*/ 6315506 w 13691114"/>
              <a:gd name="connsiteY364" fmla="*/ 2230010 h 5226845"/>
              <a:gd name="connsiteX365" fmla="*/ 6031477 w 13691114"/>
              <a:gd name="connsiteY365" fmla="*/ 2105079 h 5226845"/>
              <a:gd name="connsiteX366" fmla="*/ 4725854 w 13691114"/>
              <a:gd name="connsiteY366" fmla="*/ 1701870 h 5226845"/>
              <a:gd name="connsiteX367" fmla="*/ 4511942 w 13691114"/>
              <a:gd name="connsiteY367" fmla="*/ 1666057 h 5226845"/>
              <a:gd name="connsiteX368" fmla="*/ 4529821 w 13691114"/>
              <a:gd name="connsiteY368" fmla="*/ 1648150 h 5226845"/>
              <a:gd name="connsiteX369" fmla="*/ 4316548 w 13691114"/>
              <a:gd name="connsiteY369" fmla="*/ 1594672 h 5226845"/>
              <a:gd name="connsiteX370" fmla="*/ 4191393 w 13691114"/>
              <a:gd name="connsiteY370" fmla="*/ 1576281 h 5226845"/>
              <a:gd name="connsiteX371" fmla="*/ 4298668 w 13691114"/>
              <a:gd name="connsiteY371" fmla="*/ 1558616 h 5226845"/>
              <a:gd name="connsiteX372" fmla="*/ 4797371 w 13691114"/>
              <a:gd name="connsiteY372" fmla="*/ 1648150 h 5226845"/>
              <a:gd name="connsiteX373" fmla="*/ 6133206 w 13691114"/>
              <a:gd name="connsiteY373" fmla="*/ 2024435 h 5226845"/>
              <a:gd name="connsiteX374" fmla="*/ 6133206 w 13691114"/>
              <a:gd name="connsiteY374" fmla="*/ 2024435 h 5226845"/>
              <a:gd name="connsiteX375" fmla="*/ 5848415 w 13691114"/>
              <a:gd name="connsiteY375" fmla="*/ 1881180 h 5226845"/>
              <a:gd name="connsiteX376" fmla="*/ 4458943 w 13691114"/>
              <a:gd name="connsiteY376" fmla="*/ 1504896 h 5226845"/>
              <a:gd name="connsiteX377" fmla="*/ 5011283 w 13691114"/>
              <a:gd name="connsiteY377" fmla="*/ 1594672 h 5226845"/>
              <a:gd name="connsiteX378" fmla="*/ 5171558 w 13691114"/>
              <a:gd name="connsiteY378" fmla="*/ 1612579 h 5226845"/>
              <a:gd name="connsiteX379" fmla="*/ 5011283 w 13691114"/>
              <a:gd name="connsiteY379" fmla="*/ 1576281 h 5226845"/>
              <a:gd name="connsiteX380" fmla="*/ 4779492 w 13691114"/>
              <a:gd name="connsiteY380" fmla="*/ 1540709 h 5226845"/>
              <a:gd name="connsiteX381" fmla="*/ 4939766 w 13691114"/>
              <a:gd name="connsiteY381" fmla="*/ 1486989 h 5226845"/>
              <a:gd name="connsiteX382" fmla="*/ 4654976 w 13691114"/>
              <a:gd name="connsiteY382" fmla="*/ 1433027 h 5226845"/>
              <a:gd name="connsiteX383" fmla="*/ 5706019 w 13691114"/>
              <a:gd name="connsiteY383" fmla="*/ 1666057 h 5226845"/>
              <a:gd name="connsiteX384" fmla="*/ 5706019 w 13691114"/>
              <a:gd name="connsiteY384" fmla="*/ 1666057 h 5226845"/>
              <a:gd name="connsiteX385" fmla="*/ 4833129 w 13691114"/>
              <a:gd name="connsiteY385" fmla="*/ 1415362 h 5226845"/>
              <a:gd name="connsiteX386" fmla="*/ 4351668 w 13691114"/>
              <a:gd name="connsiteY386" fmla="*/ 1326070 h 5226845"/>
              <a:gd name="connsiteX387" fmla="*/ 3870844 w 13691114"/>
              <a:gd name="connsiteY387" fmla="*/ 1254201 h 5226845"/>
              <a:gd name="connsiteX388" fmla="*/ 3923843 w 13691114"/>
              <a:gd name="connsiteY388" fmla="*/ 1236294 h 5226845"/>
              <a:gd name="connsiteX389" fmla="*/ 4119876 w 13691114"/>
              <a:gd name="connsiteY389" fmla="*/ 1236294 h 5226845"/>
              <a:gd name="connsiteX390" fmla="*/ 4797371 w 13691114"/>
              <a:gd name="connsiteY390" fmla="*/ 1307679 h 5226845"/>
              <a:gd name="connsiteX391" fmla="*/ 4957645 w 13691114"/>
              <a:gd name="connsiteY391" fmla="*/ 1326070 h 5226845"/>
              <a:gd name="connsiteX392" fmla="*/ 4779492 w 13691114"/>
              <a:gd name="connsiteY392" fmla="*/ 1271866 h 5226845"/>
              <a:gd name="connsiteX393" fmla="*/ 4993404 w 13691114"/>
              <a:gd name="connsiteY393" fmla="*/ 1271866 h 5226845"/>
              <a:gd name="connsiteX394" fmla="*/ 5207316 w 13691114"/>
              <a:gd name="connsiteY394" fmla="*/ 1307679 h 5226845"/>
              <a:gd name="connsiteX395" fmla="*/ 4725854 w 13691114"/>
              <a:gd name="connsiteY395" fmla="*/ 1164425 h 5226845"/>
              <a:gd name="connsiteX396" fmla="*/ 4797371 w 13691114"/>
              <a:gd name="connsiteY396" fmla="*/ 1146518 h 5226845"/>
              <a:gd name="connsiteX397" fmla="*/ 5171558 w 13691114"/>
              <a:gd name="connsiteY397" fmla="*/ 1200481 h 5226845"/>
              <a:gd name="connsiteX398" fmla="*/ 5313953 w 13691114"/>
              <a:gd name="connsiteY398" fmla="*/ 1236294 h 5226845"/>
              <a:gd name="connsiteX399" fmla="*/ 5135799 w 13691114"/>
              <a:gd name="connsiteY399" fmla="*/ 1164425 h 5226845"/>
              <a:gd name="connsiteX400" fmla="*/ 4868250 w 13691114"/>
              <a:gd name="connsiteY400" fmla="*/ 1093040 h 5226845"/>
              <a:gd name="connsiteX401" fmla="*/ 4547701 w 13691114"/>
              <a:gd name="connsiteY401" fmla="*/ 1039077 h 5226845"/>
              <a:gd name="connsiteX402" fmla="*/ 4654976 w 13691114"/>
              <a:gd name="connsiteY402" fmla="*/ 985357 h 5226845"/>
              <a:gd name="connsiteX403" fmla="*/ 4601338 w 13691114"/>
              <a:gd name="connsiteY403" fmla="*/ 985357 h 5226845"/>
              <a:gd name="connsiteX404" fmla="*/ 4797371 w 13691114"/>
              <a:gd name="connsiteY404" fmla="*/ 985357 h 5226845"/>
              <a:gd name="connsiteX405" fmla="*/ 4797371 w 13691114"/>
              <a:gd name="connsiteY405" fmla="*/ 985357 h 5226845"/>
              <a:gd name="connsiteX406" fmla="*/ 4761612 w 13691114"/>
              <a:gd name="connsiteY406" fmla="*/ 949786 h 5226845"/>
              <a:gd name="connsiteX407" fmla="*/ 5100041 w 13691114"/>
              <a:gd name="connsiteY407" fmla="*/ 1003264 h 5226845"/>
              <a:gd name="connsiteX408" fmla="*/ 5207316 w 13691114"/>
              <a:gd name="connsiteY408" fmla="*/ 1039077 h 5226845"/>
              <a:gd name="connsiteX409" fmla="*/ 5207316 w 13691114"/>
              <a:gd name="connsiteY409" fmla="*/ 1039077 h 5226845"/>
              <a:gd name="connsiteX410" fmla="*/ 5100041 w 13691114"/>
              <a:gd name="connsiteY410" fmla="*/ 1003264 h 5226845"/>
              <a:gd name="connsiteX411" fmla="*/ 4672855 w 13691114"/>
              <a:gd name="connsiteY411" fmla="*/ 913488 h 5226845"/>
              <a:gd name="connsiteX412" fmla="*/ 5741778 w 13691114"/>
              <a:gd name="connsiteY412" fmla="*/ 1110946 h 5226845"/>
              <a:gd name="connsiteX413" fmla="*/ 6490152 w 13691114"/>
              <a:gd name="connsiteY413" fmla="*/ 1415362 h 5226845"/>
              <a:gd name="connsiteX414" fmla="*/ 7488196 w 13691114"/>
              <a:gd name="connsiteY414" fmla="*/ 1970956 h 5226845"/>
              <a:gd name="connsiteX415" fmla="*/ 7808745 w 13691114"/>
              <a:gd name="connsiteY415" fmla="*/ 2167689 h 5226845"/>
              <a:gd name="connsiteX416" fmla="*/ 7790866 w 13691114"/>
              <a:gd name="connsiteY416" fmla="*/ 2149782 h 5226845"/>
              <a:gd name="connsiteX417" fmla="*/ 7523954 w 13691114"/>
              <a:gd name="connsiteY417" fmla="*/ 1970956 h 5226845"/>
              <a:gd name="connsiteX418" fmla="*/ 6543789 w 13691114"/>
              <a:gd name="connsiteY418" fmla="*/ 1361642 h 5226845"/>
              <a:gd name="connsiteX419" fmla="*/ 5117920 w 13691114"/>
              <a:gd name="connsiteY419" fmla="*/ 824196 h 5226845"/>
              <a:gd name="connsiteX420" fmla="*/ 4993404 w 13691114"/>
              <a:gd name="connsiteY420" fmla="*/ 806047 h 5226845"/>
              <a:gd name="connsiteX421" fmla="*/ 5011283 w 13691114"/>
              <a:gd name="connsiteY421" fmla="*/ 788141 h 5226845"/>
              <a:gd name="connsiteX422" fmla="*/ 4725854 w 13691114"/>
              <a:gd name="connsiteY422" fmla="*/ 716755 h 5226845"/>
              <a:gd name="connsiteX423" fmla="*/ 5990810 w 13691114"/>
              <a:gd name="connsiteY423" fmla="*/ 1039077 h 5226845"/>
              <a:gd name="connsiteX424" fmla="*/ 6008689 w 13691114"/>
              <a:gd name="connsiteY424" fmla="*/ 1039077 h 5226845"/>
              <a:gd name="connsiteX425" fmla="*/ 6044448 w 13691114"/>
              <a:gd name="connsiteY425" fmla="*/ 1056984 h 5226845"/>
              <a:gd name="connsiteX426" fmla="*/ 6008689 w 13691114"/>
              <a:gd name="connsiteY426" fmla="*/ 1039077 h 5226845"/>
              <a:gd name="connsiteX427" fmla="*/ 5990810 w 13691114"/>
              <a:gd name="connsiteY427" fmla="*/ 1039077 h 5226845"/>
              <a:gd name="connsiteX428" fmla="*/ 5402711 w 13691114"/>
              <a:gd name="connsiteY428" fmla="*/ 788141 h 5226845"/>
              <a:gd name="connsiteX429" fmla="*/ 5402711 w 13691114"/>
              <a:gd name="connsiteY429" fmla="*/ 788141 h 5226845"/>
              <a:gd name="connsiteX430" fmla="*/ 5349711 w 13691114"/>
              <a:gd name="connsiteY430" fmla="*/ 734662 h 5226845"/>
              <a:gd name="connsiteX431" fmla="*/ 5776898 w 13691114"/>
              <a:gd name="connsiteY431" fmla="*/ 842103 h 5226845"/>
              <a:gd name="connsiteX432" fmla="*/ 5794778 w 13691114"/>
              <a:gd name="connsiteY432" fmla="*/ 877916 h 5226845"/>
              <a:gd name="connsiteX433" fmla="*/ 5776898 w 13691114"/>
              <a:gd name="connsiteY433" fmla="*/ 842103 h 5226845"/>
              <a:gd name="connsiteX434" fmla="*/ 5509986 w 13691114"/>
              <a:gd name="connsiteY434" fmla="*/ 734662 h 5226845"/>
              <a:gd name="connsiteX435" fmla="*/ 5189437 w 13691114"/>
              <a:gd name="connsiteY435" fmla="*/ 662793 h 5226845"/>
              <a:gd name="connsiteX436" fmla="*/ 5349711 w 13691114"/>
              <a:gd name="connsiteY436" fmla="*/ 662793 h 5226845"/>
              <a:gd name="connsiteX437" fmla="*/ 4886128 w 13691114"/>
              <a:gd name="connsiteY437" fmla="*/ 555110 h 5226845"/>
              <a:gd name="connsiteX438" fmla="*/ 4834407 w 13691114"/>
              <a:gd name="connsiteY438" fmla="*/ 547609 h 5226845"/>
              <a:gd name="connsiteX439" fmla="*/ 4798648 w 13691114"/>
              <a:gd name="connsiteY439" fmla="*/ 539865 h 5226845"/>
              <a:gd name="connsiteX440" fmla="*/ 5066198 w 13691114"/>
              <a:gd name="connsiteY440" fmla="*/ 573985 h 5226845"/>
              <a:gd name="connsiteX441" fmla="*/ 5794778 w 13691114"/>
              <a:gd name="connsiteY441" fmla="*/ 770234 h 5226845"/>
              <a:gd name="connsiteX442" fmla="*/ 5919932 w 13691114"/>
              <a:gd name="connsiteY442" fmla="*/ 806047 h 5226845"/>
              <a:gd name="connsiteX443" fmla="*/ 5509986 w 13691114"/>
              <a:gd name="connsiteY443" fmla="*/ 644886 h 5226845"/>
              <a:gd name="connsiteX444" fmla="*/ 5902053 w 13691114"/>
              <a:gd name="connsiteY444" fmla="*/ 734662 h 5226845"/>
              <a:gd name="connsiteX445" fmla="*/ 5688141 w 13691114"/>
              <a:gd name="connsiteY445" fmla="*/ 644886 h 5226845"/>
              <a:gd name="connsiteX446" fmla="*/ 5884173 w 13691114"/>
              <a:gd name="connsiteY446" fmla="*/ 698849 h 5226845"/>
              <a:gd name="connsiteX447" fmla="*/ 5990810 w 13691114"/>
              <a:gd name="connsiteY447" fmla="*/ 698849 h 5226845"/>
              <a:gd name="connsiteX448" fmla="*/ 6133206 w 13691114"/>
              <a:gd name="connsiteY448" fmla="*/ 770234 h 5226845"/>
              <a:gd name="connsiteX449" fmla="*/ 6044448 w 13691114"/>
              <a:gd name="connsiteY449" fmla="*/ 716755 h 5226845"/>
              <a:gd name="connsiteX450" fmla="*/ 6098085 w 13691114"/>
              <a:gd name="connsiteY450" fmla="*/ 698849 h 5226845"/>
              <a:gd name="connsiteX451" fmla="*/ 5456348 w 13691114"/>
              <a:gd name="connsiteY451" fmla="*/ 465818 h 5226845"/>
              <a:gd name="connsiteX452" fmla="*/ 4833129 w 13691114"/>
              <a:gd name="connsiteY452" fmla="*/ 322564 h 5226845"/>
              <a:gd name="connsiteX453" fmla="*/ 4761612 w 13691114"/>
              <a:gd name="connsiteY453" fmla="*/ 286508 h 5226845"/>
              <a:gd name="connsiteX454" fmla="*/ 5545744 w 13691114"/>
              <a:gd name="connsiteY454" fmla="*/ 376284 h 5226845"/>
              <a:gd name="connsiteX455" fmla="*/ 5580864 w 13691114"/>
              <a:gd name="connsiteY455" fmla="*/ 376284 h 5226845"/>
              <a:gd name="connsiteX456" fmla="*/ 5776898 w 13691114"/>
              <a:gd name="connsiteY456" fmla="*/ 448154 h 5226845"/>
              <a:gd name="connsiteX457" fmla="*/ 5884173 w 13691114"/>
              <a:gd name="connsiteY457" fmla="*/ 429763 h 5226845"/>
              <a:gd name="connsiteX458" fmla="*/ 5438470 w 13691114"/>
              <a:gd name="connsiteY458" fmla="*/ 268602 h 5226845"/>
              <a:gd name="connsiteX459" fmla="*/ 5688141 w 13691114"/>
              <a:gd name="connsiteY459" fmla="*/ 286508 h 5226845"/>
              <a:gd name="connsiteX460" fmla="*/ 5812656 w 13691114"/>
              <a:gd name="connsiteY460" fmla="*/ 340471 h 5226845"/>
              <a:gd name="connsiteX461" fmla="*/ 5972931 w 13691114"/>
              <a:gd name="connsiteY461" fmla="*/ 376284 h 5226845"/>
              <a:gd name="connsiteX462" fmla="*/ 5759019 w 13691114"/>
              <a:gd name="connsiteY462" fmla="*/ 286508 h 5226845"/>
              <a:gd name="connsiteX463" fmla="*/ 5634503 w 13691114"/>
              <a:gd name="connsiteY463" fmla="*/ 179068 h 5226845"/>
              <a:gd name="connsiteX464" fmla="*/ 5884173 w 13691114"/>
              <a:gd name="connsiteY464" fmla="*/ 268602 h 5226845"/>
              <a:gd name="connsiteX465" fmla="*/ 6650426 w 13691114"/>
              <a:gd name="connsiteY465" fmla="*/ 555110 h 5226845"/>
              <a:gd name="connsiteX466" fmla="*/ 8378965 w 13691114"/>
              <a:gd name="connsiteY466" fmla="*/ 1612579 h 5226845"/>
              <a:gd name="connsiteX467" fmla="*/ 9287613 w 13691114"/>
              <a:gd name="connsiteY467" fmla="*/ 2042341 h 5226845"/>
              <a:gd name="connsiteX468" fmla="*/ 9269733 w 13691114"/>
              <a:gd name="connsiteY468" fmla="*/ 2042341 h 5226845"/>
              <a:gd name="connsiteX469" fmla="*/ 9430646 w 13691114"/>
              <a:gd name="connsiteY469" fmla="*/ 2096304 h 5226845"/>
              <a:gd name="connsiteX470" fmla="*/ 9947229 w 13691114"/>
              <a:gd name="connsiteY470" fmla="*/ 2203502 h 5226845"/>
              <a:gd name="connsiteX471" fmla="*/ 10000866 w 13691114"/>
              <a:gd name="connsiteY471" fmla="*/ 2221651 h 5226845"/>
              <a:gd name="connsiteX472" fmla="*/ 10000866 w 13691114"/>
              <a:gd name="connsiteY472" fmla="*/ 2221651 h 5226845"/>
              <a:gd name="connsiteX473" fmla="*/ 9947229 w 13691114"/>
              <a:gd name="connsiteY473" fmla="*/ 2203502 h 5226845"/>
              <a:gd name="connsiteX474" fmla="*/ 9483646 w 13691114"/>
              <a:gd name="connsiteY474" fmla="*/ 2096304 h 5226845"/>
              <a:gd name="connsiteX475" fmla="*/ 9519404 w 13691114"/>
              <a:gd name="connsiteY475" fmla="*/ 2096304 h 5226845"/>
              <a:gd name="connsiteX476" fmla="*/ 9287613 w 13691114"/>
              <a:gd name="connsiteY476" fmla="*/ 2024435 h 5226845"/>
              <a:gd name="connsiteX477" fmla="*/ 7096130 w 13691114"/>
              <a:gd name="connsiteY477" fmla="*/ 716755 h 5226845"/>
              <a:gd name="connsiteX478" fmla="*/ 6347118 w 13691114"/>
              <a:gd name="connsiteY478" fmla="*/ 358378 h 5226845"/>
              <a:gd name="connsiteX479" fmla="*/ 6319022 w 13691114"/>
              <a:gd name="connsiteY479" fmla="*/ 345311 h 5226845"/>
              <a:gd name="connsiteX480" fmla="*/ 6287734 w 13691114"/>
              <a:gd name="connsiteY480" fmla="*/ 326194 h 5226845"/>
              <a:gd name="connsiteX481" fmla="*/ 6395647 w 13691114"/>
              <a:gd name="connsiteY481" fmla="*/ 359588 h 5226845"/>
              <a:gd name="connsiteX482" fmla="*/ 6721943 w 13691114"/>
              <a:gd name="connsiteY482" fmla="*/ 448154 h 5226845"/>
              <a:gd name="connsiteX483" fmla="*/ 6721943 w 13691114"/>
              <a:gd name="connsiteY483" fmla="*/ 448154 h 5226845"/>
              <a:gd name="connsiteX484" fmla="*/ 6276239 w 13691114"/>
              <a:gd name="connsiteY484" fmla="*/ 161161 h 5226845"/>
              <a:gd name="connsiteX485" fmla="*/ 6151085 w 13691114"/>
              <a:gd name="connsiteY485" fmla="*/ 71869 h 5226845"/>
              <a:gd name="connsiteX486" fmla="*/ 6596788 w 13691114"/>
              <a:gd name="connsiteY486" fmla="*/ 215123 h 5226845"/>
              <a:gd name="connsiteX487" fmla="*/ 6596788 w 13691114"/>
              <a:gd name="connsiteY487" fmla="*/ 215123 h 5226845"/>
              <a:gd name="connsiteX488" fmla="*/ 6454393 w 13691114"/>
              <a:gd name="connsiteY488" fmla="*/ 125347 h 5226845"/>
              <a:gd name="connsiteX489" fmla="*/ 6614668 w 13691114"/>
              <a:gd name="connsiteY489" fmla="*/ 161161 h 5226845"/>
              <a:gd name="connsiteX490" fmla="*/ 6525910 w 13691114"/>
              <a:gd name="connsiteY490" fmla="*/ 71869 h 5226845"/>
              <a:gd name="connsiteX491" fmla="*/ 6578909 w 13691114"/>
              <a:gd name="connsiteY491" fmla="*/ 71869 h 5226845"/>
              <a:gd name="connsiteX492" fmla="*/ 6454393 w 13691114"/>
              <a:gd name="connsiteY492" fmla="*/ 0 h 52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Lst>
            <a:rect l="l" t="t" r="r" b="b"/>
            <a:pathLst>
              <a:path w="13691114" h="5226845">
                <a:moveTo>
                  <a:pt x="9984264" y="5016562"/>
                </a:moveTo>
                <a:lnTo>
                  <a:pt x="10080684" y="5024789"/>
                </a:lnTo>
                <a:cubicBezTo>
                  <a:pt x="10178381" y="5040034"/>
                  <a:pt x="10258838" y="5070040"/>
                  <a:pt x="10179020" y="5070040"/>
                </a:cubicBezTo>
                <a:cubicBezTo>
                  <a:pt x="10161141" y="5070040"/>
                  <a:pt x="10035986" y="5016320"/>
                  <a:pt x="10000866" y="5052133"/>
                </a:cubicBezTo>
                <a:cubicBezTo>
                  <a:pt x="10000866" y="5038824"/>
                  <a:pt x="9998312" y="5029871"/>
                  <a:pt x="9994481" y="5024063"/>
                </a:cubicBezTo>
                <a:close/>
                <a:moveTo>
                  <a:pt x="9980433" y="5014142"/>
                </a:moveTo>
                <a:lnTo>
                  <a:pt x="9984264" y="5016562"/>
                </a:lnTo>
                <a:lnTo>
                  <a:pt x="9982987" y="5016562"/>
                </a:lnTo>
                <a:lnTo>
                  <a:pt x="9973409" y="5014626"/>
                </a:lnTo>
                <a:close/>
                <a:moveTo>
                  <a:pt x="12856435" y="4339734"/>
                </a:moveTo>
                <a:lnTo>
                  <a:pt x="12856435" y="4340217"/>
                </a:lnTo>
                <a:lnTo>
                  <a:pt x="12854519" y="4340217"/>
                </a:lnTo>
                <a:close/>
                <a:moveTo>
                  <a:pt x="13172514" y="4299806"/>
                </a:moveTo>
                <a:cubicBezTo>
                  <a:pt x="13030119" y="4335620"/>
                  <a:pt x="12993722" y="4317471"/>
                  <a:pt x="12904964" y="4335378"/>
                </a:cubicBezTo>
                <a:cubicBezTo>
                  <a:pt x="12902410" y="4335378"/>
                  <a:pt x="12896025" y="4336104"/>
                  <a:pt x="12885169" y="4337072"/>
                </a:cubicBezTo>
                <a:lnTo>
                  <a:pt x="12856435" y="4339734"/>
                </a:lnTo>
                <a:lnTo>
                  <a:pt x="12958602" y="4317713"/>
                </a:lnTo>
                <a:cubicBezTo>
                  <a:pt x="13047360" y="4317713"/>
                  <a:pt x="13118877" y="4299806"/>
                  <a:pt x="13172514" y="4299806"/>
                </a:cubicBezTo>
                <a:close/>
                <a:moveTo>
                  <a:pt x="5135799" y="3081419"/>
                </a:moveTo>
                <a:cubicBezTo>
                  <a:pt x="5135799" y="3081419"/>
                  <a:pt x="5135799" y="3081661"/>
                  <a:pt x="5117920" y="3099568"/>
                </a:cubicBezTo>
                <a:cubicBezTo>
                  <a:pt x="5100041" y="3081661"/>
                  <a:pt x="5117920" y="3081419"/>
                  <a:pt x="5135799" y="3081419"/>
                </a:cubicBezTo>
                <a:close/>
                <a:moveTo>
                  <a:pt x="5207316" y="2078155"/>
                </a:moveTo>
                <a:cubicBezTo>
                  <a:pt x="5225195" y="2096062"/>
                  <a:pt x="5242436" y="2096304"/>
                  <a:pt x="5278194" y="2096304"/>
                </a:cubicBezTo>
                <a:cubicBezTo>
                  <a:pt x="5296074" y="2132117"/>
                  <a:pt x="5331832" y="2096304"/>
                  <a:pt x="5278194" y="2096304"/>
                </a:cubicBezTo>
                <a:cubicBezTo>
                  <a:pt x="5278194" y="2078397"/>
                  <a:pt x="5225195" y="2078155"/>
                  <a:pt x="5207316" y="2078155"/>
                </a:cubicBezTo>
                <a:close/>
                <a:moveTo>
                  <a:pt x="4639651" y="1413184"/>
                </a:moveTo>
                <a:cubicBezTo>
                  <a:pt x="4644759" y="1414394"/>
                  <a:pt x="4650506" y="1419718"/>
                  <a:pt x="4654976" y="1433027"/>
                </a:cubicBezTo>
                <a:cubicBezTo>
                  <a:pt x="4614748" y="1446578"/>
                  <a:pt x="4624964" y="1409796"/>
                  <a:pt x="4639651" y="1413184"/>
                </a:cubicBezTo>
                <a:close/>
                <a:moveTo>
                  <a:pt x="5848415" y="877916"/>
                </a:moveTo>
                <a:cubicBezTo>
                  <a:pt x="5848415" y="913730"/>
                  <a:pt x="5884173" y="877916"/>
                  <a:pt x="5848415" y="877916"/>
                </a:cubicBezTo>
                <a:close/>
                <a:moveTo>
                  <a:pt x="4730963" y="525104"/>
                </a:moveTo>
                <a:cubicBezTo>
                  <a:pt x="4731601" y="525104"/>
                  <a:pt x="4745649" y="528492"/>
                  <a:pt x="4766082" y="533090"/>
                </a:cubicBezTo>
                <a:lnTo>
                  <a:pt x="4798648" y="539865"/>
                </a:lnTo>
                <a:lnTo>
                  <a:pt x="4779492" y="537445"/>
                </a:lnTo>
                <a:cubicBezTo>
                  <a:pt x="4743734" y="528492"/>
                  <a:pt x="4730324" y="525104"/>
                  <a:pt x="4730963" y="525104"/>
                </a:cubicBezTo>
                <a:close/>
                <a:moveTo>
                  <a:pt x="6255167" y="305625"/>
                </a:moveTo>
                <a:cubicBezTo>
                  <a:pt x="6257083" y="306351"/>
                  <a:pt x="6266023" y="312401"/>
                  <a:pt x="6278155" y="320386"/>
                </a:cubicBezTo>
                <a:lnTo>
                  <a:pt x="6287734" y="326194"/>
                </a:lnTo>
                <a:lnTo>
                  <a:pt x="6276239" y="322564"/>
                </a:lnTo>
                <a:cubicBezTo>
                  <a:pt x="6258360" y="309255"/>
                  <a:pt x="6253252" y="304657"/>
                  <a:pt x="6255167" y="305625"/>
                </a:cubicBezTo>
                <a:close/>
                <a:moveTo>
                  <a:pt x="6454393" y="0"/>
                </a:moveTo>
                <a:cubicBezTo>
                  <a:pt x="6525910" y="0"/>
                  <a:pt x="6543789" y="17907"/>
                  <a:pt x="6578909" y="35813"/>
                </a:cubicBezTo>
                <a:cubicBezTo>
                  <a:pt x="6650426" y="53720"/>
                  <a:pt x="6686185" y="53962"/>
                  <a:pt x="6721943" y="71869"/>
                </a:cubicBezTo>
                <a:cubicBezTo>
                  <a:pt x="6757063" y="71869"/>
                  <a:pt x="6793460" y="107441"/>
                  <a:pt x="6810701" y="125347"/>
                </a:cubicBezTo>
                <a:cubicBezTo>
                  <a:pt x="6828580" y="125347"/>
                  <a:pt x="6882218" y="125347"/>
                  <a:pt x="6900097" y="125347"/>
                </a:cubicBezTo>
                <a:cubicBezTo>
                  <a:pt x="7006734" y="161161"/>
                  <a:pt x="7113370" y="232788"/>
                  <a:pt x="7184887" y="286508"/>
                </a:cubicBezTo>
                <a:cubicBezTo>
                  <a:pt x="7291524" y="358136"/>
                  <a:pt x="7398800" y="430005"/>
                  <a:pt x="7488196" y="483725"/>
                </a:cubicBezTo>
                <a:cubicBezTo>
                  <a:pt x="8040536" y="824196"/>
                  <a:pt x="8503481" y="1218387"/>
                  <a:pt x="9091580" y="1469324"/>
                </a:cubicBezTo>
                <a:cubicBezTo>
                  <a:pt x="9216734" y="1505138"/>
                  <a:pt x="9359129" y="1576765"/>
                  <a:pt x="9501525" y="1594672"/>
                </a:cubicBezTo>
                <a:cubicBezTo>
                  <a:pt x="9554524" y="1612579"/>
                  <a:pt x="9643920" y="1666057"/>
                  <a:pt x="9733316" y="1683964"/>
                </a:cubicBezTo>
                <a:cubicBezTo>
                  <a:pt x="9875712" y="1701870"/>
                  <a:pt x="10071745" y="1720019"/>
                  <a:pt x="10232019" y="1755833"/>
                </a:cubicBezTo>
                <a:cubicBezTo>
                  <a:pt x="10267778" y="1755833"/>
                  <a:pt x="10303536" y="1773740"/>
                  <a:pt x="10321415" y="1773740"/>
                </a:cubicBezTo>
                <a:cubicBezTo>
                  <a:pt x="10303536" y="1773740"/>
                  <a:pt x="10214140" y="1791404"/>
                  <a:pt x="10303536" y="1791404"/>
                </a:cubicBezTo>
                <a:cubicBezTo>
                  <a:pt x="10445931" y="1827218"/>
                  <a:pt x="10606844" y="1827460"/>
                  <a:pt x="10731361" y="1863274"/>
                </a:cubicBezTo>
                <a:cubicBezTo>
                  <a:pt x="10802239" y="1881180"/>
                  <a:pt x="10891635" y="1899087"/>
                  <a:pt x="10962513" y="1916994"/>
                </a:cubicBezTo>
                <a:cubicBezTo>
                  <a:pt x="10998272" y="1916994"/>
                  <a:pt x="11034030" y="1916994"/>
                  <a:pt x="11087668" y="1916994"/>
                </a:cubicBezTo>
                <a:cubicBezTo>
                  <a:pt x="11087668" y="1916994"/>
                  <a:pt x="11087668" y="1916752"/>
                  <a:pt x="11069789" y="1934659"/>
                </a:cubicBezTo>
                <a:cubicBezTo>
                  <a:pt x="11034030" y="1934659"/>
                  <a:pt x="11034030" y="1916752"/>
                  <a:pt x="11034030" y="1934659"/>
                </a:cubicBezTo>
                <a:cubicBezTo>
                  <a:pt x="11034030" y="1934659"/>
                  <a:pt x="11034030" y="1934659"/>
                  <a:pt x="11069789" y="1934659"/>
                </a:cubicBezTo>
                <a:cubicBezTo>
                  <a:pt x="11069789" y="1934659"/>
                  <a:pt x="11069789" y="1935143"/>
                  <a:pt x="11087668" y="1970956"/>
                </a:cubicBezTo>
                <a:cubicBezTo>
                  <a:pt x="11177064" y="2006770"/>
                  <a:pt x="11319460" y="1988621"/>
                  <a:pt x="11426096" y="1988621"/>
                </a:cubicBezTo>
                <a:cubicBezTo>
                  <a:pt x="11711526" y="2006770"/>
                  <a:pt x="12138712" y="1988621"/>
                  <a:pt x="12334745" y="1988621"/>
                </a:cubicBezTo>
                <a:cubicBezTo>
                  <a:pt x="12352624" y="1988621"/>
                  <a:pt x="12388382" y="1988621"/>
                  <a:pt x="12424141" y="1988621"/>
                </a:cubicBezTo>
                <a:cubicBezTo>
                  <a:pt x="12370503" y="1988621"/>
                  <a:pt x="12299625" y="2024435"/>
                  <a:pt x="12334745" y="2024435"/>
                </a:cubicBezTo>
                <a:cubicBezTo>
                  <a:pt x="12228108" y="2024435"/>
                  <a:pt x="12032075" y="2042341"/>
                  <a:pt x="11906920" y="2042341"/>
                </a:cubicBezTo>
                <a:cubicBezTo>
                  <a:pt x="11746646" y="2042341"/>
                  <a:pt x="11551251" y="2042341"/>
                  <a:pt x="11247943" y="2024435"/>
                </a:cubicBezTo>
                <a:cubicBezTo>
                  <a:pt x="11221124" y="2024435"/>
                  <a:pt x="11134282" y="2014513"/>
                  <a:pt x="11077451" y="2016933"/>
                </a:cubicBezTo>
                <a:lnTo>
                  <a:pt x="11051271" y="2021289"/>
                </a:lnTo>
                <a:lnTo>
                  <a:pt x="11044886" y="2019595"/>
                </a:lnTo>
                <a:cubicBezTo>
                  <a:pt x="11038500" y="2018869"/>
                  <a:pt x="11034030" y="2020079"/>
                  <a:pt x="11034030" y="2024435"/>
                </a:cubicBezTo>
                <a:lnTo>
                  <a:pt x="11051271" y="2021289"/>
                </a:lnTo>
                <a:lnTo>
                  <a:pt x="11069789" y="2026854"/>
                </a:lnTo>
                <a:cubicBezTo>
                  <a:pt x="11087668" y="2033630"/>
                  <a:pt x="11105547" y="2042341"/>
                  <a:pt x="11105547" y="2042341"/>
                </a:cubicBezTo>
                <a:cubicBezTo>
                  <a:pt x="11141306" y="2078155"/>
                  <a:pt x="11354579" y="2042099"/>
                  <a:pt x="11354579" y="2078155"/>
                </a:cubicBezTo>
                <a:cubicBezTo>
                  <a:pt x="11372459" y="2096062"/>
                  <a:pt x="11568492" y="2096304"/>
                  <a:pt x="11550612" y="2096304"/>
                </a:cubicBezTo>
                <a:cubicBezTo>
                  <a:pt x="11640009" y="2096304"/>
                  <a:pt x="11764525" y="2096304"/>
                  <a:pt x="11853921" y="2096304"/>
                </a:cubicBezTo>
                <a:cubicBezTo>
                  <a:pt x="11889041" y="2096304"/>
                  <a:pt x="12156591" y="2114211"/>
                  <a:pt x="12014195" y="2114211"/>
                </a:cubicBezTo>
                <a:cubicBezTo>
                  <a:pt x="11871162" y="2114211"/>
                  <a:pt x="11764525" y="2096304"/>
                  <a:pt x="11622129" y="2114211"/>
                </a:cubicBezTo>
                <a:cubicBezTo>
                  <a:pt x="11533372" y="2114211"/>
                  <a:pt x="11622129" y="2114211"/>
                  <a:pt x="11586371" y="2132117"/>
                </a:cubicBezTo>
                <a:cubicBezTo>
                  <a:pt x="11550612" y="2132117"/>
                  <a:pt x="11479734" y="2131875"/>
                  <a:pt x="11426096" y="2149782"/>
                </a:cubicBezTo>
                <a:cubicBezTo>
                  <a:pt x="11372459" y="2149782"/>
                  <a:pt x="11354579" y="2167689"/>
                  <a:pt x="11318821" y="2167689"/>
                </a:cubicBezTo>
                <a:cubicBezTo>
                  <a:pt x="11283701" y="2203502"/>
                  <a:pt x="11230063" y="2167689"/>
                  <a:pt x="11212184" y="2167689"/>
                </a:cubicBezTo>
                <a:cubicBezTo>
                  <a:pt x="11194305" y="2203502"/>
                  <a:pt x="11212184" y="2221651"/>
                  <a:pt x="11212184" y="2239558"/>
                </a:cubicBezTo>
                <a:cubicBezTo>
                  <a:pt x="11141306" y="2239558"/>
                  <a:pt x="10891635" y="2203502"/>
                  <a:pt x="10766480" y="2203502"/>
                </a:cubicBezTo>
                <a:cubicBezTo>
                  <a:pt x="10766480" y="2203502"/>
                  <a:pt x="10606206" y="2221651"/>
                  <a:pt x="10677723" y="2239558"/>
                </a:cubicBezTo>
                <a:cubicBezTo>
                  <a:pt x="10784360" y="2239558"/>
                  <a:pt x="10909514" y="2257465"/>
                  <a:pt x="11034030" y="2275372"/>
                </a:cubicBezTo>
                <a:cubicBezTo>
                  <a:pt x="11087668" y="2275372"/>
                  <a:pt x="11318821" y="2275130"/>
                  <a:pt x="11318821" y="2310943"/>
                </a:cubicBezTo>
                <a:cubicBezTo>
                  <a:pt x="11336700" y="2310943"/>
                  <a:pt x="10962513" y="2275130"/>
                  <a:pt x="11140667" y="2328850"/>
                </a:cubicBezTo>
                <a:cubicBezTo>
                  <a:pt x="11318821" y="2346757"/>
                  <a:pt x="11087668" y="2346999"/>
                  <a:pt x="11034030" y="2346999"/>
                </a:cubicBezTo>
                <a:cubicBezTo>
                  <a:pt x="10998272" y="2346999"/>
                  <a:pt x="10855877" y="2329092"/>
                  <a:pt x="10784360" y="2346999"/>
                </a:cubicBezTo>
                <a:cubicBezTo>
                  <a:pt x="10677723" y="2383054"/>
                  <a:pt x="10998910" y="2364906"/>
                  <a:pt x="11105547" y="2364906"/>
                </a:cubicBezTo>
                <a:cubicBezTo>
                  <a:pt x="11373097" y="2382812"/>
                  <a:pt x="11479734" y="2382812"/>
                  <a:pt x="11693008" y="2418626"/>
                </a:cubicBezTo>
                <a:cubicBezTo>
                  <a:pt x="11960558" y="2436533"/>
                  <a:pt x="12334745" y="2454439"/>
                  <a:pt x="12602294" y="2436533"/>
                </a:cubicBezTo>
                <a:cubicBezTo>
                  <a:pt x="12673173" y="2436533"/>
                  <a:pt x="12887085" y="2382570"/>
                  <a:pt x="12798327" y="2436533"/>
                </a:cubicBezTo>
                <a:cubicBezTo>
                  <a:pt x="12762569" y="2454439"/>
                  <a:pt x="12780448" y="2454197"/>
                  <a:pt x="12673811" y="2454197"/>
                </a:cubicBezTo>
                <a:cubicBezTo>
                  <a:pt x="12495658" y="2472104"/>
                  <a:pt x="12156591" y="2490495"/>
                  <a:pt x="12049954" y="2490495"/>
                </a:cubicBezTo>
                <a:cubicBezTo>
                  <a:pt x="12120832" y="2490495"/>
                  <a:pt x="12210228" y="2490495"/>
                  <a:pt x="12245987" y="2490495"/>
                </a:cubicBezTo>
                <a:cubicBezTo>
                  <a:pt x="12424141" y="2490495"/>
                  <a:pt x="12548657" y="2490495"/>
                  <a:pt x="12709570" y="2490495"/>
                </a:cubicBezTo>
                <a:cubicBezTo>
                  <a:pt x="12780448" y="2490495"/>
                  <a:pt x="13030119" y="2454681"/>
                  <a:pt x="13047998" y="2472588"/>
                </a:cubicBezTo>
                <a:cubicBezTo>
                  <a:pt x="13047998" y="2490495"/>
                  <a:pt x="12940723" y="2490495"/>
                  <a:pt x="12904964" y="2490495"/>
                </a:cubicBezTo>
                <a:cubicBezTo>
                  <a:pt x="12762569" y="2544215"/>
                  <a:pt x="13047998" y="2543973"/>
                  <a:pt x="13047998" y="2543973"/>
                </a:cubicBezTo>
                <a:cubicBezTo>
                  <a:pt x="13047998" y="2543973"/>
                  <a:pt x="12958602" y="2543973"/>
                  <a:pt x="12922844" y="2561880"/>
                </a:cubicBezTo>
                <a:cubicBezTo>
                  <a:pt x="12904964" y="2561880"/>
                  <a:pt x="12922844" y="2579787"/>
                  <a:pt x="12904964" y="2579787"/>
                </a:cubicBezTo>
                <a:cubicBezTo>
                  <a:pt x="12815568" y="2633507"/>
                  <a:pt x="12620174" y="2580029"/>
                  <a:pt x="12495658" y="2633749"/>
                </a:cubicBezTo>
                <a:cubicBezTo>
                  <a:pt x="12388382" y="2597936"/>
                  <a:pt x="12459899" y="2669563"/>
                  <a:pt x="12495658" y="2633749"/>
                </a:cubicBezTo>
                <a:cubicBezTo>
                  <a:pt x="12548657" y="2651656"/>
                  <a:pt x="12620174" y="2597936"/>
                  <a:pt x="12655932" y="2633749"/>
                </a:cubicBezTo>
                <a:cubicBezTo>
                  <a:pt x="12673811" y="2633749"/>
                  <a:pt x="12442020" y="2669321"/>
                  <a:pt x="12459899" y="2669321"/>
                </a:cubicBezTo>
                <a:cubicBezTo>
                  <a:pt x="12334745" y="2687228"/>
                  <a:pt x="12298986" y="2687228"/>
                  <a:pt x="12032075" y="2687228"/>
                </a:cubicBezTo>
                <a:cubicBezTo>
                  <a:pt x="11960558" y="2687228"/>
                  <a:pt x="11568492" y="2705134"/>
                  <a:pt x="11550612" y="2705134"/>
                </a:cubicBezTo>
                <a:cubicBezTo>
                  <a:pt x="11550612" y="2705134"/>
                  <a:pt x="11693646" y="2741190"/>
                  <a:pt x="11746646" y="2741190"/>
                </a:cubicBezTo>
                <a:cubicBezTo>
                  <a:pt x="12102953" y="2759097"/>
                  <a:pt x="12370503" y="2759097"/>
                  <a:pt x="12691691" y="2741190"/>
                </a:cubicBezTo>
                <a:cubicBezTo>
                  <a:pt x="12798327" y="2741190"/>
                  <a:pt x="13172514" y="2669321"/>
                  <a:pt x="13047998" y="2705134"/>
                </a:cubicBezTo>
                <a:cubicBezTo>
                  <a:pt x="13030119" y="2740948"/>
                  <a:pt x="12922844" y="2759097"/>
                  <a:pt x="12887724" y="2759097"/>
                </a:cubicBezTo>
                <a:cubicBezTo>
                  <a:pt x="12709570" y="2777004"/>
                  <a:pt x="13012240" y="2759097"/>
                  <a:pt x="13030119" y="2759097"/>
                </a:cubicBezTo>
                <a:cubicBezTo>
                  <a:pt x="13030119" y="2759097"/>
                  <a:pt x="13025011" y="2767808"/>
                  <a:pt x="13020541" y="2774584"/>
                </a:cubicBezTo>
                <a:lnTo>
                  <a:pt x="13017348" y="2778939"/>
                </a:lnTo>
                <a:lnTo>
                  <a:pt x="13012240" y="2777004"/>
                </a:lnTo>
                <a:cubicBezTo>
                  <a:pt x="13012240" y="2781359"/>
                  <a:pt x="13013517" y="2782569"/>
                  <a:pt x="13014794" y="2781601"/>
                </a:cubicBezTo>
                <a:lnTo>
                  <a:pt x="13017348" y="2778939"/>
                </a:lnTo>
                <a:lnTo>
                  <a:pt x="13030119" y="2783779"/>
                </a:lnTo>
                <a:cubicBezTo>
                  <a:pt x="13039059" y="2781359"/>
                  <a:pt x="13047998" y="2777004"/>
                  <a:pt x="13047998" y="2777004"/>
                </a:cubicBezTo>
                <a:cubicBezTo>
                  <a:pt x="13208273" y="2777004"/>
                  <a:pt x="12993722" y="2812817"/>
                  <a:pt x="12904964" y="2848873"/>
                </a:cubicBezTo>
                <a:cubicBezTo>
                  <a:pt x="12602294" y="2866779"/>
                  <a:pt x="12245987" y="2884444"/>
                  <a:pt x="11960558" y="2902351"/>
                </a:cubicBezTo>
                <a:cubicBezTo>
                  <a:pt x="11889679" y="2920258"/>
                  <a:pt x="11514854" y="2884444"/>
                  <a:pt x="11479096" y="2902351"/>
                </a:cubicBezTo>
                <a:cubicBezTo>
                  <a:pt x="11461855" y="2920258"/>
                  <a:pt x="11693646" y="2920258"/>
                  <a:pt x="11746646" y="2920258"/>
                </a:cubicBezTo>
                <a:cubicBezTo>
                  <a:pt x="11889679" y="2920258"/>
                  <a:pt x="12014195" y="2920258"/>
                  <a:pt x="12120832" y="2920258"/>
                </a:cubicBezTo>
                <a:cubicBezTo>
                  <a:pt x="12388382" y="2920258"/>
                  <a:pt x="12602294" y="2973978"/>
                  <a:pt x="12869844" y="2938165"/>
                </a:cubicBezTo>
                <a:cubicBezTo>
                  <a:pt x="12887724" y="2938165"/>
                  <a:pt x="13030119" y="2902351"/>
                  <a:pt x="13030119" y="2920258"/>
                </a:cubicBezTo>
                <a:cubicBezTo>
                  <a:pt x="13030119" y="2920258"/>
                  <a:pt x="12958602" y="2938165"/>
                  <a:pt x="12904964" y="2938165"/>
                </a:cubicBezTo>
                <a:cubicBezTo>
                  <a:pt x="12780448" y="2973978"/>
                  <a:pt x="12726811" y="2992127"/>
                  <a:pt x="12620174" y="2992127"/>
                </a:cubicBezTo>
                <a:cubicBezTo>
                  <a:pt x="12566536" y="3010034"/>
                  <a:pt x="12388382" y="3027698"/>
                  <a:pt x="12530778" y="3027698"/>
                </a:cubicBezTo>
                <a:cubicBezTo>
                  <a:pt x="12726811" y="3027698"/>
                  <a:pt x="12869844" y="3010034"/>
                  <a:pt x="13047998" y="2992127"/>
                </a:cubicBezTo>
                <a:cubicBezTo>
                  <a:pt x="13118877" y="2992127"/>
                  <a:pt x="13279151" y="3009792"/>
                  <a:pt x="13172514" y="3027698"/>
                </a:cubicBezTo>
                <a:cubicBezTo>
                  <a:pt x="13100997" y="3027698"/>
                  <a:pt x="13065877" y="3045605"/>
                  <a:pt x="13030119" y="3045605"/>
                </a:cubicBezTo>
                <a:cubicBezTo>
                  <a:pt x="12762569" y="3117232"/>
                  <a:pt x="12388382" y="3099568"/>
                  <a:pt x="12192349" y="3135381"/>
                </a:cubicBezTo>
                <a:cubicBezTo>
                  <a:pt x="12085074" y="3153288"/>
                  <a:pt x="12032075" y="3153288"/>
                  <a:pt x="11906920" y="3153288"/>
                </a:cubicBezTo>
                <a:cubicBezTo>
                  <a:pt x="11889679" y="3153288"/>
                  <a:pt x="11746646" y="3135139"/>
                  <a:pt x="11710887" y="3153288"/>
                </a:cubicBezTo>
                <a:cubicBezTo>
                  <a:pt x="11710887" y="3153288"/>
                  <a:pt x="11960558" y="3188860"/>
                  <a:pt x="11978437" y="3188860"/>
                </a:cubicBezTo>
                <a:cubicBezTo>
                  <a:pt x="12044846" y="3188860"/>
                  <a:pt x="12125941" y="3143609"/>
                  <a:pt x="12208313" y="3179664"/>
                </a:cubicBezTo>
                <a:cubicBezTo>
                  <a:pt x="12177024" y="3176518"/>
                  <a:pt x="12148290" y="3224915"/>
                  <a:pt x="12192349" y="3224915"/>
                </a:cubicBezTo>
                <a:cubicBezTo>
                  <a:pt x="12085074" y="3260729"/>
                  <a:pt x="11765163" y="3242822"/>
                  <a:pt x="11640009" y="3242822"/>
                </a:cubicBezTo>
                <a:cubicBezTo>
                  <a:pt x="11533372" y="3242822"/>
                  <a:pt x="11212184" y="3242822"/>
                  <a:pt x="11105547" y="3242822"/>
                </a:cubicBezTo>
                <a:cubicBezTo>
                  <a:pt x="11069789" y="3224915"/>
                  <a:pt x="10998272" y="3224915"/>
                  <a:pt x="10998272" y="3224915"/>
                </a:cubicBezTo>
                <a:cubicBezTo>
                  <a:pt x="10962513" y="3242822"/>
                  <a:pt x="11087668" y="3242822"/>
                  <a:pt x="11087668" y="3242822"/>
                </a:cubicBezTo>
                <a:cubicBezTo>
                  <a:pt x="11426096" y="3260729"/>
                  <a:pt x="11764525" y="3260729"/>
                  <a:pt x="12138712" y="3260729"/>
                </a:cubicBezTo>
                <a:cubicBezTo>
                  <a:pt x="12316865" y="3242822"/>
                  <a:pt x="12477140" y="3260729"/>
                  <a:pt x="12620174" y="3260729"/>
                </a:cubicBezTo>
                <a:cubicBezTo>
                  <a:pt x="12708931" y="3260729"/>
                  <a:pt x="12762569" y="3224915"/>
                  <a:pt x="12816207" y="3242822"/>
                </a:cubicBezTo>
                <a:cubicBezTo>
                  <a:pt x="12834086" y="3242822"/>
                  <a:pt x="12834086" y="3260729"/>
                  <a:pt x="12869844" y="3260729"/>
                </a:cubicBezTo>
                <a:cubicBezTo>
                  <a:pt x="12922844" y="3296542"/>
                  <a:pt x="12958602" y="3260729"/>
                  <a:pt x="12958602" y="3260729"/>
                </a:cubicBezTo>
                <a:cubicBezTo>
                  <a:pt x="12976481" y="3278635"/>
                  <a:pt x="12967542" y="3292187"/>
                  <a:pt x="12954132" y="3298720"/>
                </a:cubicBezTo>
                <a:lnTo>
                  <a:pt x="12934976" y="3303076"/>
                </a:lnTo>
                <a:lnTo>
                  <a:pt x="12922844" y="3296542"/>
                </a:lnTo>
                <a:cubicBezTo>
                  <a:pt x="12922844" y="3300898"/>
                  <a:pt x="12927313" y="3303318"/>
                  <a:pt x="12933699" y="3303560"/>
                </a:cubicBezTo>
                <a:lnTo>
                  <a:pt x="12934976" y="3303076"/>
                </a:lnTo>
                <a:lnTo>
                  <a:pt x="12956686" y="3314691"/>
                </a:lnTo>
                <a:cubicBezTo>
                  <a:pt x="13015432" y="3325580"/>
                  <a:pt x="13118877" y="3318805"/>
                  <a:pt x="13012240" y="3332114"/>
                </a:cubicBezTo>
                <a:cubicBezTo>
                  <a:pt x="12798327" y="3367927"/>
                  <a:pt x="13136756" y="3332114"/>
                  <a:pt x="13154635" y="3332114"/>
                </a:cubicBezTo>
                <a:cubicBezTo>
                  <a:pt x="13172514" y="3332114"/>
                  <a:pt x="13154635" y="3332598"/>
                  <a:pt x="13208273" y="3350505"/>
                </a:cubicBezTo>
                <a:cubicBezTo>
                  <a:pt x="13154635" y="3332598"/>
                  <a:pt x="13261910" y="3350263"/>
                  <a:pt x="13244031" y="3368169"/>
                </a:cubicBezTo>
                <a:cubicBezTo>
                  <a:pt x="13244031" y="3404225"/>
                  <a:pt x="13154635" y="3368169"/>
                  <a:pt x="13172514" y="3368169"/>
                </a:cubicBezTo>
                <a:cubicBezTo>
                  <a:pt x="13136756" y="3368169"/>
                  <a:pt x="12922844" y="3403983"/>
                  <a:pt x="13047998" y="3421890"/>
                </a:cubicBezTo>
                <a:cubicBezTo>
                  <a:pt x="13172514" y="3439796"/>
                  <a:pt x="12958602" y="3457461"/>
                  <a:pt x="12922844" y="3457461"/>
                </a:cubicBezTo>
                <a:cubicBezTo>
                  <a:pt x="12762569" y="3475610"/>
                  <a:pt x="12958602" y="3475852"/>
                  <a:pt x="12958602" y="3475852"/>
                </a:cubicBezTo>
                <a:cubicBezTo>
                  <a:pt x="12922844" y="3529572"/>
                  <a:pt x="12566536" y="3511424"/>
                  <a:pt x="12530778" y="3529330"/>
                </a:cubicBezTo>
                <a:cubicBezTo>
                  <a:pt x="12530778" y="3547237"/>
                  <a:pt x="12655932" y="3529330"/>
                  <a:pt x="12691691" y="3529330"/>
                </a:cubicBezTo>
                <a:cubicBezTo>
                  <a:pt x="12726811" y="3529330"/>
                  <a:pt x="12691691" y="3547237"/>
                  <a:pt x="12709570" y="3547237"/>
                </a:cubicBezTo>
                <a:cubicBezTo>
                  <a:pt x="12798327" y="3583051"/>
                  <a:pt x="13029480" y="3511424"/>
                  <a:pt x="13100997" y="3529330"/>
                </a:cubicBezTo>
                <a:cubicBezTo>
                  <a:pt x="13100997" y="3547237"/>
                  <a:pt x="13012240" y="3547237"/>
                  <a:pt x="13030119" y="3547237"/>
                </a:cubicBezTo>
                <a:cubicBezTo>
                  <a:pt x="12958602" y="3547237"/>
                  <a:pt x="12620174" y="3583051"/>
                  <a:pt x="12620174" y="3583051"/>
                </a:cubicBezTo>
                <a:cubicBezTo>
                  <a:pt x="12620174" y="3583051"/>
                  <a:pt x="12762569" y="3637013"/>
                  <a:pt x="12780448" y="3637013"/>
                </a:cubicBezTo>
                <a:cubicBezTo>
                  <a:pt x="12816207" y="3637013"/>
                  <a:pt x="12887085" y="3619106"/>
                  <a:pt x="12904964" y="3637013"/>
                </a:cubicBezTo>
                <a:cubicBezTo>
                  <a:pt x="12958602" y="3637013"/>
                  <a:pt x="13208273" y="3619106"/>
                  <a:pt x="13065877" y="3637013"/>
                </a:cubicBezTo>
                <a:cubicBezTo>
                  <a:pt x="12887724" y="3672827"/>
                  <a:pt x="12602294" y="3690733"/>
                  <a:pt x="12442020" y="3744454"/>
                </a:cubicBezTo>
                <a:cubicBezTo>
                  <a:pt x="12334745" y="3762361"/>
                  <a:pt x="12299625" y="3744454"/>
                  <a:pt x="12156591" y="3762361"/>
                </a:cubicBezTo>
                <a:cubicBezTo>
                  <a:pt x="12192349" y="3762361"/>
                  <a:pt x="12192349" y="3798174"/>
                  <a:pt x="12156591" y="3798174"/>
                </a:cubicBezTo>
                <a:cubicBezTo>
                  <a:pt x="12210228" y="3798174"/>
                  <a:pt x="12352624" y="3798174"/>
                  <a:pt x="12388382" y="3780267"/>
                </a:cubicBezTo>
                <a:cubicBezTo>
                  <a:pt x="12441381" y="3780267"/>
                  <a:pt x="12602294" y="3780267"/>
                  <a:pt x="12691691" y="3762361"/>
                </a:cubicBezTo>
                <a:cubicBezTo>
                  <a:pt x="12762569" y="3762361"/>
                  <a:pt x="13136756" y="3708640"/>
                  <a:pt x="13154635" y="3744454"/>
                </a:cubicBezTo>
                <a:cubicBezTo>
                  <a:pt x="13172514" y="3798174"/>
                  <a:pt x="13065239" y="3780267"/>
                  <a:pt x="13012240" y="3780267"/>
                </a:cubicBezTo>
                <a:cubicBezTo>
                  <a:pt x="12887085" y="3798174"/>
                  <a:pt x="12762569" y="3816323"/>
                  <a:pt x="12655932" y="3852136"/>
                </a:cubicBezTo>
                <a:cubicBezTo>
                  <a:pt x="12655932" y="3852136"/>
                  <a:pt x="12655932" y="3852136"/>
                  <a:pt x="12459899" y="3852136"/>
                </a:cubicBezTo>
                <a:cubicBezTo>
                  <a:pt x="12442020" y="3887950"/>
                  <a:pt x="12691052" y="3869801"/>
                  <a:pt x="12566536" y="3887708"/>
                </a:cubicBezTo>
                <a:cubicBezTo>
                  <a:pt x="12370503" y="3887708"/>
                  <a:pt x="12121471" y="3887708"/>
                  <a:pt x="11978437" y="3905615"/>
                </a:cubicBezTo>
                <a:cubicBezTo>
                  <a:pt x="11925438" y="3923522"/>
                  <a:pt x="11906920" y="3923522"/>
                  <a:pt x="11889041" y="3923522"/>
                </a:cubicBezTo>
                <a:cubicBezTo>
                  <a:pt x="11853921" y="3959335"/>
                  <a:pt x="11550612" y="3923280"/>
                  <a:pt x="11532733" y="3959335"/>
                </a:cubicBezTo>
                <a:cubicBezTo>
                  <a:pt x="11532733" y="3959335"/>
                  <a:pt x="11675767" y="3959335"/>
                  <a:pt x="11693008" y="3959335"/>
                </a:cubicBezTo>
                <a:cubicBezTo>
                  <a:pt x="11782404" y="3959335"/>
                  <a:pt x="12138712" y="3959577"/>
                  <a:pt x="11906920" y="3977484"/>
                </a:cubicBezTo>
                <a:cubicBezTo>
                  <a:pt x="11818162" y="3977484"/>
                  <a:pt x="11782404" y="3977484"/>
                  <a:pt x="11693008" y="3977484"/>
                </a:cubicBezTo>
                <a:cubicBezTo>
                  <a:pt x="11693008" y="3977484"/>
                  <a:pt x="11372459" y="3977484"/>
                  <a:pt x="11354579" y="3977484"/>
                </a:cubicBezTo>
                <a:cubicBezTo>
                  <a:pt x="11354579" y="3995391"/>
                  <a:pt x="11693008" y="3995391"/>
                  <a:pt x="11675129" y="3995391"/>
                </a:cubicBezTo>
                <a:cubicBezTo>
                  <a:pt x="11710887" y="3995391"/>
                  <a:pt x="11586371" y="4013298"/>
                  <a:pt x="11568492" y="4013298"/>
                </a:cubicBezTo>
                <a:cubicBezTo>
                  <a:pt x="11586371" y="4013298"/>
                  <a:pt x="11782404" y="4013298"/>
                  <a:pt x="11800283" y="4013298"/>
                </a:cubicBezTo>
                <a:cubicBezTo>
                  <a:pt x="11925438" y="4013298"/>
                  <a:pt x="12085074" y="4030962"/>
                  <a:pt x="12210228" y="4030962"/>
                </a:cubicBezTo>
                <a:cubicBezTo>
                  <a:pt x="12298986" y="4030962"/>
                  <a:pt x="12708931" y="3977484"/>
                  <a:pt x="12798327" y="3995391"/>
                </a:cubicBezTo>
                <a:cubicBezTo>
                  <a:pt x="12780448" y="3995391"/>
                  <a:pt x="12762569" y="4013298"/>
                  <a:pt x="12762569" y="4013298"/>
                </a:cubicBezTo>
                <a:cubicBezTo>
                  <a:pt x="12726811" y="4031204"/>
                  <a:pt x="12655932" y="4066776"/>
                  <a:pt x="12620174" y="4066776"/>
                </a:cubicBezTo>
                <a:cubicBezTo>
                  <a:pt x="12477140" y="4102589"/>
                  <a:pt x="12798327" y="4102589"/>
                  <a:pt x="12834086" y="4084683"/>
                </a:cubicBezTo>
                <a:cubicBezTo>
                  <a:pt x="12798327" y="4102589"/>
                  <a:pt x="12780448" y="4102831"/>
                  <a:pt x="12762569" y="4102831"/>
                </a:cubicBezTo>
                <a:cubicBezTo>
                  <a:pt x="12726811" y="4102831"/>
                  <a:pt x="12584415" y="4102831"/>
                  <a:pt x="12673811" y="4120738"/>
                </a:cubicBezTo>
                <a:cubicBezTo>
                  <a:pt x="12780448" y="4120738"/>
                  <a:pt x="12887085" y="4084683"/>
                  <a:pt x="12958602" y="4084683"/>
                </a:cubicBezTo>
                <a:cubicBezTo>
                  <a:pt x="13030119" y="4084683"/>
                  <a:pt x="13208273" y="4084683"/>
                  <a:pt x="13208273" y="4084683"/>
                </a:cubicBezTo>
                <a:cubicBezTo>
                  <a:pt x="13226152" y="4084683"/>
                  <a:pt x="13065239" y="4120738"/>
                  <a:pt x="13012240" y="4120738"/>
                </a:cubicBezTo>
                <a:cubicBezTo>
                  <a:pt x="13030119" y="4120738"/>
                  <a:pt x="13047998" y="4120738"/>
                  <a:pt x="13047998" y="4120738"/>
                </a:cubicBezTo>
                <a:cubicBezTo>
                  <a:pt x="13030119" y="4120738"/>
                  <a:pt x="13012240" y="4138645"/>
                  <a:pt x="12958602" y="4138645"/>
                </a:cubicBezTo>
                <a:cubicBezTo>
                  <a:pt x="12940723" y="4102831"/>
                  <a:pt x="12904964" y="4138645"/>
                  <a:pt x="12958602" y="4138645"/>
                </a:cubicBezTo>
                <a:cubicBezTo>
                  <a:pt x="12922844" y="4174459"/>
                  <a:pt x="12887724" y="4138645"/>
                  <a:pt x="12869844" y="4138645"/>
                </a:cubicBezTo>
                <a:cubicBezTo>
                  <a:pt x="12834086" y="4138645"/>
                  <a:pt x="12673173" y="4174217"/>
                  <a:pt x="12780448" y="4174217"/>
                </a:cubicBezTo>
                <a:cubicBezTo>
                  <a:pt x="12887085" y="4192365"/>
                  <a:pt x="13011601" y="4138645"/>
                  <a:pt x="13100997" y="4138645"/>
                </a:cubicBezTo>
                <a:cubicBezTo>
                  <a:pt x="13136756" y="4138645"/>
                  <a:pt x="13208273" y="4174217"/>
                  <a:pt x="13244031" y="4174217"/>
                </a:cubicBezTo>
                <a:cubicBezTo>
                  <a:pt x="13350668" y="4174217"/>
                  <a:pt x="13546701" y="4138403"/>
                  <a:pt x="13404306" y="4174217"/>
                </a:cubicBezTo>
                <a:cubicBezTo>
                  <a:pt x="13332789" y="4192365"/>
                  <a:pt x="13118877" y="4227937"/>
                  <a:pt x="13030119" y="4227937"/>
                </a:cubicBezTo>
                <a:cubicBezTo>
                  <a:pt x="12798327" y="4245844"/>
                  <a:pt x="12673173" y="4228179"/>
                  <a:pt x="12548657" y="4281899"/>
                </a:cubicBezTo>
                <a:cubicBezTo>
                  <a:pt x="12530778" y="4281899"/>
                  <a:pt x="12530778" y="4299806"/>
                  <a:pt x="12530778" y="4299806"/>
                </a:cubicBezTo>
                <a:cubicBezTo>
                  <a:pt x="12459899" y="4317713"/>
                  <a:pt x="12370503" y="4317713"/>
                  <a:pt x="12334745" y="4317713"/>
                </a:cubicBezTo>
                <a:cubicBezTo>
                  <a:pt x="12192349" y="4335620"/>
                  <a:pt x="12316865" y="4335378"/>
                  <a:pt x="12370503" y="4335378"/>
                </a:cubicBezTo>
                <a:cubicBezTo>
                  <a:pt x="12441381" y="4335378"/>
                  <a:pt x="12673811" y="4335620"/>
                  <a:pt x="12709570" y="4317713"/>
                </a:cubicBezTo>
                <a:cubicBezTo>
                  <a:pt x="12762569" y="4317713"/>
                  <a:pt x="12708931" y="4299806"/>
                  <a:pt x="12798327" y="4299806"/>
                </a:cubicBezTo>
                <a:cubicBezTo>
                  <a:pt x="12798327" y="4299806"/>
                  <a:pt x="12798327" y="4299564"/>
                  <a:pt x="12780448" y="4335378"/>
                </a:cubicBezTo>
                <a:cubicBezTo>
                  <a:pt x="12784918" y="4339975"/>
                  <a:pt x="12794496" y="4342395"/>
                  <a:pt x="12807906" y="4343121"/>
                </a:cubicBezTo>
                <a:lnTo>
                  <a:pt x="12844303" y="4340943"/>
                </a:lnTo>
                <a:cubicBezTo>
                  <a:pt x="12747883" y="4351107"/>
                  <a:pt x="12584415" y="4371675"/>
                  <a:pt x="12691691" y="4371675"/>
                </a:cubicBezTo>
                <a:cubicBezTo>
                  <a:pt x="12887724" y="4371675"/>
                  <a:pt x="13012240" y="4335620"/>
                  <a:pt x="13208273" y="4317713"/>
                </a:cubicBezTo>
                <a:cubicBezTo>
                  <a:pt x="13279151" y="4317713"/>
                  <a:pt x="13457305" y="4299806"/>
                  <a:pt x="13546701" y="4299806"/>
                </a:cubicBezTo>
                <a:cubicBezTo>
                  <a:pt x="13582460" y="4299806"/>
                  <a:pt x="13546701" y="4317713"/>
                  <a:pt x="13564580" y="4317713"/>
                </a:cubicBezTo>
                <a:cubicBezTo>
                  <a:pt x="13564580" y="4317713"/>
                  <a:pt x="13564580" y="4317713"/>
                  <a:pt x="13617579" y="4317713"/>
                </a:cubicBezTo>
                <a:cubicBezTo>
                  <a:pt x="13599700" y="4353527"/>
                  <a:pt x="13386427" y="4353285"/>
                  <a:pt x="13386427" y="4353285"/>
                </a:cubicBezTo>
                <a:cubicBezTo>
                  <a:pt x="13368547" y="4407005"/>
                  <a:pt x="13493063" y="4353285"/>
                  <a:pt x="13493063" y="4353285"/>
                </a:cubicBezTo>
                <a:cubicBezTo>
                  <a:pt x="13564580" y="4371191"/>
                  <a:pt x="13475184" y="4371675"/>
                  <a:pt x="13510943" y="4371675"/>
                </a:cubicBezTo>
                <a:cubicBezTo>
                  <a:pt x="13582460" y="4425396"/>
                  <a:pt x="13689096" y="4371433"/>
                  <a:pt x="13582460" y="4425154"/>
                </a:cubicBezTo>
                <a:cubicBezTo>
                  <a:pt x="13493063" y="4425154"/>
                  <a:pt x="13386427" y="4425154"/>
                  <a:pt x="13350668" y="4443060"/>
                </a:cubicBezTo>
                <a:cubicBezTo>
                  <a:pt x="13297030" y="4460967"/>
                  <a:pt x="13279151" y="4478632"/>
                  <a:pt x="13261272" y="4478632"/>
                </a:cubicBezTo>
                <a:cubicBezTo>
                  <a:pt x="13172514" y="4514688"/>
                  <a:pt x="13029480" y="4514688"/>
                  <a:pt x="12922844" y="4532594"/>
                </a:cubicBezTo>
                <a:cubicBezTo>
                  <a:pt x="12887085" y="4532594"/>
                  <a:pt x="12566536" y="4550501"/>
                  <a:pt x="12566536" y="4550501"/>
                </a:cubicBezTo>
                <a:cubicBezTo>
                  <a:pt x="12548657" y="4568408"/>
                  <a:pt x="12655932" y="4568408"/>
                  <a:pt x="12673811" y="4568408"/>
                </a:cubicBezTo>
                <a:cubicBezTo>
                  <a:pt x="12958602" y="4550501"/>
                  <a:pt x="13279151" y="4478632"/>
                  <a:pt x="13564580" y="4478632"/>
                </a:cubicBezTo>
                <a:cubicBezTo>
                  <a:pt x="13510943" y="4532594"/>
                  <a:pt x="13635459" y="4460725"/>
                  <a:pt x="13671217" y="4478632"/>
                </a:cubicBezTo>
                <a:cubicBezTo>
                  <a:pt x="13689096" y="4478632"/>
                  <a:pt x="13600339" y="4514930"/>
                  <a:pt x="13600339" y="4514930"/>
                </a:cubicBezTo>
                <a:cubicBezTo>
                  <a:pt x="13226152" y="4568650"/>
                  <a:pt x="12798327" y="4622370"/>
                  <a:pt x="12459899" y="4658184"/>
                </a:cubicBezTo>
                <a:cubicBezTo>
                  <a:pt x="12530778" y="4693997"/>
                  <a:pt x="12620174" y="4622370"/>
                  <a:pt x="12709570" y="4658184"/>
                </a:cubicBezTo>
                <a:lnTo>
                  <a:pt x="12701907" y="4658184"/>
                </a:lnTo>
                <a:cubicBezTo>
                  <a:pt x="12696160" y="4658184"/>
                  <a:pt x="12691691" y="4658184"/>
                  <a:pt x="12691691" y="4658184"/>
                </a:cubicBezTo>
                <a:cubicBezTo>
                  <a:pt x="12495658" y="4676091"/>
                  <a:pt x="12780448" y="4676091"/>
                  <a:pt x="12798327" y="4676091"/>
                </a:cubicBezTo>
                <a:cubicBezTo>
                  <a:pt x="12869206" y="4676091"/>
                  <a:pt x="12994360" y="4658184"/>
                  <a:pt x="13047998" y="4676091"/>
                </a:cubicBezTo>
                <a:cubicBezTo>
                  <a:pt x="12904964" y="4729811"/>
                  <a:pt x="12566536" y="4747718"/>
                  <a:pt x="12442020" y="4747718"/>
                </a:cubicBezTo>
                <a:cubicBezTo>
                  <a:pt x="12210228" y="4765625"/>
                  <a:pt x="12602294" y="4765625"/>
                  <a:pt x="12602294" y="4765625"/>
                </a:cubicBezTo>
                <a:cubicBezTo>
                  <a:pt x="12708931" y="4765625"/>
                  <a:pt x="12726811" y="4765625"/>
                  <a:pt x="12887724" y="4747718"/>
                </a:cubicBezTo>
                <a:cubicBezTo>
                  <a:pt x="13030119" y="4747718"/>
                  <a:pt x="12940723" y="4765625"/>
                  <a:pt x="12904964" y="4765625"/>
                </a:cubicBezTo>
                <a:cubicBezTo>
                  <a:pt x="12887085" y="4765625"/>
                  <a:pt x="12708931" y="4783531"/>
                  <a:pt x="12780448" y="4801438"/>
                </a:cubicBezTo>
                <a:cubicBezTo>
                  <a:pt x="12869206" y="4801438"/>
                  <a:pt x="12994360" y="4765625"/>
                  <a:pt x="13047998" y="4765625"/>
                </a:cubicBezTo>
                <a:cubicBezTo>
                  <a:pt x="13118877" y="4765625"/>
                  <a:pt x="13225513" y="4747718"/>
                  <a:pt x="13261272" y="4747718"/>
                </a:cubicBezTo>
                <a:cubicBezTo>
                  <a:pt x="13261272" y="4747718"/>
                  <a:pt x="13208273" y="4783531"/>
                  <a:pt x="13208273" y="4765625"/>
                </a:cubicBezTo>
                <a:cubicBezTo>
                  <a:pt x="13172514" y="4783531"/>
                  <a:pt x="13243393" y="4783531"/>
                  <a:pt x="13261272" y="4783531"/>
                </a:cubicBezTo>
                <a:cubicBezTo>
                  <a:pt x="13332789" y="4783531"/>
                  <a:pt x="13599700" y="4765625"/>
                  <a:pt x="13493063" y="4801438"/>
                </a:cubicBezTo>
                <a:cubicBezTo>
                  <a:pt x="13332789" y="4855158"/>
                  <a:pt x="13671217" y="4783531"/>
                  <a:pt x="13689096" y="4801438"/>
                </a:cubicBezTo>
                <a:cubicBezTo>
                  <a:pt x="13706976" y="4837252"/>
                  <a:pt x="13599700" y="4837010"/>
                  <a:pt x="13617579" y="4837010"/>
                </a:cubicBezTo>
                <a:cubicBezTo>
                  <a:pt x="13581821" y="4854917"/>
                  <a:pt x="13564580" y="4873307"/>
                  <a:pt x="13564580" y="4873307"/>
                </a:cubicBezTo>
                <a:cubicBezTo>
                  <a:pt x="13404306" y="4909121"/>
                  <a:pt x="13244031" y="4908879"/>
                  <a:pt x="13065877" y="4944692"/>
                </a:cubicBezTo>
                <a:cubicBezTo>
                  <a:pt x="12922844" y="4962599"/>
                  <a:pt x="12780448" y="4998655"/>
                  <a:pt x="12620174" y="5016562"/>
                </a:cubicBezTo>
                <a:cubicBezTo>
                  <a:pt x="12138712" y="5088189"/>
                  <a:pt x="11443976" y="5070040"/>
                  <a:pt x="10855877" y="5052133"/>
                </a:cubicBezTo>
                <a:cubicBezTo>
                  <a:pt x="10677723" y="5052133"/>
                  <a:pt x="10570447" y="5052133"/>
                  <a:pt x="10428052" y="5052133"/>
                </a:cubicBezTo>
                <a:cubicBezTo>
                  <a:pt x="10285657" y="5052133"/>
                  <a:pt x="10161141" y="4998413"/>
                  <a:pt x="10000866" y="4980506"/>
                </a:cubicBezTo>
                <a:cubicBezTo>
                  <a:pt x="9929349" y="4980506"/>
                  <a:pt x="9608162" y="4944450"/>
                  <a:pt x="9751195" y="4980506"/>
                </a:cubicBezTo>
                <a:cubicBezTo>
                  <a:pt x="9661799" y="4962357"/>
                  <a:pt x="9715437" y="5016320"/>
                  <a:pt x="9751195" y="4980506"/>
                </a:cubicBezTo>
                <a:cubicBezTo>
                  <a:pt x="9786954" y="4980506"/>
                  <a:pt x="9817604" y="4985104"/>
                  <a:pt x="9853363" y="4991879"/>
                </a:cubicBezTo>
                <a:lnTo>
                  <a:pt x="9973409" y="5014626"/>
                </a:lnTo>
                <a:lnTo>
                  <a:pt x="9947229" y="5016562"/>
                </a:lnTo>
                <a:cubicBezTo>
                  <a:pt x="9947229" y="4998655"/>
                  <a:pt x="9893591" y="5016562"/>
                  <a:pt x="9875712" y="5016562"/>
                </a:cubicBezTo>
                <a:cubicBezTo>
                  <a:pt x="9875712" y="4980748"/>
                  <a:pt x="9822712" y="4998655"/>
                  <a:pt x="9822712" y="4998655"/>
                </a:cubicBezTo>
                <a:cubicBezTo>
                  <a:pt x="9769075" y="4962841"/>
                  <a:pt x="9733316" y="5016562"/>
                  <a:pt x="9822712" y="4998655"/>
                </a:cubicBezTo>
                <a:cubicBezTo>
                  <a:pt x="9822712" y="5016562"/>
                  <a:pt x="9857832" y="4998655"/>
                  <a:pt x="9875712" y="5016562"/>
                </a:cubicBezTo>
                <a:cubicBezTo>
                  <a:pt x="9875712" y="5052375"/>
                  <a:pt x="9929349" y="5016562"/>
                  <a:pt x="9947229" y="5016562"/>
                </a:cubicBezTo>
                <a:cubicBezTo>
                  <a:pt x="9947229" y="5052375"/>
                  <a:pt x="9982987" y="5016320"/>
                  <a:pt x="10000866" y="5052133"/>
                </a:cubicBezTo>
                <a:cubicBezTo>
                  <a:pt x="10179020" y="5070040"/>
                  <a:pt x="10392932" y="5106095"/>
                  <a:pt x="10535328" y="5124002"/>
                </a:cubicBezTo>
                <a:cubicBezTo>
                  <a:pt x="10998272" y="5177723"/>
                  <a:pt x="11515493" y="5141909"/>
                  <a:pt x="11924799" y="5177723"/>
                </a:cubicBezTo>
                <a:cubicBezTo>
                  <a:pt x="12032075" y="5177723"/>
                  <a:pt x="12138712" y="5195629"/>
                  <a:pt x="12228108" y="5177723"/>
                </a:cubicBezTo>
                <a:cubicBezTo>
                  <a:pt x="12245987" y="5177723"/>
                  <a:pt x="12263866" y="5141909"/>
                  <a:pt x="12299625" y="5141909"/>
                </a:cubicBezTo>
                <a:cubicBezTo>
                  <a:pt x="12316865" y="5141909"/>
                  <a:pt x="12477778" y="5195387"/>
                  <a:pt x="12477778" y="5195387"/>
                </a:cubicBezTo>
                <a:cubicBezTo>
                  <a:pt x="12477778" y="5213294"/>
                  <a:pt x="12245987" y="5213294"/>
                  <a:pt x="12245987" y="5213294"/>
                </a:cubicBezTo>
                <a:cubicBezTo>
                  <a:pt x="12120832" y="5222248"/>
                  <a:pt x="11912028" y="5226845"/>
                  <a:pt x="11695562" y="5226845"/>
                </a:cubicBezTo>
                <a:cubicBezTo>
                  <a:pt x="11479734" y="5226845"/>
                  <a:pt x="11256882" y="5222248"/>
                  <a:pt x="11105547" y="5213294"/>
                </a:cubicBezTo>
                <a:cubicBezTo>
                  <a:pt x="10606844" y="5195387"/>
                  <a:pt x="10214140" y="5195387"/>
                  <a:pt x="9769075" y="5105853"/>
                </a:cubicBezTo>
                <a:cubicBezTo>
                  <a:pt x="9608800" y="5087947"/>
                  <a:pt x="9430646" y="5052375"/>
                  <a:pt x="9269733" y="4998655"/>
                </a:cubicBezTo>
                <a:cubicBezTo>
                  <a:pt x="8967063" y="4909121"/>
                  <a:pt x="8628635" y="4783531"/>
                  <a:pt x="8396844" y="4676091"/>
                </a:cubicBezTo>
                <a:cubicBezTo>
                  <a:pt x="8254449" y="4622128"/>
                  <a:pt x="8414723" y="4729569"/>
                  <a:pt x="8467722" y="4729569"/>
                </a:cubicBezTo>
                <a:cubicBezTo>
                  <a:pt x="8788910" y="4890730"/>
                  <a:pt x="9109459" y="4980506"/>
                  <a:pt x="9501525" y="5105853"/>
                </a:cubicBezTo>
                <a:cubicBezTo>
                  <a:pt x="9626041" y="5141667"/>
                  <a:pt x="9394888" y="5105853"/>
                  <a:pt x="9305492" y="5087947"/>
                </a:cubicBezTo>
                <a:cubicBezTo>
                  <a:pt x="8753151" y="4962599"/>
                  <a:pt x="8307448" y="4747476"/>
                  <a:pt x="7933261" y="4478632"/>
                </a:cubicBezTo>
                <a:cubicBezTo>
                  <a:pt x="7594833" y="4281657"/>
                  <a:pt x="7256404" y="4013056"/>
                  <a:pt x="6917976" y="3815839"/>
                </a:cubicBezTo>
                <a:cubicBezTo>
                  <a:pt x="6792821" y="3744212"/>
                  <a:pt x="6686185" y="3654678"/>
                  <a:pt x="6561030" y="3583051"/>
                </a:cubicBezTo>
                <a:cubicBezTo>
                  <a:pt x="6490152" y="3565144"/>
                  <a:pt x="6418635" y="3565144"/>
                  <a:pt x="6347118" y="3547237"/>
                </a:cubicBezTo>
                <a:cubicBezTo>
                  <a:pt x="6240481" y="3511424"/>
                  <a:pt x="6151723" y="3439796"/>
                  <a:pt x="6044448" y="3403983"/>
                </a:cubicBezTo>
                <a:cubicBezTo>
                  <a:pt x="5777536" y="3260729"/>
                  <a:pt x="5456348" y="3153046"/>
                  <a:pt x="5135799" y="3081419"/>
                </a:cubicBezTo>
                <a:cubicBezTo>
                  <a:pt x="5117920" y="3081419"/>
                  <a:pt x="5117920" y="3081419"/>
                  <a:pt x="5100041" y="3081419"/>
                </a:cubicBezTo>
                <a:cubicBezTo>
                  <a:pt x="5100041" y="3045605"/>
                  <a:pt x="5082162" y="3045605"/>
                  <a:pt x="5064282" y="3045605"/>
                </a:cubicBezTo>
                <a:cubicBezTo>
                  <a:pt x="5028524" y="3027698"/>
                  <a:pt x="4992765" y="3081419"/>
                  <a:pt x="5064282" y="3045605"/>
                </a:cubicBezTo>
                <a:cubicBezTo>
                  <a:pt x="5064282" y="3045605"/>
                  <a:pt x="5064282" y="3045605"/>
                  <a:pt x="5064282" y="3081419"/>
                </a:cubicBezTo>
                <a:cubicBezTo>
                  <a:pt x="5010645" y="3081419"/>
                  <a:pt x="4993404" y="3045605"/>
                  <a:pt x="4975525" y="3045605"/>
                </a:cubicBezTo>
                <a:cubicBezTo>
                  <a:pt x="5011283" y="3045605"/>
                  <a:pt x="4975525" y="3009792"/>
                  <a:pt x="4975525" y="3045605"/>
                </a:cubicBezTo>
                <a:cubicBezTo>
                  <a:pt x="4868250" y="3045605"/>
                  <a:pt x="5010645" y="3009792"/>
                  <a:pt x="4904008" y="3027698"/>
                </a:cubicBezTo>
                <a:cubicBezTo>
                  <a:pt x="4832491" y="3027698"/>
                  <a:pt x="4957645" y="3009792"/>
                  <a:pt x="4851009" y="3009792"/>
                </a:cubicBezTo>
                <a:cubicBezTo>
                  <a:pt x="4833129" y="2991885"/>
                  <a:pt x="4797371" y="3009792"/>
                  <a:pt x="4797371" y="3009792"/>
                </a:cubicBezTo>
                <a:cubicBezTo>
                  <a:pt x="4565579" y="3009792"/>
                  <a:pt x="4315909" y="2920258"/>
                  <a:pt x="4066877" y="2902351"/>
                </a:cubicBezTo>
                <a:cubicBezTo>
                  <a:pt x="3888723" y="2884444"/>
                  <a:pt x="3709931" y="2902351"/>
                  <a:pt x="3531777" y="2884444"/>
                </a:cubicBezTo>
                <a:cubicBezTo>
                  <a:pt x="3211228" y="2884444"/>
                  <a:pt x="2907920" y="2812817"/>
                  <a:pt x="2587370" y="2866537"/>
                </a:cubicBezTo>
                <a:cubicBezTo>
                  <a:pt x="1892634" y="2902351"/>
                  <a:pt x="1180019" y="2920500"/>
                  <a:pt x="644919" y="3117474"/>
                </a:cubicBezTo>
                <a:cubicBezTo>
                  <a:pt x="466766" y="3189102"/>
                  <a:pt x="342250" y="3242822"/>
                  <a:pt x="270733" y="3242822"/>
                </a:cubicBezTo>
                <a:cubicBezTo>
                  <a:pt x="217734" y="3242822"/>
                  <a:pt x="270733" y="3206766"/>
                  <a:pt x="234974" y="3188860"/>
                </a:cubicBezTo>
                <a:cubicBezTo>
                  <a:pt x="234974" y="3188860"/>
                  <a:pt x="199854" y="3206766"/>
                  <a:pt x="146216" y="3206766"/>
                </a:cubicBezTo>
                <a:cubicBezTo>
                  <a:pt x="128337" y="3206766"/>
                  <a:pt x="92579" y="3153288"/>
                  <a:pt x="38941" y="3135381"/>
                </a:cubicBezTo>
                <a:cubicBezTo>
                  <a:pt x="-85575" y="3135381"/>
                  <a:pt x="128337" y="3081419"/>
                  <a:pt x="128337" y="3081419"/>
                </a:cubicBezTo>
                <a:cubicBezTo>
                  <a:pt x="146216" y="3045605"/>
                  <a:pt x="21062" y="3045847"/>
                  <a:pt x="38941" y="3009792"/>
                </a:cubicBezTo>
                <a:cubicBezTo>
                  <a:pt x="38941" y="3027698"/>
                  <a:pt x="217734" y="2938165"/>
                  <a:pt x="199854" y="2938165"/>
                </a:cubicBezTo>
                <a:cubicBezTo>
                  <a:pt x="271371" y="2902351"/>
                  <a:pt x="110458" y="2974220"/>
                  <a:pt x="110458" y="2974220"/>
                </a:cubicBezTo>
                <a:cubicBezTo>
                  <a:pt x="110458" y="2974220"/>
                  <a:pt x="110458" y="2973978"/>
                  <a:pt x="128337" y="2920258"/>
                </a:cubicBezTo>
                <a:cubicBezTo>
                  <a:pt x="164096" y="2920258"/>
                  <a:pt x="164096" y="2920258"/>
                  <a:pt x="164096" y="2920258"/>
                </a:cubicBezTo>
                <a:cubicBezTo>
                  <a:pt x="164096" y="2920258"/>
                  <a:pt x="146216" y="2920258"/>
                  <a:pt x="128337" y="2902351"/>
                </a:cubicBezTo>
                <a:cubicBezTo>
                  <a:pt x="-14058" y="2884444"/>
                  <a:pt x="217095" y="2794910"/>
                  <a:pt x="217095" y="2777004"/>
                </a:cubicBezTo>
                <a:cubicBezTo>
                  <a:pt x="199854" y="2741190"/>
                  <a:pt x="110458" y="2777004"/>
                  <a:pt x="110458" y="2759097"/>
                </a:cubicBezTo>
                <a:cubicBezTo>
                  <a:pt x="110458" y="2687470"/>
                  <a:pt x="199854" y="2705134"/>
                  <a:pt x="234974" y="2669321"/>
                </a:cubicBezTo>
                <a:cubicBezTo>
                  <a:pt x="234974" y="2669321"/>
                  <a:pt x="245031" y="2629167"/>
                  <a:pt x="250060" y="2624198"/>
                </a:cubicBezTo>
                <a:lnTo>
                  <a:pt x="251160" y="2624631"/>
                </a:lnTo>
                <a:lnTo>
                  <a:pt x="252853" y="2633749"/>
                </a:lnTo>
                <a:cubicBezTo>
                  <a:pt x="252853" y="2629272"/>
                  <a:pt x="252574" y="2626471"/>
                  <a:pt x="252085" y="2624995"/>
                </a:cubicBezTo>
                <a:lnTo>
                  <a:pt x="251160" y="2624631"/>
                </a:lnTo>
                <a:lnTo>
                  <a:pt x="247546" y="2605172"/>
                </a:lnTo>
                <a:cubicBezTo>
                  <a:pt x="238327" y="2586638"/>
                  <a:pt x="221565" y="2593217"/>
                  <a:pt x="234974" y="2579787"/>
                </a:cubicBezTo>
                <a:cubicBezTo>
                  <a:pt x="234974" y="2579787"/>
                  <a:pt x="235613" y="2579787"/>
                  <a:pt x="270733" y="2579787"/>
                </a:cubicBezTo>
                <a:cubicBezTo>
                  <a:pt x="306491" y="2543973"/>
                  <a:pt x="252853" y="2543973"/>
                  <a:pt x="252853" y="2526067"/>
                </a:cubicBezTo>
                <a:cubicBezTo>
                  <a:pt x="252853" y="2436533"/>
                  <a:pt x="324370" y="2472104"/>
                  <a:pt x="360129" y="2454197"/>
                </a:cubicBezTo>
                <a:cubicBezTo>
                  <a:pt x="360129" y="2454197"/>
                  <a:pt x="378008" y="2436533"/>
                  <a:pt x="413128" y="2436533"/>
                </a:cubicBezTo>
                <a:cubicBezTo>
                  <a:pt x="502524" y="2382570"/>
                  <a:pt x="360129" y="2436533"/>
                  <a:pt x="342250" y="2436533"/>
                </a:cubicBezTo>
                <a:cubicBezTo>
                  <a:pt x="324370" y="2436533"/>
                  <a:pt x="234974" y="2436533"/>
                  <a:pt x="252853" y="2364906"/>
                </a:cubicBezTo>
                <a:cubicBezTo>
                  <a:pt x="270733" y="2346999"/>
                  <a:pt x="360129" y="2383054"/>
                  <a:pt x="413128" y="2346999"/>
                </a:cubicBezTo>
                <a:cubicBezTo>
                  <a:pt x="413128" y="2329092"/>
                  <a:pt x="324370" y="2346999"/>
                  <a:pt x="324370" y="2346999"/>
                </a:cubicBezTo>
                <a:cubicBezTo>
                  <a:pt x="324370" y="2346999"/>
                  <a:pt x="324370" y="2329092"/>
                  <a:pt x="324370" y="2315783"/>
                </a:cubicBezTo>
                <a:lnTo>
                  <a:pt x="324370" y="2310943"/>
                </a:lnTo>
                <a:cubicBezTo>
                  <a:pt x="342250" y="2203502"/>
                  <a:pt x="502524" y="2132117"/>
                  <a:pt x="680678" y="2096304"/>
                </a:cubicBezTo>
                <a:cubicBezTo>
                  <a:pt x="1019745" y="1970956"/>
                  <a:pt x="1554206" y="1899087"/>
                  <a:pt x="1946272" y="1881180"/>
                </a:cubicBezTo>
                <a:cubicBezTo>
                  <a:pt x="2721465" y="1813909"/>
                  <a:pt x="3576475" y="1817055"/>
                  <a:pt x="4316548" y="1906105"/>
                </a:cubicBezTo>
                <a:lnTo>
                  <a:pt x="4606447" y="1948210"/>
                </a:lnTo>
                <a:lnTo>
                  <a:pt x="5011283" y="2024435"/>
                </a:lnTo>
                <a:cubicBezTo>
                  <a:pt x="4904008" y="1999752"/>
                  <a:pt x="4792263" y="1977732"/>
                  <a:pt x="4676047" y="1958131"/>
                </a:cubicBezTo>
                <a:lnTo>
                  <a:pt x="4606447" y="1948210"/>
                </a:lnTo>
                <a:lnTo>
                  <a:pt x="4122430" y="1856498"/>
                </a:lnTo>
                <a:cubicBezTo>
                  <a:pt x="3821676" y="1809553"/>
                  <a:pt x="3514536" y="1773740"/>
                  <a:pt x="3193349" y="1755833"/>
                </a:cubicBezTo>
                <a:cubicBezTo>
                  <a:pt x="3015195" y="1755833"/>
                  <a:pt x="2801283" y="1755833"/>
                  <a:pt x="2605250" y="1755833"/>
                </a:cubicBezTo>
                <a:cubicBezTo>
                  <a:pt x="2569491" y="1755833"/>
                  <a:pt x="2284701" y="1773740"/>
                  <a:pt x="2409216" y="1755833"/>
                </a:cubicBezTo>
                <a:cubicBezTo>
                  <a:pt x="2587370" y="1720019"/>
                  <a:pt x="2819162" y="1720019"/>
                  <a:pt x="3015195" y="1720019"/>
                </a:cubicBezTo>
                <a:cubicBezTo>
                  <a:pt x="3086712" y="1720019"/>
                  <a:pt x="3264865" y="1719777"/>
                  <a:pt x="3139711" y="1701870"/>
                </a:cubicBezTo>
                <a:cubicBezTo>
                  <a:pt x="2961557" y="1683964"/>
                  <a:pt x="2712525" y="1702112"/>
                  <a:pt x="2480734" y="1720019"/>
                </a:cubicBezTo>
                <a:cubicBezTo>
                  <a:pt x="2248942" y="1720019"/>
                  <a:pt x="2035030" y="1755833"/>
                  <a:pt x="1821118" y="1755833"/>
                </a:cubicBezTo>
                <a:cubicBezTo>
                  <a:pt x="1393293" y="1791646"/>
                  <a:pt x="1090623" y="1881180"/>
                  <a:pt x="770074" y="1970956"/>
                </a:cubicBezTo>
                <a:cubicBezTo>
                  <a:pt x="716436" y="1970956"/>
                  <a:pt x="431007" y="2078397"/>
                  <a:pt x="591920" y="1988621"/>
                </a:cubicBezTo>
                <a:cubicBezTo>
                  <a:pt x="662799" y="1970714"/>
                  <a:pt x="716436" y="1934901"/>
                  <a:pt x="805832" y="1916994"/>
                </a:cubicBezTo>
                <a:cubicBezTo>
                  <a:pt x="823073" y="1916994"/>
                  <a:pt x="948228" y="1881180"/>
                  <a:pt x="1108502" y="1863274"/>
                </a:cubicBezTo>
                <a:cubicBezTo>
                  <a:pt x="1340294" y="1791646"/>
                  <a:pt x="1607844" y="1755833"/>
                  <a:pt x="1785998" y="1755833"/>
                </a:cubicBezTo>
                <a:cubicBezTo>
                  <a:pt x="2338338" y="1702112"/>
                  <a:pt x="2943678" y="1666057"/>
                  <a:pt x="3443019" y="1666057"/>
                </a:cubicBezTo>
                <a:cubicBezTo>
                  <a:pt x="3478139" y="1666057"/>
                  <a:pt x="3549656" y="1666057"/>
                  <a:pt x="3601378" y="1666057"/>
                </a:cubicBezTo>
                <a:lnTo>
                  <a:pt x="3639052" y="1666057"/>
                </a:lnTo>
                <a:cubicBezTo>
                  <a:pt x="3513898" y="1612337"/>
                  <a:pt x="3264865" y="1612579"/>
                  <a:pt x="3175469" y="1612579"/>
                </a:cubicBezTo>
                <a:cubicBezTo>
                  <a:pt x="3086712" y="1612579"/>
                  <a:pt x="2854920" y="1612579"/>
                  <a:pt x="3015195" y="1594672"/>
                </a:cubicBezTo>
                <a:cubicBezTo>
                  <a:pt x="3282745" y="1594672"/>
                  <a:pt x="3585415" y="1612337"/>
                  <a:pt x="3817206" y="1648150"/>
                </a:cubicBezTo>
                <a:cubicBezTo>
                  <a:pt x="4643562" y="1679487"/>
                  <a:pt x="5442540" y="1875528"/>
                  <a:pt x="6130725" y="2152137"/>
                </a:cubicBezTo>
                <a:lnTo>
                  <a:pt x="6312658" y="2230010"/>
                </a:lnTo>
                <a:lnTo>
                  <a:pt x="6315506" y="2230010"/>
                </a:lnTo>
                <a:lnTo>
                  <a:pt x="6031477" y="2105079"/>
                </a:lnTo>
                <a:cubicBezTo>
                  <a:pt x="5631470" y="1940391"/>
                  <a:pt x="5193747" y="1795881"/>
                  <a:pt x="4725854" y="1701870"/>
                </a:cubicBezTo>
                <a:cubicBezTo>
                  <a:pt x="4619217" y="1683964"/>
                  <a:pt x="4298030" y="1648150"/>
                  <a:pt x="4511942" y="1666057"/>
                </a:cubicBezTo>
                <a:cubicBezTo>
                  <a:pt x="4654337" y="1683964"/>
                  <a:pt x="4601338" y="1648150"/>
                  <a:pt x="4529821" y="1648150"/>
                </a:cubicBezTo>
                <a:cubicBezTo>
                  <a:pt x="4440425" y="1612337"/>
                  <a:pt x="4387426" y="1594672"/>
                  <a:pt x="4316548" y="1594672"/>
                </a:cubicBezTo>
                <a:cubicBezTo>
                  <a:pt x="4316548" y="1594672"/>
                  <a:pt x="4209272" y="1558374"/>
                  <a:pt x="4191393" y="1576281"/>
                </a:cubicBezTo>
                <a:cubicBezTo>
                  <a:pt x="4191393" y="1558374"/>
                  <a:pt x="4280789" y="1558616"/>
                  <a:pt x="4298668" y="1558616"/>
                </a:cubicBezTo>
                <a:cubicBezTo>
                  <a:pt x="4441064" y="1576523"/>
                  <a:pt x="4637097" y="1594430"/>
                  <a:pt x="4797371" y="1648150"/>
                </a:cubicBezTo>
                <a:cubicBezTo>
                  <a:pt x="5296074" y="1701870"/>
                  <a:pt x="5741778" y="1881180"/>
                  <a:pt x="6133206" y="2024435"/>
                </a:cubicBezTo>
                <a:cubicBezTo>
                  <a:pt x="6133206" y="2042341"/>
                  <a:pt x="6186844" y="2006528"/>
                  <a:pt x="6133206" y="2024435"/>
                </a:cubicBezTo>
                <a:cubicBezTo>
                  <a:pt x="6044448" y="1970714"/>
                  <a:pt x="5937811" y="1916994"/>
                  <a:pt x="5848415" y="1881180"/>
                </a:cubicBezTo>
                <a:cubicBezTo>
                  <a:pt x="5420590" y="1720019"/>
                  <a:pt x="4904008" y="1612337"/>
                  <a:pt x="4458943" y="1504896"/>
                </a:cubicBezTo>
                <a:cubicBezTo>
                  <a:pt x="4654976" y="1540709"/>
                  <a:pt x="4851009" y="1558858"/>
                  <a:pt x="5011283" y="1594672"/>
                </a:cubicBezTo>
                <a:cubicBezTo>
                  <a:pt x="5011283" y="1594672"/>
                  <a:pt x="5278194" y="1666299"/>
                  <a:pt x="5171558" y="1612579"/>
                </a:cubicBezTo>
                <a:cubicBezTo>
                  <a:pt x="5100041" y="1594672"/>
                  <a:pt x="5117920" y="1594188"/>
                  <a:pt x="5011283" y="1576281"/>
                </a:cubicBezTo>
                <a:cubicBezTo>
                  <a:pt x="4939766" y="1576281"/>
                  <a:pt x="4850370" y="1558616"/>
                  <a:pt x="4779492" y="1540709"/>
                </a:cubicBezTo>
                <a:cubicBezTo>
                  <a:pt x="4601338" y="1469082"/>
                  <a:pt x="4904008" y="1486989"/>
                  <a:pt x="4939766" y="1486989"/>
                </a:cubicBezTo>
                <a:cubicBezTo>
                  <a:pt x="4904008" y="1486989"/>
                  <a:pt x="4672855" y="1433027"/>
                  <a:pt x="4654976" y="1433027"/>
                </a:cubicBezTo>
                <a:cubicBezTo>
                  <a:pt x="5064921" y="1468840"/>
                  <a:pt x="5367591" y="1576523"/>
                  <a:pt x="5706019" y="1666057"/>
                </a:cubicBezTo>
                <a:cubicBezTo>
                  <a:pt x="5706019" y="1701870"/>
                  <a:pt x="5759657" y="1666057"/>
                  <a:pt x="5706019" y="1666057"/>
                </a:cubicBezTo>
                <a:cubicBezTo>
                  <a:pt x="5403349" y="1558616"/>
                  <a:pt x="5171558" y="1486989"/>
                  <a:pt x="4833129" y="1415362"/>
                </a:cubicBezTo>
                <a:cubicBezTo>
                  <a:pt x="4619217" y="1379306"/>
                  <a:pt x="4601338" y="1379790"/>
                  <a:pt x="4351668" y="1326070"/>
                </a:cubicBezTo>
                <a:cubicBezTo>
                  <a:pt x="4333788" y="1326070"/>
                  <a:pt x="3870844" y="1254201"/>
                  <a:pt x="3870844" y="1254201"/>
                </a:cubicBezTo>
                <a:cubicBezTo>
                  <a:pt x="3870844" y="1236294"/>
                  <a:pt x="3923843" y="1236294"/>
                  <a:pt x="3923843" y="1236294"/>
                </a:cubicBezTo>
                <a:cubicBezTo>
                  <a:pt x="3977481" y="1218387"/>
                  <a:pt x="4048998" y="1236294"/>
                  <a:pt x="4119876" y="1236294"/>
                </a:cubicBezTo>
                <a:cubicBezTo>
                  <a:pt x="4351668" y="1254201"/>
                  <a:pt x="4565579" y="1271866"/>
                  <a:pt x="4797371" y="1307679"/>
                </a:cubicBezTo>
                <a:cubicBezTo>
                  <a:pt x="4833129" y="1307679"/>
                  <a:pt x="4939766" y="1343977"/>
                  <a:pt x="4957645" y="1326070"/>
                </a:cubicBezTo>
                <a:cubicBezTo>
                  <a:pt x="4957645" y="1308163"/>
                  <a:pt x="4797371" y="1271866"/>
                  <a:pt x="4779492" y="1271866"/>
                </a:cubicBezTo>
                <a:cubicBezTo>
                  <a:pt x="4601338" y="1218145"/>
                  <a:pt x="4939766" y="1253959"/>
                  <a:pt x="4993404" y="1271866"/>
                </a:cubicBezTo>
                <a:cubicBezTo>
                  <a:pt x="5082162" y="1307921"/>
                  <a:pt x="5313953" y="1343493"/>
                  <a:pt x="5207316" y="1307679"/>
                </a:cubicBezTo>
                <a:cubicBezTo>
                  <a:pt x="5029163" y="1236052"/>
                  <a:pt x="4886128" y="1236052"/>
                  <a:pt x="4725854" y="1164425"/>
                </a:cubicBezTo>
                <a:cubicBezTo>
                  <a:pt x="4601338" y="1146518"/>
                  <a:pt x="4743734" y="1146518"/>
                  <a:pt x="4797371" y="1146518"/>
                </a:cubicBezTo>
                <a:cubicBezTo>
                  <a:pt x="4975525" y="1164425"/>
                  <a:pt x="5011283" y="1164667"/>
                  <a:pt x="5171558" y="1200481"/>
                </a:cubicBezTo>
                <a:cubicBezTo>
                  <a:pt x="5225195" y="1218387"/>
                  <a:pt x="5438470" y="1272108"/>
                  <a:pt x="5313953" y="1236294"/>
                </a:cubicBezTo>
                <a:cubicBezTo>
                  <a:pt x="5278194" y="1218387"/>
                  <a:pt x="5189437" y="1200239"/>
                  <a:pt x="5135799" y="1164425"/>
                </a:cubicBezTo>
                <a:cubicBezTo>
                  <a:pt x="5029163" y="1146518"/>
                  <a:pt x="4939766" y="1110946"/>
                  <a:pt x="4868250" y="1093040"/>
                </a:cubicBezTo>
                <a:cubicBezTo>
                  <a:pt x="4779492" y="1057226"/>
                  <a:pt x="4636458" y="1056984"/>
                  <a:pt x="4547701" y="1039077"/>
                </a:cubicBezTo>
                <a:cubicBezTo>
                  <a:pt x="4423185" y="1003264"/>
                  <a:pt x="4654976" y="1021171"/>
                  <a:pt x="4654976" y="985357"/>
                </a:cubicBezTo>
                <a:cubicBezTo>
                  <a:pt x="4672855" y="985357"/>
                  <a:pt x="4601338" y="985357"/>
                  <a:pt x="4601338" y="985357"/>
                </a:cubicBezTo>
                <a:cubicBezTo>
                  <a:pt x="4672217" y="949544"/>
                  <a:pt x="4690096" y="985357"/>
                  <a:pt x="4797371" y="985357"/>
                </a:cubicBezTo>
                <a:cubicBezTo>
                  <a:pt x="4833129" y="1021171"/>
                  <a:pt x="4868250" y="985357"/>
                  <a:pt x="4797371" y="985357"/>
                </a:cubicBezTo>
                <a:cubicBezTo>
                  <a:pt x="4779492" y="949544"/>
                  <a:pt x="4654337" y="949786"/>
                  <a:pt x="4761612" y="949786"/>
                </a:cubicBezTo>
                <a:cubicBezTo>
                  <a:pt x="4850370" y="949786"/>
                  <a:pt x="5028524" y="1021171"/>
                  <a:pt x="5100041" y="1003264"/>
                </a:cubicBezTo>
                <a:cubicBezTo>
                  <a:pt x="5117920" y="1021171"/>
                  <a:pt x="5171558" y="1039077"/>
                  <a:pt x="5207316" y="1039077"/>
                </a:cubicBezTo>
                <a:cubicBezTo>
                  <a:pt x="5207316" y="1056984"/>
                  <a:pt x="5278194" y="1021171"/>
                  <a:pt x="5207316" y="1039077"/>
                </a:cubicBezTo>
                <a:cubicBezTo>
                  <a:pt x="5189437" y="1021171"/>
                  <a:pt x="5135799" y="1003264"/>
                  <a:pt x="5100041" y="1003264"/>
                </a:cubicBezTo>
                <a:cubicBezTo>
                  <a:pt x="4975525" y="949544"/>
                  <a:pt x="4833129" y="931637"/>
                  <a:pt x="4672855" y="913488"/>
                </a:cubicBezTo>
                <a:cubicBezTo>
                  <a:pt x="5100041" y="913488"/>
                  <a:pt x="5403349" y="1003264"/>
                  <a:pt x="5741778" y="1110946"/>
                </a:cubicBezTo>
                <a:cubicBezTo>
                  <a:pt x="5991449" y="1200481"/>
                  <a:pt x="6258360" y="1307679"/>
                  <a:pt x="6490152" y="1415362"/>
                </a:cubicBezTo>
                <a:cubicBezTo>
                  <a:pt x="6882218" y="1576523"/>
                  <a:pt x="7149767" y="1773740"/>
                  <a:pt x="7488196" y="1970956"/>
                </a:cubicBezTo>
                <a:cubicBezTo>
                  <a:pt x="7523954" y="2006770"/>
                  <a:pt x="7772986" y="2167689"/>
                  <a:pt x="7808745" y="2167689"/>
                </a:cubicBezTo>
                <a:cubicBezTo>
                  <a:pt x="7826624" y="2167689"/>
                  <a:pt x="7808745" y="2149782"/>
                  <a:pt x="7790866" y="2149782"/>
                </a:cubicBezTo>
                <a:cubicBezTo>
                  <a:pt x="7719349" y="2096062"/>
                  <a:pt x="7576953" y="1988863"/>
                  <a:pt x="7523954" y="1970956"/>
                </a:cubicBezTo>
                <a:cubicBezTo>
                  <a:pt x="7184887" y="1720019"/>
                  <a:pt x="6917976" y="1558858"/>
                  <a:pt x="6543789" y="1361642"/>
                </a:cubicBezTo>
                <a:cubicBezTo>
                  <a:pt x="6098085" y="1128853"/>
                  <a:pt x="5634503" y="985599"/>
                  <a:pt x="5117920" y="824196"/>
                </a:cubicBezTo>
                <a:cubicBezTo>
                  <a:pt x="5082162" y="824196"/>
                  <a:pt x="5011283" y="806047"/>
                  <a:pt x="4993404" y="806047"/>
                </a:cubicBezTo>
                <a:cubicBezTo>
                  <a:pt x="4993404" y="806047"/>
                  <a:pt x="5100041" y="806047"/>
                  <a:pt x="5011283" y="788141"/>
                </a:cubicBezTo>
                <a:cubicBezTo>
                  <a:pt x="4939766" y="770234"/>
                  <a:pt x="4761612" y="734662"/>
                  <a:pt x="4725854" y="716755"/>
                </a:cubicBezTo>
                <a:cubicBezTo>
                  <a:pt x="5189437" y="770476"/>
                  <a:pt x="5581503" y="895581"/>
                  <a:pt x="5990810" y="1039077"/>
                </a:cubicBezTo>
                <a:cubicBezTo>
                  <a:pt x="5990810" y="1039077"/>
                  <a:pt x="5990810" y="1039077"/>
                  <a:pt x="6008689" y="1039077"/>
                </a:cubicBezTo>
                <a:cubicBezTo>
                  <a:pt x="6008689" y="1056984"/>
                  <a:pt x="6026569" y="1039077"/>
                  <a:pt x="6044448" y="1056984"/>
                </a:cubicBezTo>
                <a:cubicBezTo>
                  <a:pt x="6044448" y="1039077"/>
                  <a:pt x="6026569" y="1039077"/>
                  <a:pt x="6008689" y="1039077"/>
                </a:cubicBezTo>
                <a:cubicBezTo>
                  <a:pt x="6008689" y="1021171"/>
                  <a:pt x="5990810" y="1039077"/>
                  <a:pt x="5990810" y="1039077"/>
                </a:cubicBezTo>
                <a:cubicBezTo>
                  <a:pt x="5794778" y="931637"/>
                  <a:pt x="5580864" y="877674"/>
                  <a:pt x="5402711" y="788141"/>
                </a:cubicBezTo>
                <a:cubicBezTo>
                  <a:pt x="5438470" y="788141"/>
                  <a:pt x="5402711" y="734420"/>
                  <a:pt x="5402711" y="788141"/>
                </a:cubicBezTo>
                <a:cubicBezTo>
                  <a:pt x="5313953" y="788141"/>
                  <a:pt x="5296074" y="734662"/>
                  <a:pt x="5349711" y="734662"/>
                </a:cubicBezTo>
                <a:cubicBezTo>
                  <a:pt x="5474228" y="734662"/>
                  <a:pt x="5688141" y="842103"/>
                  <a:pt x="5776898" y="842103"/>
                </a:cubicBezTo>
                <a:cubicBezTo>
                  <a:pt x="5776898" y="877916"/>
                  <a:pt x="5794778" y="877916"/>
                  <a:pt x="5794778" y="877916"/>
                </a:cubicBezTo>
                <a:cubicBezTo>
                  <a:pt x="5794778" y="842103"/>
                  <a:pt x="5776898" y="842103"/>
                  <a:pt x="5776898" y="842103"/>
                </a:cubicBezTo>
                <a:cubicBezTo>
                  <a:pt x="5670261" y="806289"/>
                  <a:pt x="5599382" y="788382"/>
                  <a:pt x="5509986" y="734662"/>
                </a:cubicBezTo>
                <a:cubicBezTo>
                  <a:pt x="5474228" y="734662"/>
                  <a:pt x="5189437" y="680700"/>
                  <a:pt x="5189437" y="662793"/>
                </a:cubicBezTo>
                <a:cubicBezTo>
                  <a:pt x="5189437" y="662793"/>
                  <a:pt x="5456348" y="680700"/>
                  <a:pt x="5349711" y="662793"/>
                </a:cubicBezTo>
                <a:cubicBezTo>
                  <a:pt x="5189437" y="609073"/>
                  <a:pt x="5028524" y="591166"/>
                  <a:pt x="4886128" y="555110"/>
                </a:cubicBezTo>
                <a:cubicBezTo>
                  <a:pt x="4877189" y="555110"/>
                  <a:pt x="4857394" y="552207"/>
                  <a:pt x="4834407" y="547609"/>
                </a:cubicBezTo>
                <a:lnTo>
                  <a:pt x="4798648" y="539865"/>
                </a:lnTo>
                <a:lnTo>
                  <a:pt x="5066198" y="573985"/>
                </a:lnTo>
                <a:cubicBezTo>
                  <a:pt x="5333748" y="619236"/>
                  <a:pt x="5554684" y="689653"/>
                  <a:pt x="5794778" y="770234"/>
                </a:cubicBezTo>
                <a:cubicBezTo>
                  <a:pt x="5812656" y="788141"/>
                  <a:pt x="5991449" y="823954"/>
                  <a:pt x="5919932" y="806047"/>
                </a:cubicBezTo>
                <a:cubicBezTo>
                  <a:pt x="5795416" y="734420"/>
                  <a:pt x="5652382" y="680700"/>
                  <a:pt x="5509986" y="644886"/>
                </a:cubicBezTo>
                <a:cubicBezTo>
                  <a:pt x="5652382" y="662793"/>
                  <a:pt x="5759657" y="716755"/>
                  <a:pt x="5902053" y="734662"/>
                </a:cubicBezTo>
                <a:cubicBezTo>
                  <a:pt x="5813295" y="716755"/>
                  <a:pt x="5759657" y="680700"/>
                  <a:pt x="5688141" y="644886"/>
                </a:cubicBezTo>
                <a:cubicBezTo>
                  <a:pt x="5777536" y="644886"/>
                  <a:pt x="5813295" y="680942"/>
                  <a:pt x="5884173" y="698849"/>
                </a:cubicBezTo>
                <a:cubicBezTo>
                  <a:pt x="5902053" y="698849"/>
                  <a:pt x="5937811" y="680942"/>
                  <a:pt x="5990810" y="698849"/>
                </a:cubicBezTo>
                <a:cubicBezTo>
                  <a:pt x="6008689" y="698849"/>
                  <a:pt x="6115965" y="770234"/>
                  <a:pt x="6133206" y="770234"/>
                </a:cubicBezTo>
                <a:cubicBezTo>
                  <a:pt x="6204722" y="734420"/>
                  <a:pt x="6080207" y="716755"/>
                  <a:pt x="6044448" y="716755"/>
                </a:cubicBezTo>
                <a:cubicBezTo>
                  <a:pt x="6044448" y="716755"/>
                  <a:pt x="6044448" y="716755"/>
                  <a:pt x="6098085" y="698849"/>
                </a:cubicBezTo>
                <a:cubicBezTo>
                  <a:pt x="5973569" y="609315"/>
                  <a:pt x="5759657" y="555594"/>
                  <a:pt x="5456348" y="465818"/>
                </a:cubicBezTo>
                <a:cubicBezTo>
                  <a:pt x="5313953" y="430005"/>
                  <a:pt x="4993404" y="358378"/>
                  <a:pt x="4833129" y="322564"/>
                </a:cubicBezTo>
                <a:cubicBezTo>
                  <a:pt x="4833129" y="322564"/>
                  <a:pt x="4690096" y="268602"/>
                  <a:pt x="4761612" y="286508"/>
                </a:cubicBezTo>
                <a:cubicBezTo>
                  <a:pt x="5028524" y="322322"/>
                  <a:pt x="5331832" y="376284"/>
                  <a:pt x="5545744" y="376284"/>
                </a:cubicBezTo>
                <a:cubicBezTo>
                  <a:pt x="5545744" y="376284"/>
                  <a:pt x="5562985" y="358378"/>
                  <a:pt x="5580864" y="376284"/>
                </a:cubicBezTo>
                <a:cubicBezTo>
                  <a:pt x="5652382" y="376284"/>
                  <a:pt x="5706019" y="430247"/>
                  <a:pt x="5776898" y="448154"/>
                </a:cubicBezTo>
                <a:cubicBezTo>
                  <a:pt x="5812656" y="448154"/>
                  <a:pt x="5937811" y="447670"/>
                  <a:pt x="5884173" y="429763"/>
                </a:cubicBezTo>
                <a:cubicBezTo>
                  <a:pt x="5741778" y="358136"/>
                  <a:pt x="5563624" y="358378"/>
                  <a:pt x="5438470" y="268602"/>
                </a:cubicBezTo>
                <a:cubicBezTo>
                  <a:pt x="5242436" y="161161"/>
                  <a:pt x="5581503" y="268602"/>
                  <a:pt x="5688141" y="286508"/>
                </a:cubicBezTo>
                <a:cubicBezTo>
                  <a:pt x="5741778" y="322322"/>
                  <a:pt x="5776898" y="322564"/>
                  <a:pt x="5812656" y="340471"/>
                </a:cubicBezTo>
                <a:cubicBezTo>
                  <a:pt x="5884173" y="358378"/>
                  <a:pt x="6026569" y="394191"/>
                  <a:pt x="5972931" y="376284"/>
                </a:cubicBezTo>
                <a:cubicBezTo>
                  <a:pt x="5884173" y="340471"/>
                  <a:pt x="5812656" y="322322"/>
                  <a:pt x="5759019" y="286508"/>
                </a:cubicBezTo>
                <a:cubicBezTo>
                  <a:pt x="5706019" y="268602"/>
                  <a:pt x="5438470" y="143254"/>
                  <a:pt x="5634503" y="179068"/>
                </a:cubicBezTo>
                <a:cubicBezTo>
                  <a:pt x="5706019" y="214881"/>
                  <a:pt x="5795416" y="250695"/>
                  <a:pt x="5884173" y="268602"/>
                </a:cubicBezTo>
                <a:cubicBezTo>
                  <a:pt x="6151723" y="358378"/>
                  <a:pt x="6418635" y="447670"/>
                  <a:pt x="6650426" y="555110"/>
                </a:cubicBezTo>
                <a:cubicBezTo>
                  <a:pt x="7273645" y="823954"/>
                  <a:pt x="7826624" y="1272108"/>
                  <a:pt x="8378965" y="1612579"/>
                </a:cubicBezTo>
                <a:cubicBezTo>
                  <a:pt x="8646514" y="1791646"/>
                  <a:pt x="8949184" y="1934901"/>
                  <a:pt x="9287613" y="2042341"/>
                </a:cubicBezTo>
                <a:cubicBezTo>
                  <a:pt x="9269733" y="2042341"/>
                  <a:pt x="9269733" y="2042341"/>
                  <a:pt x="9269733" y="2042341"/>
                </a:cubicBezTo>
                <a:cubicBezTo>
                  <a:pt x="9269733" y="2042341"/>
                  <a:pt x="9394888" y="2096304"/>
                  <a:pt x="9430646" y="2096304"/>
                </a:cubicBezTo>
                <a:cubicBezTo>
                  <a:pt x="9590921" y="2132117"/>
                  <a:pt x="9822074" y="2203502"/>
                  <a:pt x="9947229" y="2203502"/>
                </a:cubicBezTo>
                <a:cubicBezTo>
                  <a:pt x="9947229" y="2239316"/>
                  <a:pt x="9982987" y="2221651"/>
                  <a:pt x="10000866" y="2221651"/>
                </a:cubicBezTo>
                <a:cubicBezTo>
                  <a:pt x="10053865" y="2257465"/>
                  <a:pt x="10107503" y="2203744"/>
                  <a:pt x="10000866" y="2221651"/>
                </a:cubicBezTo>
                <a:cubicBezTo>
                  <a:pt x="10000866" y="2203744"/>
                  <a:pt x="9965108" y="2221409"/>
                  <a:pt x="9947229" y="2203502"/>
                </a:cubicBezTo>
                <a:cubicBezTo>
                  <a:pt x="9786954" y="2149782"/>
                  <a:pt x="9626679" y="2150024"/>
                  <a:pt x="9483646" y="2096304"/>
                </a:cubicBezTo>
                <a:cubicBezTo>
                  <a:pt x="9483646" y="2096304"/>
                  <a:pt x="9483646" y="2096304"/>
                  <a:pt x="9519404" y="2096304"/>
                </a:cubicBezTo>
                <a:cubicBezTo>
                  <a:pt x="9501525" y="2078397"/>
                  <a:pt x="9394888" y="2042341"/>
                  <a:pt x="9287613" y="2024435"/>
                </a:cubicBezTo>
                <a:cubicBezTo>
                  <a:pt x="8396844" y="1701870"/>
                  <a:pt x="7844503" y="1146760"/>
                  <a:pt x="7096130" y="716755"/>
                </a:cubicBezTo>
                <a:cubicBezTo>
                  <a:pt x="6864338" y="591408"/>
                  <a:pt x="6596788" y="483725"/>
                  <a:pt x="6347118" y="358378"/>
                </a:cubicBezTo>
                <a:cubicBezTo>
                  <a:pt x="6343286" y="358378"/>
                  <a:pt x="6331793" y="352812"/>
                  <a:pt x="6319022" y="345311"/>
                </a:cubicBezTo>
                <a:lnTo>
                  <a:pt x="6287734" y="326194"/>
                </a:lnTo>
                <a:lnTo>
                  <a:pt x="6395647" y="359588"/>
                </a:lnTo>
                <a:cubicBezTo>
                  <a:pt x="6514416" y="404113"/>
                  <a:pt x="6628077" y="461463"/>
                  <a:pt x="6721943" y="448154"/>
                </a:cubicBezTo>
                <a:cubicBezTo>
                  <a:pt x="6721943" y="483967"/>
                  <a:pt x="6774942" y="448154"/>
                  <a:pt x="6721943" y="448154"/>
                </a:cubicBezTo>
                <a:cubicBezTo>
                  <a:pt x="6596788" y="394433"/>
                  <a:pt x="6436514" y="250695"/>
                  <a:pt x="6276239" y="161161"/>
                </a:cubicBezTo>
                <a:cubicBezTo>
                  <a:pt x="6240481" y="143254"/>
                  <a:pt x="6044448" y="71869"/>
                  <a:pt x="6151085" y="71869"/>
                </a:cubicBezTo>
                <a:cubicBezTo>
                  <a:pt x="6329877" y="107683"/>
                  <a:pt x="6436514" y="179310"/>
                  <a:pt x="6596788" y="215123"/>
                </a:cubicBezTo>
                <a:cubicBezTo>
                  <a:pt x="6596788" y="250937"/>
                  <a:pt x="6668305" y="179310"/>
                  <a:pt x="6596788" y="215123"/>
                </a:cubicBezTo>
                <a:cubicBezTo>
                  <a:pt x="6561668" y="161403"/>
                  <a:pt x="6490152" y="161161"/>
                  <a:pt x="6454393" y="125347"/>
                </a:cubicBezTo>
                <a:cubicBezTo>
                  <a:pt x="6276239" y="35813"/>
                  <a:pt x="6614668" y="161161"/>
                  <a:pt x="6614668" y="161161"/>
                </a:cubicBezTo>
                <a:cubicBezTo>
                  <a:pt x="6668305" y="161161"/>
                  <a:pt x="6525910" y="71869"/>
                  <a:pt x="6525910" y="71869"/>
                </a:cubicBezTo>
                <a:cubicBezTo>
                  <a:pt x="6525910" y="71869"/>
                  <a:pt x="6525910" y="71869"/>
                  <a:pt x="6578909" y="71869"/>
                </a:cubicBezTo>
                <a:cubicBezTo>
                  <a:pt x="6596788" y="36055"/>
                  <a:pt x="6472273" y="35813"/>
                  <a:pt x="6454393"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ush Stroke 0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2981" y="0"/>
            <a:ext cx="5297245" cy="5158738"/>
          </a:xfrm>
          <a:custGeom>
            <a:avLst/>
            <a:gdLst>
              <a:gd name="connsiteX0" fmla="*/ 449108 w 7175104"/>
              <a:gd name="connsiteY0" fmla="*/ 6878100 h 7019132"/>
              <a:gd name="connsiteX1" fmla="*/ 456749 w 7175104"/>
              <a:gd name="connsiteY1" fmla="*/ 6898572 h 7019132"/>
              <a:gd name="connsiteX2" fmla="*/ 450105 w 7175104"/>
              <a:gd name="connsiteY2" fmla="*/ 6898572 h 7019132"/>
              <a:gd name="connsiteX3" fmla="*/ 429842 w 7175104"/>
              <a:gd name="connsiteY3" fmla="*/ 6884924 h 7019132"/>
              <a:gd name="connsiteX4" fmla="*/ 411572 w 7175104"/>
              <a:gd name="connsiteY4" fmla="*/ 6781912 h 7019132"/>
              <a:gd name="connsiteX5" fmla="*/ 412236 w 7175104"/>
              <a:gd name="connsiteY5" fmla="*/ 6782237 h 7019132"/>
              <a:gd name="connsiteX6" fmla="*/ 417883 w 7175104"/>
              <a:gd name="connsiteY6" fmla="*/ 6795560 h 7019132"/>
              <a:gd name="connsiteX7" fmla="*/ 416555 w 7175104"/>
              <a:gd name="connsiteY7" fmla="*/ 6791010 h 7019132"/>
              <a:gd name="connsiteX8" fmla="*/ 429842 w 7175104"/>
              <a:gd name="connsiteY8" fmla="*/ 6791010 h 7019132"/>
              <a:gd name="connsiteX9" fmla="*/ 450105 w 7175104"/>
              <a:gd name="connsiteY9" fmla="*/ 6791010 h 7019132"/>
              <a:gd name="connsiteX10" fmla="*/ 564375 w 7175104"/>
              <a:gd name="connsiteY10" fmla="*/ 6791010 h 7019132"/>
              <a:gd name="connsiteX11" fmla="*/ 629815 w 7175104"/>
              <a:gd name="connsiteY11" fmla="*/ 6788411 h 7019132"/>
              <a:gd name="connsiteX12" fmla="*/ 670009 w 7175104"/>
              <a:gd name="connsiteY12" fmla="*/ 6790036 h 7019132"/>
              <a:gd name="connsiteX13" fmla="*/ 671669 w 7175104"/>
              <a:gd name="connsiteY13" fmla="*/ 6794585 h 7019132"/>
              <a:gd name="connsiteX14" fmla="*/ 678645 w 7175104"/>
              <a:gd name="connsiteY14" fmla="*/ 6811158 h 7019132"/>
              <a:gd name="connsiteX15" fmla="*/ 672002 w 7175104"/>
              <a:gd name="connsiteY15" fmla="*/ 6811158 h 7019132"/>
              <a:gd name="connsiteX16" fmla="*/ 651739 w 7175104"/>
              <a:gd name="connsiteY16" fmla="*/ 6817982 h 7019132"/>
              <a:gd name="connsiteX17" fmla="*/ 617856 w 7175104"/>
              <a:gd name="connsiteY17" fmla="*/ 6824806 h 7019132"/>
              <a:gd name="connsiteX18" fmla="*/ 537468 w 7175104"/>
              <a:gd name="connsiteY18" fmla="*/ 6830981 h 7019132"/>
              <a:gd name="connsiteX19" fmla="*/ 470368 w 7175104"/>
              <a:gd name="connsiteY19" fmla="*/ 6870626 h 7019132"/>
              <a:gd name="connsiteX20" fmla="*/ 449108 w 7175104"/>
              <a:gd name="connsiteY20" fmla="*/ 6878100 h 7019132"/>
              <a:gd name="connsiteX21" fmla="*/ 432499 w 7175104"/>
              <a:gd name="connsiteY21" fmla="*/ 6833905 h 7019132"/>
              <a:gd name="connsiteX22" fmla="*/ 418215 w 7175104"/>
              <a:gd name="connsiteY22" fmla="*/ 6797835 h 7019132"/>
              <a:gd name="connsiteX23" fmla="*/ 418548 w 7175104"/>
              <a:gd name="connsiteY23" fmla="*/ 6800109 h 7019132"/>
              <a:gd name="connsiteX24" fmla="*/ 411572 w 7175104"/>
              <a:gd name="connsiteY24" fmla="*/ 6781912 h 7019132"/>
              <a:gd name="connsiteX25" fmla="*/ 386658 w 7175104"/>
              <a:gd name="connsiteY25" fmla="*/ 6752990 h 7019132"/>
              <a:gd name="connsiteX26" fmla="*/ 376361 w 7175104"/>
              <a:gd name="connsiteY26" fmla="*/ 6757215 h 7019132"/>
              <a:gd name="connsiteX27" fmla="*/ 379350 w 7175104"/>
              <a:gd name="connsiteY27" fmla="*/ 6753965 h 7019132"/>
              <a:gd name="connsiteX28" fmla="*/ 398949 w 7175104"/>
              <a:gd name="connsiteY28" fmla="*/ 6747791 h 7019132"/>
              <a:gd name="connsiteX29" fmla="*/ 403267 w 7175104"/>
              <a:gd name="connsiteY29" fmla="*/ 6750390 h 7019132"/>
              <a:gd name="connsiteX30" fmla="*/ 386658 w 7175104"/>
              <a:gd name="connsiteY30" fmla="*/ 6752990 h 7019132"/>
              <a:gd name="connsiteX31" fmla="*/ 396624 w 7175104"/>
              <a:gd name="connsiteY31" fmla="*/ 6748766 h 7019132"/>
              <a:gd name="connsiteX32" fmla="*/ 867988 w 7175104"/>
              <a:gd name="connsiteY32" fmla="*/ 6676625 h 7019132"/>
              <a:gd name="connsiteX33" fmla="*/ 873635 w 7175104"/>
              <a:gd name="connsiteY33" fmla="*/ 6676625 h 7019132"/>
              <a:gd name="connsiteX34" fmla="*/ 864334 w 7175104"/>
              <a:gd name="connsiteY34" fmla="*/ 6685074 h 7019132"/>
              <a:gd name="connsiteX35" fmla="*/ 861677 w 7175104"/>
              <a:gd name="connsiteY35" fmla="*/ 6679874 h 7019132"/>
              <a:gd name="connsiteX36" fmla="*/ 863670 w 7175104"/>
              <a:gd name="connsiteY36" fmla="*/ 6678249 h 7019132"/>
              <a:gd name="connsiteX37" fmla="*/ 703559 w 7175104"/>
              <a:gd name="connsiteY37" fmla="*/ 6670775 h 7019132"/>
              <a:gd name="connsiteX38" fmla="*/ 672002 w 7175104"/>
              <a:gd name="connsiteY38" fmla="*/ 6690273 h 7019132"/>
              <a:gd name="connsiteX39" fmla="*/ 684292 w 7175104"/>
              <a:gd name="connsiteY39" fmla="*/ 6676950 h 7019132"/>
              <a:gd name="connsiteX40" fmla="*/ 866327 w 7175104"/>
              <a:gd name="connsiteY40" fmla="*/ 6669800 h 7019132"/>
              <a:gd name="connsiteX41" fmla="*/ 873635 w 7175104"/>
              <a:gd name="connsiteY41" fmla="*/ 6669800 h 7019132"/>
              <a:gd name="connsiteX42" fmla="*/ 863670 w 7175104"/>
              <a:gd name="connsiteY42" fmla="*/ 6678249 h 7019132"/>
              <a:gd name="connsiteX43" fmla="*/ 851047 w 7175104"/>
              <a:gd name="connsiteY43" fmla="*/ 6682474 h 7019132"/>
              <a:gd name="connsiteX44" fmla="*/ 833109 w 7175104"/>
              <a:gd name="connsiteY44" fmla="*/ 6683449 h 7019132"/>
              <a:gd name="connsiteX45" fmla="*/ 705220 w 7175104"/>
              <a:gd name="connsiteY45" fmla="*/ 6669475 h 7019132"/>
              <a:gd name="connsiteX46" fmla="*/ 705220 w 7175104"/>
              <a:gd name="connsiteY46" fmla="*/ 6669800 h 7019132"/>
              <a:gd name="connsiteX47" fmla="*/ 703559 w 7175104"/>
              <a:gd name="connsiteY47" fmla="*/ 6670775 h 7019132"/>
              <a:gd name="connsiteX48" fmla="*/ 886590 w 7175104"/>
              <a:gd name="connsiteY48" fmla="*/ 6629830 h 7019132"/>
              <a:gd name="connsiteX49" fmla="*/ 886923 w 7175104"/>
              <a:gd name="connsiteY49" fmla="*/ 6629830 h 7019132"/>
              <a:gd name="connsiteX50" fmla="*/ 893234 w 7175104"/>
              <a:gd name="connsiteY50" fmla="*/ 6636655 h 7019132"/>
              <a:gd name="connsiteX51" fmla="*/ 898549 w 7175104"/>
              <a:gd name="connsiteY51" fmla="*/ 6652578 h 7019132"/>
              <a:gd name="connsiteX52" fmla="*/ 895227 w 7175104"/>
              <a:gd name="connsiteY52" fmla="*/ 6654527 h 7019132"/>
              <a:gd name="connsiteX53" fmla="*/ 888583 w 7175104"/>
              <a:gd name="connsiteY53" fmla="*/ 6635355 h 7019132"/>
              <a:gd name="connsiteX54" fmla="*/ 880279 w 7175104"/>
              <a:gd name="connsiteY54" fmla="*/ 6629830 h 7019132"/>
              <a:gd name="connsiteX55" fmla="*/ 884265 w 7175104"/>
              <a:gd name="connsiteY55" fmla="*/ 6629830 h 7019132"/>
              <a:gd name="connsiteX56" fmla="*/ 885594 w 7175104"/>
              <a:gd name="connsiteY56" fmla="*/ 6635030 h 7019132"/>
              <a:gd name="connsiteX57" fmla="*/ 880279 w 7175104"/>
              <a:gd name="connsiteY57" fmla="*/ 6629830 h 7019132"/>
              <a:gd name="connsiteX58" fmla="*/ 806203 w 7175104"/>
              <a:gd name="connsiteY58" fmla="*/ 6629830 h 7019132"/>
              <a:gd name="connsiteX59" fmla="*/ 876957 w 7175104"/>
              <a:gd name="connsiteY59" fmla="*/ 6656152 h 7019132"/>
              <a:gd name="connsiteX60" fmla="*/ 895227 w 7175104"/>
              <a:gd name="connsiteY60" fmla="*/ 6654527 h 7019132"/>
              <a:gd name="connsiteX61" fmla="*/ 876625 w 7175104"/>
              <a:gd name="connsiteY61" fmla="*/ 6665576 h 7019132"/>
              <a:gd name="connsiteX62" fmla="*/ 866327 w 7175104"/>
              <a:gd name="connsiteY62" fmla="*/ 6669800 h 7019132"/>
              <a:gd name="connsiteX63" fmla="*/ 829123 w 7175104"/>
              <a:gd name="connsiteY63" fmla="*/ 6669475 h 7019132"/>
              <a:gd name="connsiteX64" fmla="*/ 806203 w 7175104"/>
              <a:gd name="connsiteY64" fmla="*/ 6629830 h 7019132"/>
              <a:gd name="connsiteX65" fmla="*/ 882604 w 7175104"/>
              <a:gd name="connsiteY65" fmla="*/ 6621381 h 7019132"/>
              <a:gd name="connsiteX66" fmla="*/ 883601 w 7175104"/>
              <a:gd name="connsiteY66" fmla="*/ 6621706 h 7019132"/>
              <a:gd name="connsiteX67" fmla="*/ 886590 w 7175104"/>
              <a:gd name="connsiteY67" fmla="*/ 6629830 h 7019132"/>
              <a:gd name="connsiteX68" fmla="*/ 884265 w 7175104"/>
              <a:gd name="connsiteY68" fmla="*/ 6629830 h 7019132"/>
              <a:gd name="connsiteX69" fmla="*/ 266741 w 7175104"/>
              <a:gd name="connsiteY69" fmla="*/ 6380261 h 7019132"/>
              <a:gd name="connsiteX70" fmla="*/ 267738 w 7175104"/>
              <a:gd name="connsiteY70" fmla="*/ 6380911 h 7019132"/>
              <a:gd name="connsiteX71" fmla="*/ 264084 w 7175104"/>
              <a:gd name="connsiteY71" fmla="*/ 6382211 h 7019132"/>
              <a:gd name="connsiteX72" fmla="*/ 276374 w 7175104"/>
              <a:gd name="connsiteY72" fmla="*/ 6377337 h 7019132"/>
              <a:gd name="connsiteX73" fmla="*/ 268734 w 7175104"/>
              <a:gd name="connsiteY73" fmla="*/ 6380911 h 7019132"/>
              <a:gd name="connsiteX74" fmla="*/ 267738 w 7175104"/>
              <a:gd name="connsiteY74" fmla="*/ 6380911 h 7019132"/>
              <a:gd name="connsiteX75" fmla="*/ 269399 w 7175104"/>
              <a:gd name="connsiteY75" fmla="*/ 6380261 h 7019132"/>
              <a:gd name="connsiteX76" fmla="*/ 276374 w 7175104"/>
              <a:gd name="connsiteY76" fmla="*/ 6377337 h 7019132"/>
              <a:gd name="connsiteX77" fmla="*/ 262091 w 7175104"/>
              <a:gd name="connsiteY77" fmla="*/ 6307145 h 7019132"/>
              <a:gd name="connsiteX78" fmla="*/ 181371 w 7175104"/>
              <a:gd name="connsiteY78" fmla="*/ 6354264 h 7019132"/>
              <a:gd name="connsiteX79" fmla="*/ 262091 w 7175104"/>
              <a:gd name="connsiteY79" fmla="*/ 6307145 h 7019132"/>
              <a:gd name="connsiteX80" fmla="*/ 228540 w 7175104"/>
              <a:gd name="connsiteY80" fmla="*/ 6307145 h 7019132"/>
              <a:gd name="connsiteX81" fmla="*/ 234852 w 7175104"/>
              <a:gd name="connsiteY81" fmla="*/ 6313969 h 7019132"/>
              <a:gd name="connsiteX82" fmla="*/ 161108 w 7175104"/>
              <a:gd name="connsiteY82" fmla="*/ 6327293 h 7019132"/>
              <a:gd name="connsiteX83" fmla="*/ 228540 w 7175104"/>
              <a:gd name="connsiteY83" fmla="*/ 6307145 h 7019132"/>
              <a:gd name="connsiteX84" fmla="*/ 90021 w 7175104"/>
              <a:gd name="connsiteY84" fmla="*/ 6186585 h 7019132"/>
              <a:gd name="connsiteX85" fmla="*/ 67100 w 7175104"/>
              <a:gd name="connsiteY85" fmla="*/ 6193084 h 7019132"/>
              <a:gd name="connsiteX86" fmla="*/ 80720 w 7175104"/>
              <a:gd name="connsiteY86" fmla="*/ 6187235 h 7019132"/>
              <a:gd name="connsiteX87" fmla="*/ 94339 w 7175104"/>
              <a:gd name="connsiteY87" fmla="*/ 6185935 h 7019132"/>
              <a:gd name="connsiteX88" fmla="*/ 94007 w 7175104"/>
              <a:gd name="connsiteY88" fmla="*/ 6186585 h 7019132"/>
              <a:gd name="connsiteX89" fmla="*/ 90353 w 7175104"/>
              <a:gd name="connsiteY89" fmla="*/ 6186585 h 7019132"/>
              <a:gd name="connsiteX90" fmla="*/ 3191261 w 7175104"/>
              <a:gd name="connsiteY90" fmla="*/ 5863900 h 7019132"/>
              <a:gd name="connsiteX91" fmla="*/ 3197904 w 7175104"/>
              <a:gd name="connsiteY91" fmla="*/ 5877223 h 7019132"/>
              <a:gd name="connsiteX92" fmla="*/ 3197904 w 7175104"/>
              <a:gd name="connsiteY92" fmla="*/ 5881448 h 7019132"/>
              <a:gd name="connsiteX93" fmla="*/ 3197240 w 7175104"/>
              <a:gd name="connsiteY93" fmla="*/ 5881773 h 7019132"/>
              <a:gd name="connsiteX94" fmla="*/ 3191261 w 7175104"/>
              <a:gd name="connsiteY94" fmla="*/ 5864550 h 7019132"/>
              <a:gd name="connsiteX95" fmla="*/ 3191261 w 7175104"/>
              <a:gd name="connsiteY95" fmla="*/ 5857076 h 7019132"/>
              <a:gd name="connsiteX96" fmla="*/ 3191261 w 7175104"/>
              <a:gd name="connsiteY96" fmla="*/ 5863900 h 7019132"/>
              <a:gd name="connsiteX97" fmla="*/ 3190596 w 7175104"/>
              <a:gd name="connsiteY97" fmla="*/ 5862600 h 7019132"/>
              <a:gd name="connsiteX98" fmla="*/ 3189267 w 7175104"/>
              <a:gd name="connsiteY98" fmla="*/ 5858701 h 7019132"/>
              <a:gd name="connsiteX99" fmla="*/ 3191261 w 7175104"/>
              <a:gd name="connsiteY99" fmla="*/ 5857076 h 7019132"/>
              <a:gd name="connsiteX100" fmla="*/ 3473614 w 7175104"/>
              <a:gd name="connsiteY100" fmla="*/ 5783310 h 7019132"/>
              <a:gd name="connsiteX101" fmla="*/ 3474943 w 7175104"/>
              <a:gd name="connsiteY101" fmla="*/ 5790459 h 7019132"/>
              <a:gd name="connsiteX102" fmla="*/ 3473614 w 7175104"/>
              <a:gd name="connsiteY102" fmla="*/ 5790134 h 7019132"/>
              <a:gd name="connsiteX103" fmla="*/ 3473614 w 7175104"/>
              <a:gd name="connsiteY103" fmla="*/ 5783310 h 7019132"/>
              <a:gd name="connsiteX104" fmla="*/ 3466638 w 7175104"/>
              <a:gd name="connsiteY104" fmla="*/ 5763163 h 7019132"/>
              <a:gd name="connsiteX105" fmla="*/ 3468631 w 7175104"/>
              <a:gd name="connsiteY105" fmla="*/ 5766737 h 7019132"/>
              <a:gd name="connsiteX106" fmla="*/ 3469628 w 7175104"/>
              <a:gd name="connsiteY106" fmla="*/ 5769012 h 7019132"/>
              <a:gd name="connsiteX107" fmla="*/ 3466638 w 7175104"/>
              <a:gd name="connsiteY107" fmla="*/ 5769662 h 7019132"/>
              <a:gd name="connsiteX108" fmla="*/ 3466638 w 7175104"/>
              <a:gd name="connsiteY108" fmla="*/ 5763163 h 7019132"/>
              <a:gd name="connsiteX109" fmla="*/ 3506500 w 7175104"/>
              <a:gd name="connsiteY109" fmla="*/ 5756988 h 7019132"/>
              <a:gd name="connsiteX110" fmla="*/ 3486901 w 7175104"/>
              <a:gd name="connsiteY110" fmla="*/ 5776486 h 7019132"/>
              <a:gd name="connsiteX111" fmla="*/ 3480257 w 7175104"/>
              <a:gd name="connsiteY111" fmla="*/ 5783310 h 7019132"/>
              <a:gd name="connsiteX112" fmla="*/ 3473614 w 7175104"/>
              <a:gd name="connsiteY112" fmla="*/ 5783310 h 7019132"/>
              <a:gd name="connsiteX113" fmla="*/ 3472617 w 7175104"/>
              <a:gd name="connsiteY113" fmla="*/ 5779411 h 7019132"/>
              <a:gd name="connsiteX114" fmla="*/ 3469628 w 7175104"/>
              <a:gd name="connsiteY114" fmla="*/ 5769012 h 7019132"/>
              <a:gd name="connsiteX115" fmla="*/ 550756 w 7175104"/>
              <a:gd name="connsiteY115" fmla="*/ 5729692 h 7019132"/>
              <a:gd name="connsiteX116" fmla="*/ 530493 w 7175104"/>
              <a:gd name="connsiteY116" fmla="*/ 5743340 h 7019132"/>
              <a:gd name="connsiteX117" fmla="*/ 530493 w 7175104"/>
              <a:gd name="connsiteY117" fmla="*/ 5749839 h 7019132"/>
              <a:gd name="connsiteX118" fmla="*/ 537468 w 7175104"/>
              <a:gd name="connsiteY118" fmla="*/ 5749839 h 7019132"/>
              <a:gd name="connsiteX119" fmla="*/ 497275 w 7175104"/>
              <a:gd name="connsiteY119" fmla="*/ 5769662 h 7019132"/>
              <a:gd name="connsiteX120" fmla="*/ 550756 w 7175104"/>
              <a:gd name="connsiteY120" fmla="*/ 5729692 h 7019132"/>
              <a:gd name="connsiteX121" fmla="*/ 988490 w 7175104"/>
              <a:gd name="connsiteY121" fmla="*/ 5708196 h 7019132"/>
              <a:gd name="connsiteX122" fmla="*/ 988720 w 7175104"/>
              <a:gd name="connsiteY122" fmla="*/ 5708374 h 7019132"/>
              <a:gd name="connsiteX123" fmla="*/ 987573 w 7175104"/>
              <a:gd name="connsiteY123" fmla="*/ 5709544 h 7019132"/>
              <a:gd name="connsiteX124" fmla="*/ 940736 w 7175104"/>
              <a:gd name="connsiteY124" fmla="*/ 5736516 h 7019132"/>
              <a:gd name="connsiteX125" fmla="*/ 956348 w 7175104"/>
              <a:gd name="connsiteY125" fmla="*/ 5717668 h 7019132"/>
              <a:gd name="connsiteX126" fmla="*/ 973622 w 7175104"/>
              <a:gd name="connsiteY126" fmla="*/ 5708244 h 7019132"/>
              <a:gd name="connsiteX127" fmla="*/ 969636 w 7175104"/>
              <a:gd name="connsiteY127" fmla="*/ 5711494 h 7019132"/>
              <a:gd name="connsiteX128" fmla="*/ 982466 w 7175104"/>
              <a:gd name="connsiteY128" fmla="*/ 5709666 h 7019132"/>
              <a:gd name="connsiteX129" fmla="*/ 980930 w 7175104"/>
              <a:gd name="connsiteY129" fmla="*/ 5702720 h 7019132"/>
              <a:gd name="connsiteX130" fmla="*/ 982258 w 7175104"/>
              <a:gd name="connsiteY130" fmla="*/ 5703370 h 7019132"/>
              <a:gd name="connsiteX131" fmla="*/ 973622 w 7175104"/>
              <a:gd name="connsiteY131" fmla="*/ 5708244 h 7019132"/>
              <a:gd name="connsiteX132" fmla="*/ 835435 w 7175104"/>
              <a:gd name="connsiteY132" fmla="*/ 5187009 h 7019132"/>
              <a:gd name="connsiteX133" fmla="*/ 836099 w 7175104"/>
              <a:gd name="connsiteY133" fmla="*/ 5187009 h 7019132"/>
              <a:gd name="connsiteX134" fmla="*/ 839753 w 7175104"/>
              <a:gd name="connsiteY134" fmla="*/ 5192208 h 7019132"/>
              <a:gd name="connsiteX135" fmla="*/ 833109 w 7175104"/>
              <a:gd name="connsiteY135" fmla="*/ 5192208 h 7019132"/>
              <a:gd name="connsiteX136" fmla="*/ 819490 w 7175104"/>
              <a:gd name="connsiteY136" fmla="*/ 5199032 h 7019132"/>
              <a:gd name="connsiteX137" fmla="*/ 835435 w 7175104"/>
              <a:gd name="connsiteY137" fmla="*/ 5187009 h 7019132"/>
              <a:gd name="connsiteX138" fmla="*/ 846397 w 7175104"/>
              <a:gd name="connsiteY138" fmla="*/ 5180835 h 7019132"/>
              <a:gd name="connsiteX139" fmla="*/ 849054 w 7175104"/>
              <a:gd name="connsiteY139" fmla="*/ 5185709 h 7019132"/>
              <a:gd name="connsiteX140" fmla="*/ 846397 w 7175104"/>
              <a:gd name="connsiteY140" fmla="*/ 5182134 h 7019132"/>
              <a:gd name="connsiteX141" fmla="*/ 846397 w 7175104"/>
              <a:gd name="connsiteY141" fmla="*/ 5178885 h 7019132"/>
              <a:gd name="connsiteX142" fmla="*/ 846397 w 7175104"/>
              <a:gd name="connsiteY142" fmla="*/ 5180835 h 7019132"/>
              <a:gd name="connsiteX143" fmla="*/ 846064 w 7175104"/>
              <a:gd name="connsiteY143" fmla="*/ 5180510 h 7019132"/>
              <a:gd name="connsiteX144" fmla="*/ 846397 w 7175104"/>
              <a:gd name="connsiteY144" fmla="*/ 5178885 h 7019132"/>
              <a:gd name="connsiteX145" fmla="*/ 859684 w 7175104"/>
              <a:gd name="connsiteY145" fmla="*/ 5169786 h 7019132"/>
              <a:gd name="connsiteX146" fmla="*/ 860016 w 7175104"/>
              <a:gd name="connsiteY146" fmla="*/ 5170111 h 7019132"/>
              <a:gd name="connsiteX147" fmla="*/ 860016 w 7175104"/>
              <a:gd name="connsiteY147" fmla="*/ 5172061 h 7019132"/>
              <a:gd name="connsiteX148" fmla="*/ 859684 w 7175104"/>
              <a:gd name="connsiteY148" fmla="*/ 5169786 h 7019132"/>
              <a:gd name="connsiteX149" fmla="*/ 860016 w 7175104"/>
              <a:gd name="connsiteY149" fmla="*/ 5167186 h 7019132"/>
              <a:gd name="connsiteX150" fmla="*/ 862009 w 7175104"/>
              <a:gd name="connsiteY150" fmla="*/ 5170111 h 7019132"/>
              <a:gd name="connsiteX151" fmla="*/ 863338 w 7175104"/>
              <a:gd name="connsiteY151" fmla="*/ 5173685 h 7019132"/>
              <a:gd name="connsiteX152" fmla="*/ 860016 w 7175104"/>
              <a:gd name="connsiteY152" fmla="*/ 5170111 h 7019132"/>
              <a:gd name="connsiteX153" fmla="*/ 857359 w 7175104"/>
              <a:gd name="connsiteY153" fmla="*/ 5162637 h 7019132"/>
              <a:gd name="connsiteX154" fmla="*/ 860016 w 7175104"/>
              <a:gd name="connsiteY154" fmla="*/ 5165237 h 7019132"/>
              <a:gd name="connsiteX155" fmla="*/ 860016 w 7175104"/>
              <a:gd name="connsiteY155" fmla="*/ 5167186 h 7019132"/>
              <a:gd name="connsiteX156" fmla="*/ 814756 w 7175104"/>
              <a:gd name="connsiteY156" fmla="*/ 5152360 h 7019132"/>
              <a:gd name="connsiteX157" fmla="*/ 819490 w 7175104"/>
              <a:gd name="connsiteY157" fmla="*/ 5158737 h 7019132"/>
              <a:gd name="connsiteX158" fmla="*/ 826134 w 7175104"/>
              <a:gd name="connsiteY158" fmla="*/ 5158737 h 7019132"/>
              <a:gd name="connsiteX159" fmla="*/ 830784 w 7175104"/>
              <a:gd name="connsiteY159" fmla="*/ 5158737 h 7019132"/>
              <a:gd name="connsiteX160" fmla="*/ 845732 w 7175104"/>
              <a:gd name="connsiteY160" fmla="*/ 5180835 h 7019132"/>
              <a:gd name="connsiteX161" fmla="*/ 846397 w 7175104"/>
              <a:gd name="connsiteY161" fmla="*/ 5182134 h 7019132"/>
              <a:gd name="connsiteX162" fmla="*/ 846397 w 7175104"/>
              <a:gd name="connsiteY162" fmla="*/ 5185709 h 7019132"/>
              <a:gd name="connsiteX163" fmla="*/ 836099 w 7175104"/>
              <a:gd name="connsiteY163" fmla="*/ 5187009 h 7019132"/>
              <a:gd name="connsiteX164" fmla="*/ 833774 w 7175104"/>
              <a:gd name="connsiteY164" fmla="*/ 5183109 h 7019132"/>
              <a:gd name="connsiteX165" fmla="*/ 814507 w 7175104"/>
              <a:gd name="connsiteY165" fmla="*/ 5152563 h 7019132"/>
              <a:gd name="connsiteX166" fmla="*/ 814756 w 7175104"/>
              <a:gd name="connsiteY166" fmla="*/ 5152360 h 7019132"/>
              <a:gd name="connsiteX167" fmla="*/ 846397 w 7175104"/>
              <a:gd name="connsiteY167" fmla="*/ 5145089 h 7019132"/>
              <a:gd name="connsiteX168" fmla="*/ 857359 w 7175104"/>
              <a:gd name="connsiteY168" fmla="*/ 5162637 h 7019132"/>
              <a:gd name="connsiteX169" fmla="*/ 853372 w 7175104"/>
              <a:gd name="connsiteY169" fmla="*/ 5158737 h 7019132"/>
              <a:gd name="connsiteX170" fmla="*/ 833109 w 7175104"/>
              <a:gd name="connsiteY170" fmla="*/ 5158737 h 7019132"/>
              <a:gd name="connsiteX171" fmla="*/ 830784 w 7175104"/>
              <a:gd name="connsiteY171" fmla="*/ 5158737 h 7019132"/>
              <a:gd name="connsiteX172" fmla="*/ 826134 w 7175104"/>
              <a:gd name="connsiteY172" fmla="*/ 5151913 h 7019132"/>
              <a:gd name="connsiteX173" fmla="*/ 833109 w 7175104"/>
              <a:gd name="connsiteY173" fmla="*/ 5151913 h 7019132"/>
              <a:gd name="connsiteX174" fmla="*/ 846397 w 7175104"/>
              <a:gd name="connsiteY174" fmla="*/ 5145089 h 7019132"/>
              <a:gd name="connsiteX175" fmla="*/ 651739 w 7175104"/>
              <a:gd name="connsiteY175" fmla="*/ 4923791 h 7019132"/>
              <a:gd name="connsiteX176" fmla="*/ 637455 w 7175104"/>
              <a:gd name="connsiteY176" fmla="*/ 4941014 h 7019132"/>
              <a:gd name="connsiteX177" fmla="*/ 634465 w 7175104"/>
              <a:gd name="connsiteY177" fmla="*/ 4942314 h 7019132"/>
              <a:gd name="connsiteX178" fmla="*/ 651739 w 7175104"/>
              <a:gd name="connsiteY178" fmla="*/ 4923791 h 7019132"/>
              <a:gd name="connsiteX179" fmla="*/ 496231 w 7175104"/>
              <a:gd name="connsiteY179" fmla="*/ 4914606 h 7019132"/>
              <a:gd name="connsiteX180" fmla="*/ 483655 w 7175104"/>
              <a:gd name="connsiteY180" fmla="*/ 4930291 h 7019132"/>
              <a:gd name="connsiteX181" fmla="*/ 492728 w 7175104"/>
              <a:gd name="connsiteY181" fmla="*/ 4918328 h 7019132"/>
              <a:gd name="connsiteX182" fmla="*/ 792915 w 7175104"/>
              <a:gd name="connsiteY182" fmla="*/ 4634577 h 7019132"/>
              <a:gd name="connsiteX183" fmla="*/ 790922 w 7175104"/>
              <a:gd name="connsiteY183" fmla="*/ 4638152 h 7019132"/>
              <a:gd name="connsiteX184" fmla="*/ 790922 w 7175104"/>
              <a:gd name="connsiteY184" fmla="*/ 4636852 h 7019132"/>
              <a:gd name="connsiteX185" fmla="*/ 1200169 w 7175104"/>
              <a:gd name="connsiteY185" fmla="*/ 2465795 h 7019132"/>
              <a:gd name="connsiteX186" fmla="*/ 1200501 w 7175104"/>
              <a:gd name="connsiteY186" fmla="*/ 2465795 h 7019132"/>
              <a:gd name="connsiteX187" fmla="*/ 1195851 w 7175104"/>
              <a:gd name="connsiteY187" fmla="*/ 2478468 h 7019132"/>
              <a:gd name="connsiteX188" fmla="*/ 1209138 w 7175104"/>
              <a:gd name="connsiteY188" fmla="*/ 2411527 h 7019132"/>
              <a:gd name="connsiteX189" fmla="*/ 1207809 w 7175104"/>
              <a:gd name="connsiteY189" fmla="*/ 2442398 h 7019132"/>
              <a:gd name="connsiteX190" fmla="*/ 1200169 w 7175104"/>
              <a:gd name="connsiteY190" fmla="*/ 2465795 h 7019132"/>
              <a:gd name="connsiteX191" fmla="*/ 1197512 w 7175104"/>
              <a:gd name="connsiteY191" fmla="*/ 2463520 h 7019132"/>
              <a:gd name="connsiteX192" fmla="*/ 1188875 w 7175104"/>
              <a:gd name="connsiteY192" fmla="*/ 2458321 h 7019132"/>
              <a:gd name="connsiteX193" fmla="*/ 1209138 w 7175104"/>
              <a:gd name="connsiteY193" fmla="*/ 2411527 h 7019132"/>
              <a:gd name="connsiteX194" fmla="*/ 4096453 w 7175104"/>
              <a:gd name="connsiteY194" fmla="*/ 818899 h 7019132"/>
              <a:gd name="connsiteX195" fmla="*/ 4098114 w 7175104"/>
              <a:gd name="connsiteY195" fmla="*/ 819549 h 7019132"/>
              <a:gd name="connsiteX196" fmla="*/ 4092135 w 7175104"/>
              <a:gd name="connsiteY196" fmla="*/ 826048 h 7019132"/>
              <a:gd name="connsiteX197" fmla="*/ 4152259 w 7175104"/>
              <a:gd name="connsiteY197" fmla="*/ 772429 h 7019132"/>
              <a:gd name="connsiteX198" fmla="*/ 4104758 w 7175104"/>
              <a:gd name="connsiteY198" fmla="*/ 805900 h 7019132"/>
              <a:gd name="connsiteX199" fmla="*/ 4096453 w 7175104"/>
              <a:gd name="connsiteY199" fmla="*/ 818899 h 7019132"/>
              <a:gd name="connsiteX200" fmla="*/ 4089145 w 7175104"/>
              <a:gd name="connsiteY200" fmla="*/ 814674 h 7019132"/>
              <a:gd name="connsiteX201" fmla="*/ 4051276 w 7175104"/>
              <a:gd name="connsiteY201" fmla="*/ 819549 h 7019132"/>
              <a:gd name="connsiteX202" fmla="*/ 4152259 w 7175104"/>
              <a:gd name="connsiteY202" fmla="*/ 772429 h 7019132"/>
              <a:gd name="connsiteX203" fmla="*/ 4125021 w 7175104"/>
              <a:gd name="connsiteY203" fmla="*/ 0 h 7019132"/>
              <a:gd name="connsiteX204" fmla="*/ 4138640 w 7175104"/>
              <a:gd name="connsiteY204" fmla="*/ 60443 h 7019132"/>
              <a:gd name="connsiteX205" fmla="*/ 4192121 w 7175104"/>
              <a:gd name="connsiteY205" fmla="*/ 80590 h 7019132"/>
              <a:gd name="connsiteX206" fmla="*/ 4158903 w 7175104"/>
              <a:gd name="connsiteY206" fmla="*/ 107562 h 7019132"/>
              <a:gd name="connsiteX207" fmla="*/ 4252910 w 7175104"/>
              <a:gd name="connsiteY207" fmla="*/ 107562 h 7019132"/>
              <a:gd name="connsiteX208" fmla="*/ 4333630 w 7175104"/>
              <a:gd name="connsiteY208" fmla="*/ 201475 h 7019132"/>
              <a:gd name="connsiteX209" fmla="*/ 4393755 w 7175104"/>
              <a:gd name="connsiteY209" fmla="*/ 161180 h 7019132"/>
              <a:gd name="connsiteX210" fmla="*/ 4387111 w 7175104"/>
              <a:gd name="connsiteY210" fmla="*/ 234946 h 7019132"/>
              <a:gd name="connsiteX211" fmla="*/ 4427637 w 7175104"/>
              <a:gd name="connsiteY211" fmla="*/ 288889 h 7019132"/>
              <a:gd name="connsiteX212" fmla="*/ 4460855 w 7175104"/>
              <a:gd name="connsiteY212" fmla="*/ 261918 h 7019132"/>
              <a:gd name="connsiteX213" fmla="*/ 4561838 w 7175104"/>
              <a:gd name="connsiteY213" fmla="*/ 362655 h 7019132"/>
              <a:gd name="connsiteX214" fmla="*/ 4669133 w 7175104"/>
              <a:gd name="connsiteY214" fmla="*/ 429922 h 7019132"/>
              <a:gd name="connsiteX215" fmla="*/ 4622295 w 7175104"/>
              <a:gd name="connsiteY215" fmla="*/ 463393 h 7019132"/>
              <a:gd name="connsiteX216" fmla="*/ 4729590 w 7175104"/>
              <a:gd name="connsiteY216" fmla="*/ 436421 h 7019132"/>
              <a:gd name="connsiteX217" fmla="*/ 4790379 w 7175104"/>
              <a:gd name="connsiteY217" fmla="*/ 450069 h 7019132"/>
              <a:gd name="connsiteX218" fmla="*/ 4850503 w 7175104"/>
              <a:gd name="connsiteY218" fmla="*/ 523835 h 7019132"/>
              <a:gd name="connsiteX219" fmla="*/ 4870766 w 7175104"/>
              <a:gd name="connsiteY219" fmla="*/ 611249 h 7019132"/>
              <a:gd name="connsiteX220" fmla="*/ 4904649 w 7175104"/>
              <a:gd name="connsiteY220" fmla="*/ 584278 h 7019132"/>
              <a:gd name="connsiteX221" fmla="*/ 4937867 w 7175104"/>
              <a:gd name="connsiteY221" fmla="*/ 597601 h 7019132"/>
              <a:gd name="connsiteX222" fmla="*/ 4917604 w 7175104"/>
              <a:gd name="connsiteY222" fmla="*/ 671367 h 7019132"/>
              <a:gd name="connsiteX223" fmla="*/ 4917604 w 7175104"/>
              <a:gd name="connsiteY223" fmla="*/ 691839 h 7019132"/>
              <a:gd name="connsiteX224" fmla="*/ 4971749 w 7175104"/>
              <a:gd name="connsiteY224" fmla="*/ 685015 h 7019132"/>
              <a:gd name="connsiteX225" fmla="*/ 5018587 w 7175104"/>
              <a:gd name="connsiteY225" fmla="*/ 765605 h 7019132"/>
              <a:gd name="connsiteX226" fmla="*/ 5086020 w 7175104"/>
              <a:gd name="connsiteY226" fmla="*/ 738959 h 7019132"/>
              <a:gd name="connsiteX227" fmla="*/ 5159764 w 7175104"/>
              <a:gd name="connsiteY227" fmla="*/ 792577 h 7019132"/>
              <a:gd name="connsiteX228" fmla="*/ 5119238 w 7175104"/>
              <a:gd name="connsiteY228" fmla="*/ 805900 h 7019132"/>
              <a:gd name="connsiteX229" fmla="*/ 5186670 w 7175104"/>
              <a:gd name="connsiteY229" fmla="*/ 859519 h 7019132"/>
              <a:gd name="connsiteX230" fmla="*/ 5253771 w 7175104"/>
              <a:gd name="connsiteY230" fmla="*/ 913462 h 7019132"/>
              <a:gd name="connsiteX231" fmla="*/ 5469024 w 7175104"/>
              <a:gd name="connsiteY231" fmla="*/ 953757 h 7019132"/>
              <a:gd name="connsiteX232" fmla="*/ 5495598 w 7175104"/>
              <a:gd name="connsiteY232" fmla="*/ 900139 h 7019132"/>
              <a:gd name="connsiteX233" fmla="*/ 5556388 w 7175104"/>
              <a:gd name="connsiteY233" fmla="*/ 906963 h 7019132"/>
              <a:gd name="connsiteX234" fmla="*/ 5522505 w 7175104"/>
              <a:gd name="connsiteY234" fmla="*/ 927110 h 7019132"/>
              <a:gd name="connsiteX235" fmla="*/ 5515861 w 7175104"/>
              <a:gd name="connsiteY235" fmla="*/ 960581 h 7019132"/>
              <a:gd name="connsiteX236" fmla="*/ 5549412 w 7175104"/>
              <a:gd name="connsiteY236" fmla="*/ 940109 h 7019132"/>
              <a:gd name="connsiteX237" fmla="*/ 5575986 w 7175104"/>
              <a:gd name="connsiteY237" fmla="*/ 946933 h 7019132"/>
              <a:gd name="connsiteX238" fmla="*/ 5549412 w 7175104"/>
              <a:gd name="connsiteY238" fmla="*/ 973905 h 7019132"/>
              <a:gd name="connsiteX239" fmla="*/ 5609869 w 7175104"/>
              <a:gd name="connsiteY239" fmla="*/ 940109 h 7019132"/>
              <a:gd name="connsiteX240" fmla="*/ 5582962 w 7175104"/>
              <a:gd name="connsiteY240" fmla="*/ 973905 h 7019132"/>
              <a:gd name="connsiteX241" fmla="*/ 5764333 w 7175104"/>
              <a:gd name="connsiteY241" fmla="*/ 1095115 h 7019132"/>
              <a:gd name="connsiteX242" fmla="*/ 5764333 w 7175104"/>
              <a:gd name="connsiteY242" fmla="*/ 1115262 h 7019132"/>
              <a:gd name="connsiteX243" fmla="*/ 5784596 w 7175104"/>
              <a:gd name="connsiteY243" fmla="*/ 1222499 h 7019132"/>
              <a:gd name="connsiteX244" fmla="*/ 5838409 w 7175104"/>
              <a:gd name="connsiteY244" fmla="*/ 1249471 h 7019132"/>
              <a:gd name="connsiteX245" fmla="*/ 5864983 w 7175104"/>
              <a:gd name="connsiteY245" fmla="*/ 1316412 h 7019132"/>
              <a:gd name="connsiteX246" fmla="*/ 5845053 w 7175104"/>
              <a:gd name="connsiteY246" fmla="*/ 1255970 h 7019132"/>
              <a:gd name="connsiteX247" fmla="*/ 5992873 w 7175104"/>
              <a:gd name="connsiteY247" fmla="*/ 1282941 h 7019132"/>
              <a:gd name="connsiteX248" fmla="*/ 6052998 w 7175104"/>
              <a:gd name="connsiteY248" fmla="*/ 1383354 h 7019132"/>
              <a:gd name="connsiteX249" fmla="*/ 5992873 w 7175104"/>
              <a:gd name="connsiteY249" fmla="*/ 1437622 h 7019132"/>
              <a:gd name="connsiteX250" fmla="*/ 6066617 w 7175104"/>
              <a:gd name="connsiteY250" fmla="*/ 1403826 h 7019132"/>
              <a:gd name="connsiteX251" fmla="*/ 6133718 w 7175104"/>
              <a:gd name="connsiteY251" fmla="*/ 1450946 h 7019132"/>
              <a:gd name="connsiteX252" fmla="*/ 6160624 w 7175104"/>
              <a:gd name="connsiteY252" fmla="*/ 1457770 h 7019132"/>
              <a:gd name="connsiteX253" fmla="*/ 6167600 w 7175104"/>
              <a:gd name="connsiteY253" fmla="*/ 1464594 h 7019132"/>
              <a:gd name="connsiteX254" fmla="*/ 6172583 w 7175104"/>
              <a:gd name="connsiteY254" fmla="*/ 1467194 h 7019132"/>
              <a:gd name="connsiteX255" fmla="*/ 6201150 w 7175104"/>
              <a:gd name="connsiteY255" fmla="*/ 1504564 h 7019132"/>
              <a:gd name="connsiteX256" fmla="*/ 6201150 w 7175104"/>
              <a:gd name="connsiteY256" fmla="*/ 1538360 h 7019132"/>
              <a:gd name="connsiteX257" fmla="*/ 6247988 w 7175104"/>
              <a:gd name="connsiteY257" fmla="*/ 1511388 h 7019132"/>
              <a:gd name="connsiteX258" fmla="*/ 6302133 w 7175104"/>
              <a:gd name="connsiteY258" fmla="*/ 1551683 h 7019132"/>
              <a:gd name="connsiteX259" fmla="*/ 6274894 w 7175104"/>
              <a:gd name="connsiteY259" fmla="*/ 1585154 h 7019132"/>
              <a:gd name="connsiteX260" fmla="*/ 6261607 w 7175104"/>
              <a:gd name="connsiteY260" fmla="*/ 1591978 h 7019132"/>
              <a:gd name="connsiteX261" fmla="*/ 6234368 w 7175104"/>
              <a:gd name="connsiteY261" fmla="*/ 1618950 h 7019132"/>
              <a:gd name="connsiteX262" fmla="*/ 6261607 w 7175104"/>
              <a:gd name="connsiteY262" fmla="*/ 1612126 h 7019132"/>
              <a:gd name="connsiteX263" fmla="*/ 6214770 w 7175104"/>
              <a:gd name="connsiteY263" fmla="*/ 1639097 h 7019132"/>
              <a:gd name="connsiteX264" fmla="*/ 6153981 w 7175104"/>
              <a:gd name="connsiteY264" fmla="*/ 1652096 h 7019132"/>
              <a:gd name="connsiteX265" fmla="*/ 6113787 w 7175104"/>
              <a:gd name="connsiteY265" fmla="*/ 1618950 h 7019132"/>
              <a:gd name="connsiteX266" fmla="*/ 6100500 w 7175104"/>
              <a:gd name="connsiteY266" fmla="*/ 1665744 h 7019132"/>
              <a:gd name="connsiteX267" fmla="*/ 6133718 w 7175104"/>
              <a:gd name="connsiteY267" fmla="*/ 1665744 h 7019132"/>
              <a:gd name="connsiteX268" fmla="*/ 6107143 w 7175104"/>
              <a:gd name="connsiteY268" fmla="*/ 1672568 h 7019132"/>
              <a:gd name="connsiteX269" fmla="*/ 6120763 w 7175104"/>
              <a:gd name="connsiteY269" fmla="*/ 1692716 h 7019132"/>
              <a:gd name="connsiteX270" fmla="*/ 6127406 w 7175104"/>
              <a:gd name="connsiteY270" fmla="*/ 1679067 h 7019132"/>
              <a:gd name="connsiteX271" fmla="*/ 6127406 w 7175104"/>
              <a:gd name="connsiteY271" fmla="*/ 1706039 h 7019132"/>
              <a:gd name="connsiteX272" fmla="*/ 6174244 w 7175104"/>
              <a:gd name="connsiteY272" fmla="*/ 1692716 h 7019132"/>
              <a:gd name="connsiteX273" fmla="*/ 6164278 w 7175104"/>
              <a:gd name="connsiteY273" fmla="*/ 1705389 h 7019132"/>
              <a:gd name="connsiteX274" fmla="*/ 6140361 w 7175104"/>
              <a:gd name="connsiteY274" fmla="*/ 1719687 h 7019132"/>
              <a:gd name="connsiteX275" fmla="*/ 6159960 w 7175104"/>
              <a:gd name="connsiteY275" fmla="*/ 1711238 h 7019132"/>
              <a:gd name="connsiteX276" fmla="*/ 6164278 w 7175104"/>
              <a:gd name="connsiteY276" fmla="*/ 1705389 h 7019132"/>
              <a:gd name="connsiteX277" fmla="*/ 6167600 w 7175104"/>
              <a:gd name="connsiteY277" fmla="*/ 1703764 h 7019132"/>
              <a:gd name="connsiteX278" fmla="*/ 6174244 w 7175104"/>
              <a:gd name="connsiteY278" fmla="*/ 1692716 h 7019132"/>
              <a:gd name="connsiteX279" fmla="*/ 6167600 w 7175104"/>
              <a:gd name="connsiteY279" fmla="*/ 1733011 h 7019132"/>
              <a:gd name="connsiteX280" fmla="*/ 6180887 w 7175104"/>
              <a:gd name="connsiteY280" fmla="*/ 1746334 h 7019132"/>
              <a:gd name="connsiteX281" fmla="*/ 6214770 w 7175104"/>
              <a:gd name="connsiteY281" fmla="*/ 1726511 h 7019132"/>
              <a:gd name="connsiteX282" fmla="*/ 6187531 w 7175104"/>
              <a:gd name="connsiteY282" fmla="*/ 1753158 h 7019132"/>
              <a:gd name="connsiteX283" fmla="*/ 6227725 w 7175104"/>
              <a:gd name="connsiteY283" fmla="*/ 1766482 h 7019132"/>
              <a:gd name="connsiteX284" fmla="*/ 6247988 w 7175104"/>
              <a:gd name="connsiteY284" fmla="*/ 1773306 h 7019132"/>
              <a:gd name="connsiteX285" fmla="*/ 6254631 w 7175104"/>
              <a:gd name="connsiteY285" fmla="*/ 1780130 h 7019132"/>
              <a:gd name="connsiteX286" fmla="*/ 6268251 w 7175104"/>
              <a:gd name="connsiteY286" fmla="*/ 1780130 h 7019132"/>
              <a:gd name="connsiteX287" fmla="*/ 6295157 w 7175104"/>
              <a:gd name="connsiteY287" fmla="*/ 1780130 h 7019132"/>
              <a:gd name="connsiteX288" fmla="*/ 6261607 w 7175104"/>
              <a:gd name="connsiteY288" fmla="*/ 1800277 h 7019132"/>
              <a:gd name="connsiteX289" fmla="*/ 6288514 w 7175104"/>
              <a:gd name="connsiteY289" fmla="*/ 1820425 h 7019132"/>
              <a:gd name="connsiteX290" fmla="*/ 6308777 w 7175104"/>
              <a:gd name="connsiteY290" fmla="*/ 1786629 h 7019132"/>
              <a:gd name="connsiteX291" fmla="*/ 6341995 w 7175104"/>
              <a:gd name="connsiteY291" fmla="*/ 1800277 h 7019132"/>
              <a:gd name="connsiteX292" fmla="*/ 6281870 w 7175104"/>
              <a:gd name="connsiteY292" fmla="*/ 1833423 h 7019132"/>
              <a:gd name="connsiteX293" fmla="*/ 6295157 w 7175104"/>
              <a:gd name="connsiteY293" fmla="*/ 1874043 h 7019132"/>
              <a:gd name="connsiteX294" fmla="*/ 6335351 w 7175104"/>
              <a:gd name="connsiteY294" fmla="*/ 1847072 h 7019132"/>
              <a:gd name="connsiteX295" fmla="*/ 6382521 w 7175104"/>
              <a:gd name="connsiteY295" fmla="*/ 1867219 h 7019132"/>
              <a:gd name="connsiteX296" fmla="*/ 6523366 w 7175104"/>
              <a:gd name="connsiteY296" fmla="*/ 1901015 h 7019132"/>
              <a:gd name="connsiteX297" fmla="*/ 6490148 w 7175104"/>
              <a:gd name="connsiteY297" fmla="*/ 1920838 h 7019132"/>
              <a:gd name="connsiteX298" fmla="*/ 6550272 w 7175104"/>
              <a:gd name="connsiteY298" fmla="*/ 1914663 h 7019132"/>
              <a:gd name="connsiteX299" fmla="*/ 6557248 w 7175104"/>
              <a:gd name="connsiteY299" fmla="*/ 1947809 h 7019132"/>
              <a:gd name="connsiteX300" fmla="*/ 6510078 w 7175104"/>
              <a:gd name="connsiteY300" fmla="*/ 1974781 h 7019132"/>
              <a:gd name="connsiteX301" fmla="*/ 6590798 w 7175104"/>
              <a:gd name="connsiteY301" fmla="*/ 1974781 h 7019132"/>
              <a:gd name="connsiteX302" fmla="*/ 6584155 w 7175104"/>
              <a:gd name="connsiteY302" fmla="*/ 2008252 h 7019132"/>
              <a:gd name="connsiteX303" fmla="*/ 6543629 w 7175104"/>
              <a:gd name="connsiteY303" fmla="*/ 2069019 h 7019132"/>
              <a:gd name="connsiteX304" fmla="*/ 6584155 w 7175104"/>
              <a:gd name="connsiteY304" fmla="*/ 2062195 h 7019132"/>
              <a:gd name="connsiteX305" fmla="*/ 6516722 w 7175104"/>
              <a:gd name="connsiteY305" fmla="*/ 2102165 h 7019132"/>
              <a:gd name="connsiteX306" fmla="*/ 6516722 w 7175104"/>
              <a:gd name="connsiteY306" fmla="*/ 2135961 h 7019132"/>
              <a:gd name="connsiteX307" fmla="*/ 6584155 w 7175104"/>
              <a:gd name="connsiteY307" fmla="*/ 2082343 h 7019132"/>
              <a:gd name="connsiteX308" fmla="*/ 6597774 w 7175104"/>
              <a:gd name="connsiteY308" fmla="*/ 2135961 h 7019132"/>
              <a:gd name="connsiteX309" fmla="*/ 6557248 w 7175104"/>
              <a:gd name="connsiteY309" fmla="*/ 2189579 h 7019132"/>
              <a:gd name="connsiteX310" fmla="*/ 6604086 w 7175104"/>
              <a:gd name="connsiteY310" fmla="*/ 2169757 h 7019132"/>
              <a:gd name="connsiteX311" fmla="*/ 6543629 w 7175104"/>
              <a:gd name="connsiteY311" fmla="*/ 2223375 h 7019132"/>
              <a:gd name="connsiteX312" fmla="*/ 6503435 w 7175104"/>
              <a:gd name="connsiteY312" fmla="*/ 2209727 h 7019132"/>
              <a:gd name="connsiteX313" fmla="*/ 6516722 w 7175104"/>
              <a:gd name="connsiteY313" fmla="*/ 2283492 h 7019132"/>
              <a:gd name="connsiteX314" fmla="*/ 6563892 w 7175104"/>
              <a:gd name="connsiteY314" fmla="*/ 2223375 h 7019132"/>
              <a:gd name="connsiteX315" fmla="*/ 6597774 w 7175104"/>
              <a:gd name="connsiteY315" fmla="*/ 2230199 h 7019132"/>
              <a:gd name="connsiteX316" fmla="*/ 6557248 w 7175104"/>
              <a:gd name="connsiteY316" fmla="*/ 2263670 h 7019132"/>
              <a:gd name="connsiteX317" fmla="*/ 6597774 w 7175104"/>
              <a:gd name="connsiteY317" fmla="*/ 2276993 h 7019132"/>
              <a:gd name="connsiteX318" fmla="*/ 6543629 w 7175104"/>
              <a:gd name="connsiteY318" fmla="*/ 2297141 h 7019132"/>
              <a:gd name="connsiteX319" fmla="*/ 6644612 w 7175104"/>
              <a:gd name="connsiteY319" fmla="*/ 2324113 h 7019132"/>
              <a:gd name="connsiteX320" fmla="*/ 6711712 w 7175104"/>
              <a:gd name="connsiteY320" fmla="*/ 2370907 h 7019132"/>
              <a:gd name="connsiteX321" fmla="*/ 6610729 w 7175104"/>
              <a:gd name="connsiteY321" fmla="*/ 2397878 h 7019132"/>
              <a:gd name="connsiteX322" fmla="*/ 6617373 w 7175104"/>
              <a:gd name="connsiteY322" fmla="*/ 2404703 h 7019132"/>
              <a:gd name="connsiteX323" fmla="*/ 6617373 w 7175104"/>
              <a:gd name="connsiteY323" fmla="*/ 2485293 h 7019132"/>
              <a:gd name="connsiteX324" fmla="*/ 6543629 w 7175104"/>
              <a:gd name="connsiteY324" fmla="*/ 2485293 h 7019132"/>
              <a:gd name="connsiteX325" fmla="*/ 6577511 w 7175104"/>
              <a:gd name="connsiteY325" fmla="*/ 2498616 h 7019132"/>
              <a:gd name="connsiteX326" fmla="*/ 6597774 w 7175104"/>
              <a:gd name="connsiteY326" fmla="*/ 2525588 h 7019132"/>
              <a:gd name="connsiteX327" fmla="*/ 6550272 w 7175104"/>
              <a:gd name="connsiteY327" fmla="*/ 2525588 h 7019132"/>
              <a:gd name="connsiteX328" fmla="*/ 6536985 w 7175104"/>
              <a:gd name="connsiteY328" fmla="*/ 2572382 h 7019132"/>
              <a:gd name="connsiteX329" fmla="*/ 6557248 w 7175104"/>
              <a:gd name="connsiteY329" fmla="*/ 2592854 h 7019132"/>
              <a:gd name="connsiteX330" fmla="*/ 6563892 w 7175104"/>
              <a:gd name="connsiteY330" fmla="*/ 2606178 h 7019132"/>
              <a:gd name="connsiteX331" fmla="*/ 6557248 w 7175104"/>
              <a:gd name="connsiteY331" fmla="*/ 2659796 h 7019132"/>
              <a:gd name="connsiteX332" fmla="*/ 6597774 w 7175104"/>
              <a:gd name="connsiteY332" fmla="*/ 2659796 h 7019132"/>
              <a:gd name="connsiteX333" fmla="*/ 6704736 w 7175104"/>
              <a:gd name="connsiteY333" fmla="*/ 2754034 h 7019132"/>
              <a:gd name="connsiteX334" fmla="*/ 6671518 w 7175104"/>
              <a:gd name="connsiteY334" fmla="*/ 2781006 h 7019132"/>
              <a:gd name="connsiteX335" fmla="*/ 6671518 w 7175104"/>
              <a:gd name="connsiteY335" fmla="*/ 2754034 h 7019132"/>
              <a:gd name="connsiteX336" fmla="*/ 6651255 w 7175104"/>
              <a:gd name="connsiteY336" fmla="*/ 2820976 h 7019132"/>
              <a:gd name="connsiteX337" fmla="*/ 6684805 w 7175104"/>
              <a:gd name="connsiteY337" fmla="*/ 2794330 h 7019132"/>
              <a:gd name="connsiteX338" fmla="*/ 6704736 w 7175104"/>
              <a:gd name="connsiteY338" fmla="*/ 2861596 h 7019132"/>
              <a:gd name="connsiteX339" fmla="*/ 6671518 w 7175104"/>
              <a:gd name="connsiteY339" fmla="*/ 2881744 h 7019132"/>
              <a:gd name="connsiteX340" fmla="*/ 6698093 w 7175104"/>
              <a:gd name="connsiteY340" fmla="*/ 2901566 h 7019132"/>
              <a:gd name="connsiteX341" fmla="*/ 6718356 w 7175104"/>
              <a:gd name="connsiteY341" fmla="*/ 2881744 h 7019132"/>
              <a:gd name="connsiteX342" fmla="*/ 6765525 w 7175104"/>
              <a:gd name="connsiteY342" fmla="*/ 2914890 h 7019132"/>
              <a:gd name="connsiteX343" fmla="*/ 6718356 w 7175104"/>
              <a:gd name="connsiteY343" fmla="*/ 2962334 h 7019132"/>
              <a:gd name="connsiteX344" fmla="*/ 6846245 w 7175104"/>
              <a:gd name="connsiteY344" fmla="*/ 3130013 h 7019132"/>
              <a:gd name="connsiteX345" fmla="*/ 6919989 w 7175104"/>
              <a:gd name="connsiteY345" fmla="*/ 3190456 h 7019132"/>
              <a:gd name="connsiteX346" fmla="*/ 6873152 w 7175104"/>
              <a:gd name="connsiteY346" fmla="*/ 3237575 h 7019132"/>
              <a:gd name="connsiteX347" fmla="*/ 6893083 w 7175104"/>
              <a:gd name="connsiteY347" fmla="*/ 3251223 h 7019132"/>
              <a:gd name="connsiteX348" fmla="*/ 6946896 w 7175104"/>
              <a:gd name="connsiteY348" fmla="*/ 3231076 h 7019132"/>
              <a:gd name="connsiteX349" fmla="*/ 7061166 w 7175104"/>
              <a:gd name="connsiteY349" fmla="*/ 3251223 h 7019132"/>
              <a:gd name="connsiteX350" fmla="*/ 6960515 w 7175104"/>
              <a:gd name="connsiteY350" fmla="*/ 3257398 h 7019132"/>
              <a:gd name="connsiteX351" fmla="*/ 6960515 w 7175104"/>
              <a:gd name="connsiteY351" fmla="*/ 3318165 h 7019132"/>
              <a:gd name="connsiteX352" fmla="*/ 6919989 w 7175104"/>
              <a:gd name="connsiteY352" fmla="*/ 3331813 h 7019132"/>
              <a:gd name="connsiteX353" fmla="*/ 6960515 w 7175104"/>
              <a:gd name="connsiteY353" fmla="*/ 3371783 h 7019132"/>
              <a:gd name="connsiteX354" fmla="*/ 6993734 w 7175104"/>
              <a:gd name="connsiteY354" fmla="*/ 3358460 h 7019132"/>
              <a:gd name="connsiteX355" fmla="*/ 7054523 w 7175104"/>
              <a:gd name="connsiteY355" fmla="*/ 3526139 h 7019132"/>
              <a:gd name="connsiteX356" fmla="*/ 7101360 w 7175104"/>
              <a:gd name="connsiteY356" fmla="*/ 3506317 h 7019132"/>
              <a:gd name="connsiteX357" fmla="*/ 7114647 w 7175104"/>
              <a:gd name="connsiteY357" fmla="*/ 3553111 h 7019132"/>
              <a:gd name="connsiteX358" fmla="*/ 7101360 w 7175104"/>
              <a:gd name="connsiteY358" fmla="*/ 3586907 h 7019132"/>
              <a:gd name="connsiteX359" fmla="*/ 7148530 w 7175104"/>
              <a:gd name="connsiteY359" fmla="*/ 3573583 h 7019132"/>
              <a:gd name="connsiteX360" fmla="*/ 7081097 w 7175104"/>
              <a:gd name="connsiteY360" fmla="*/ 3613553 h 7019132"/>
              <a:gd name="connsiteX361" fmla="*/ 7155173 w 7175104"/>
              <a:gd name="connsiteY361" fmla="*/ 3633701 h 7019132"/>
              <a:gd name="connsiteX362" fmla="*/ 7121623 w 7175104"/>
              <a:gd name="connsiteY362" fmla="*/ 3627202 h 7019132"/>
              <a:gd name="connsiteX363" fmla="*/ 7094384 w 7175104"/>
              <a:gd name="connsiteY363" fmla="*/ 3674321 h 7019132"/>
              <a:gd name="connsiteX364" fmla="*/ 7161485 w 7175104"/>
              <a:gd name="connsiteY364" fmla="*/ 3654173 h 7019132"/>
              <a:gd name="connsiteX365" fmla="*/ 7128267 w 7175104"/>
              <a:gd name="connsiteY365" fmla="*/ 3701292 h 7019132"/>
              <a:gd name="connsiteX366" fmla="*/ 7175104 w 7175104"/>
              <a:gd name="connsiteY366" fmla="*/ 3687644 h 7019132"/>
              <a:gd name="connsiteX367" fmla="*/ 7148530 w 7175104"/>
              <a:gd name="connsiteY367" fmla="*/ 3775058 h 7019132"/>
              <a:gd name="connsiteX368" fmla="*/ 7128267 w 7175104"/>
              <a:gd name="connsiteY368" fmla="*/ 3768234 h 7019132"/>
              <a:gd name="connsiteX369" fmla="*/ 7134910 w 7175104"/>
              <a:gd name="connsiteY369" fmla="*/ 3788707 h 7019132"/>
              <a:gd name="connsiteX370" fmla="*/ 7155173 w 7175104"/>
              <a:gd name="connsiteY370" fmla="*/ 3768234 h 7019132"/>
              <a:gd name="connsiteX371" fmla="*/ 7148530 w 7175104"/>
              <a:gd name="connsiteY371" fmla="*/ 3815028 h 7019132"/>
              <a:gd name="connsiteX372" fmla="*/ 7074453 w 7175104"/>
              <a:gd name="connsiteY372" fmla="*/ 3848824 h 7019132"/>
              <a:gd name="connsiteX373" fmla="*/ 7121623 w 7175104"/>
              <a:gd name="connsiteY373" fmla="*/ 3848824 h 7019132"/>
              <a:gd name="connsiteX374" fmla="*/ 7034260 w 7175104"/>
              <a:gd name="connsiteY374" fmla="*/ 3875796 h 7019132"/>
              <a:gd name="connsiteX375" fmla="*/ 7020640 w 7175104"/>
              <a:gd name="connsiteY375" fmla="*/ 3889119 h 7019132"/>
              <a:gd name="connsiteX376" fmla="*/ 7074453 w 7175104"/>
              <a:gd name="connsiteY376" fmla="*/ 3875796 h 7019132"/>
              <a:gd name="connsiteX377" fmla="*/ 7013997 w 7175104"/>
              <a:gd name="connsiteY377" fmla="*/ 3936238 h 7019132"/>
              <a:gd name="connsiteX378" fmla="*/ 6993734 w 7175104"/>
              <a:gd name="connsiteY378" fmla="*/ 3922590 h 7019132"/>
              <a:gd name="connsiteX379" fmla="*/ 6967159 w 7175104"/>
              <a:gd name="connsiteY379" fmla="*/ 3956386 h 7019132"/>
              <a:gd name="connsiteX380" fmla="*/ 6933277 w 7175104"/>
              <a:gd name="connsiteY380" fmla="*/ 3943063 h 7019132"/>
              <a:gd name="connsiteX381" fmla="*/ 7034260 w 7175104"/>
              <a:gd name="connsiteY381" fmla="*/ 3996681 h 7019132"/>
              <a:gd name="connsiteX382" fmla="*/ 7054523 w 7175104"/>
              <a:gd name="connsiteY382" fmla="*/ 4016828 h 7019132"/>
              <a:gd name="connsiteX383" fmla="*/ 7061166 w 7175104"/>
              <a:gd name="connsiteY383" fmla="*/ 4097418 h 7019132"/>
              <a:gd name="connsiteX384" fmla="*/ 7013997 w 7175104"/>
              <a:gd name="connsiteY384" fmla="*/ 4097418 h 7019132"/>
              <a:gd name="connsiteX385" fmla="*/ 6960515 w 7175104"/>
              <a:gd name="connsiteY385" fmla="*/ 4124390 h 7019132"/>
              <a:gd name="connsiteX386" fmla="*/ 7007353 w 7175104"/>
              <a:gd name="connsiteY386" fmla="*/ 4265098 h 7019132"/>
              <a:gd name="connsiteX387" fmla="*/ 6973803 w 7175104"/>
              <a:gd name="connsiteY387" fmla="*/ 4366160 h 7019132"/>
              <a:gd name="connsiteX388" fmla="*/ 6946896 w 7175104"/>
              <a:gd name="connsiteY388" fmla="*/ 4171184 h 7019132"/>
              <a:gd name="connsiteX389" fmla="*/ 6967159 w 7175104"/>
              <a:gd name="connsiteY389" fmla="*/ 4117566 h 7019132"/>
              <a:gd name="connsiteX390" fmla="*/ 6926633 w 7175104"/>
              <a:gd name="connsiteY390" fmla="*/ 4097418 h 7019132"/>
              <a:gd name="connsiteX391" fmla="*/ 6953540 w 7175104"/>
              <a:gd name="connsiteY391" fmla="*/ 4057123 h 7019132"/>
              <a:gd name="connsiteX392" fmla="*/ 6940252 w 7175104"/>
              <a:gd name="connsiteY392" fmla="*/ 4057123 h 7019132"/>
              <a:gd name="connsiteX393" fmla="*/ 6873152 w 7175104"/>
              <a:gd name="connsiteY393" fmla="*/ 4076946 h 7019132"/>
              <a:gd name="connsiteX394" fmla="*/ 6893083 w 7175104"/>
              <a:gd name="connsiteY394" fmla="*/ 4057123 h 7019132"/>
              <a:gd name="connsiteX395" fmla="*/ 6873152 w 7175104"/>
              <a:gd name="connsiteY395" fmla="*/ 3889119 h 7019132"/>
              <a:gd name="connsiteX396" fmla="*/ 6879796 w 7175104"/>
              <a:gd name="connsiteY396" fmla="*/ 3815028 h 7019132"/>
              <a:gd name="connsiteX397" fmla="*/ 6852889 w 7175104"/>
              <a:gd name="connsiteY397" fmla="*/ 3842000 h 7019132"/>
              <a:gd name="connsiteX398" fmla="*/ 6825982 w 7175104"/>
              <a:gd name="connsiteY398" fmla="*/ 3821853 h 7019132"/>
              <a:gd name="connsiteX399" fmla="*/ 6852889 w 7175104"/>
              <a:gd name="connsiteY399" fmla="*/ 3754911 h 7019132"/>
              <a:gd name="connsiteX400" fmla="*/ 6839270 w 7175104"/>
              <a:gd name="connsiteY400" fmla="*/ 3788707 h 7019132"/>
              <a:gd name="connsiteX401" fmla="*/ 6792100 w 7175104"/>
              <a:gd name="connsiteY401" fmla="*/ 3741262 h 7019132"/>
              <a:gd name="connsiteX402" fmla="*/ 6779145 w 7175104"/>
              <a:gd name="connsiteY402" fmla="*/ 3667497 h 7019132"/>
              <a:gd name="connsiteX403" fmla="*/ 6812363 w 7175104"/>
              <a:gd name="connsiteY403" fmla="*/ 3640525 h 7019132"/>
              <a:gd name="connsiteX404" fmla="*/ 6738619 w 7175104"/>
              <a:gd name="connsiteY404" fmla="*/ 3559935 h 7019132"/>
              <a:gd name="connsiteX405" fmla="*/ 6671518 w 7175104"/>
              <a:gd name="connsiteY405" fmla="*/ 3432551 h 7019132"/>
              <a:gd name="connsiteX406" fmla="*/ 6624349 w 7175104"/>
              <a:gd name="connsiteY406" fmla="*/ 3459197 h 7019132"/>
              <a:gd name="connsiteX407" fmla="*/ 6610729 w 7175104"/>
              <a:gd name="connsiteY407" fmla="*/ 3492993 h 7019132"/>
              <a:gd name="connsiteX408" fmla="*/ 6630992 w 7175104"/>
              <a:gd name="connsiteY408" fmla="*/ 3499492 h 7019132"/>
              <a:gd name="connsiteX409" fmla="*/ 6678162 w 7175104"/>
              <a:gd name="connsiteY409" fmla="*/ 3445549 h 7019132"/>
              <a:gd name="connsiteX410" fmla="*/ 6671518 w 7175104"/>
              <a:gd name="connsiteY410" fmla="*/ 3486169 h 7019132"/>
              <a:gd name="connsiteX411" fmla="*/ 6610729 w 7175104"/>
              <a:gd name="connsiteY411" fmla="*/ 3526139 h 7019132"/>
              <a:gd name="connsiteX412" fmla="*/ 6570535 w 7175104"/>
              <a:gd name="connsiteY412" fmla="*/ 3526139 h 7019132"/>
              <a:gd name="connsiteX413" fmla="*/ 6563892 w 7175104"/>
              <a:gd name="connsiteY413" fmla="*/ 3573583 h 7019132"/>
              <a:gd name="connsiteX414" fmla="*/ 6617373 w 7175104"/>
              <a:gd name="connsiteY414" fmla="*/ 3593731 h 7019132"/>
              <a:gd name="connsiteX415" fmla="*/ 6604086 w 7175104"/>
              <a:gd name="connsiteY415" fmla="*/ 3654173 h 7019132"/>
              <a:gd name="connsiteX416" fmla="*/ 6698093 w 7175104"/>
              <a:gd name="connsiteY416" fmla="*/ 3654173 h 7019132"/>
              <a:gd name="connsiteX417" fmla="*/ 6671518 w 7175104"/>
              <a:gd name="connsiteY417" fmla="*/ 3667497 h 7019132"/>
              <a:gd name="connsiteX418" fmla="*/ 6678162 w 7175104"/>
              <a:gd name="connsiteY418" fmla="*/ 3701292 h 7019132"/>
              <a:gd name="connsiteX419" fmla="*/ 6624349 w 7175104"/>
              <a:gd name="connsiteY419" fmla="*/ 3694468 h 7019132"/>
              <a:gd name="connsiteX420" fmla="*/ 6691781 w 7175104"/>
              <a:gd name="connsiteY420" fmla="*/ 3794881 h 7019132"/>
              <a:gd name="connsiteX421" fmla="*/ 6657899 w 7175104"/>
              <a:gd name="connsiteY421" fmla="*/ 3815028 h 7019132"/>
              <a:gd name="connsiteX422" fmla="*/ 6711712 w 7175104"/>
              <a:gd name="connsiteY422" fmla="*/ 3929414 h 7019132"/>
              <a:gd name="connsiteX423" fmla="*/ 6678162 w 7175104"/>
              <a:gd name="connsiteY423" fmla="*/ 3949562 h 7019132"/>
              <a:gd name="connsiteX424" fmla="*/ 6704736 w 7175104"/>
              <a:gd name="connsiteY424" fmla="*/ 3976208 h 7019132"/>
              <a:gd name="connsiteX425" fmla="*/ 6657899 w 7175104"/>
              <a:gd name="connsiteY425" fmla="*/ 3963210 h 7019132"/>
              <a:gd name="connsiteX426" fmla="*/ 6630992 w 7175104"/>
              <a:gd name="connsiteY426" fmla="*/ 4036976 h 7019132"/>
              <a:gd name="connsiteX427" fmla="*/ 6664875 w 7175104"/>
              <a:gd name="connsiteY427" fmla="*/ 4016828 h 7019132"/>
              <a:gd name="connsiteX428" fmla="*/ 6644612 w 7175104"/>
              <a:gd name="connsiteY428" fmla="*/ 4063623 h 7019132"/>
              <a:gd name="connsiteX429" fmla="*/ 6698093 w 7175104"/>
              <a:gd name="connsiteY429" fmla="*/ 4057123 h 7019132"/>
              <a:gd name="connsiteX430" fmla="*/ 6738619 w 7175104"/>
              <a:gd name="connsiteY430" fmla="*/ 4131214 h 7019132"/>
              <a:gd name="connsiteX431" fmla="*/ 6644612 w 7175104"/>
              <a:gd name="connsiteY431" fmla="*/ 4164360 h 7019132"/>
              <a:gd name="connsiteX432" fmla="*/ 6590798 w 7175104"/>
              <a:gd name="connsiteY432" fmla="*/ 4110742 h 7019132"/>
              <a:gd name="connsiteX433" fmla="*/ 6624349 w 7175104"/>
              <a:gd name="connsiteY433" fmla="*/ 4090594 h 7019132"/>
              <a:gd name="connsiteX434" fmla="*/ 6597774 w 7175104"/>
              <a:gd name="connsiteY434" fmla="*/ 4090594 h 7019132"/>
              <a:gd name="connsiteX435" fmla="*/ 6624349 w 7175104"/>
              <a:gd name="connsiteY435" fmla="*/ 4137713 h 7019132"/>
              <a:gd name="connsiteX436" fmla="*/ 6597774 w 7175104"/>
              <a:gd name="connsiteY436" fmla="*/ 4184508 h 7019132"/>
              <a:gd name="connsiteX437" fmla="*/ 6490148 w 7175104"/>
              <a:gd name="connsiteY437" fmla="*/ 4204980 h 7019132"/>
              <a:gd name="connsiteX438" fmla="*/ 6530341 w 7175104"/>
              <a:gd name="connsiteY438" fmla="*/ 4198156 h 7019132"/>
              <a:gd name="connsiteX439" fmla="*/ 6577511 w 7175104"/>
              <a:gd name="connsiteY439" fmla="*/ 4171184 h 7019132"/>
              <a:gd name="connsiteX440" fmla="*/ 6516722 w 7175104"/>
              <a:gd name="connsiteY440" fmla="*/ 4171184 h 7019132"/>
              <a:gd name="connsiteX441" fmla="*/ 6557248 w 7175104"/>
              <a:gd name="connsiteY441" fmla="*/ 4137713 h 7019132"/>
              <a:gd name="connsiteX442" fmla="*/ 6536985 w 7175104"/>
              <a:gd name="connsiteY442" fmla="*/ 4131214 h 7019132"/>
              <a:gd name="connsiteX443" fmla="*/ 6483504 w 7175104"/>
              <a:gd name="connsiteY443" fmla="*/ 4137713 h 7019132"/>
              <a:gd name="connsiteX444" fmla="*/ 6442978 w 7175104"/>
              <a:gd name="connsiteY444" fmla="*/ 4050624 h 7019132"/>
              <a:gd name="connsiteX445" fmla="*/ 6469885 w 7175104"/>
              <a:gd name="connsiteY445" fmla="*/ 4043800 h 7019132"/>
              <a:gd name="connsiteX446" fmla="*/ 6422715 w 7175104"/>
              <a:gd name="connsiteY446" fmla="*/ 4003180 h 7019132"/>
              <a:gd name="connsiteX447" fmla="*/ 6382521 w 7175104"/>
              <a:gd name="connsiteY447" fmla="*/ 4023653 h 7019132"/>
              <a:gd name="connsiteX448" fmla="*/ 6295157 w 7175104"/>
              <a:gd name="connsiteY448" fmla="*/ 3970034 h 7019132"/>
              <a:gd name="connsiteX449" fmla="*/ 6321732 w 7175104"/>
              <a:gd name="connsiteY449" fmla="*/ 3943063 h 7019132"/>
              <a:gd name="connsiteX450" fmla="*/ 6341995 w 7175104"/>
              <a:gd name="connsiteY450" fmla="*/ 3909267 h 7019132"/>
              <a:gd name="connsiteX451" fmla="*/ 6268251 w 7175104"/>
              <a:gd name="connsiteY451" fmla="*/ 3916091 h 7019132"/>
              <a:gd name="connsiteX452" fmla="*/ 6328708 w 7175104"/>
              <a:gd name="connsiteY452" fmla="*/ 3882295 h 7019132"/>
              <a:gd name="connsiteX453" fmla="*/ 6261607 w 7175104"/>
              <a:gd name="connsiteY453" fmla="*/ 3869297 h 7019132"/>
              <a:gd name="connsiteX454" fmla="*/ 6295157 w 7175104"/>
              <a:gd name="connsiteY454" fmla="*/ 3848824 h 7019132"/>
              <a:gd name="connsiteX455" fmla="*/ 6247988 w 7175104"/>
              <a:gd name="connsiteY455" fmla="*/ 3842000 h 7019132"/>
              <a:gd name="connsiteX456" fmla="*/ 6274894 w 7175104"/>
              <a:gd name="connsiteY456" fmla="*/ 3835501 h 7019132"/>
              <a:gd name="connsiteX457" fmla="*/ 6241344 w 7175104"/>
              <a:gd name="connsiteY457" fmla="*/ 3828677 h 7019132"/>
              <a:gd name="connsiteX458" fmla="*/ 6274894 w 7175104"/>
              <a:gd name="connsiteY458" fmla="*/ 3775058 h 7019132"/>
              <a:gd name="connsiteX459" fmla="*/ 6201150 w 7175104"/>
              <a:gd name="connsiteY459" fmla="*/ 3775058 h 7019132"/>
              <a:gd name="connsiteX460" fmla="*/ 6187531 w 7175104"/>
              <a:gd name="connsiteY460" fmla="*/ 3727939 h 7019132"/>
              <a:gd name="connsiteX461" fmla="*/ 6214770 w 7175104"/>
              <a:gd name="connsiteY461" fmla="*/ 3687644 h 7019132"/>
              <a:gd name="connsiteX462" fmla="*/ 6100500 w 7175104"/>
              <a:gd name="connsiteY462" fmla="*/ 3627202 h 7019132"/>
              <a:gd name="connsiteX463" fmla="*/ 5992873 w 7175104"/>
              <a:gd name="connsiteY463" fmla="*/ 3674321 h 7019132"/>
              <a:gd name="connsiteX464" fmla="*/ 5885246 w 7175104"/>
              <a:gd name="connsiteY464" fmla="*/ 3681145 h 7019132"/>
              <a:gd name="connsiteX465" fmla="*/ 5905509 w 7175104"/>
              <a:gd name="connsiteY465" fmla="*/ 3687644 h 7019132"/>
              <a:gd name="connsiteX466" fmla="*/ 5905509 w 7175104"/>
              <a:gd name="connsiteY466" fmla="*/ 3727939 h 7019132"/>
              <a:gd name="connsiteX467" fmla="*/ 5972610 w 7175104"/>
              <a:gd name="connsiteY467" fmla="*/ 3748087 h 7019132"/>
              <a:gd name="connsiteX468" fmla="*/ 6026423 w 7175104"/>
              <a:gd name="connsiteY468" fmla="*/ 3976208 h 7019132"/>
              <a:gd name="connsiteX469" fmla="*/ 6019780 w 7175104"/>
              <a:gd name="connsiteY469" fmla="*/ 4070447 h 7019132"/>
              <a:gd name="connsiteX470" fmla="*/ 6113787 w 7175104"/>
              <a:gd name="connsiteY470" fmla="*/ 4231952 h 7019132"/>
              <a:gd name="connsiteX471" fmla="*/ 6073261 w 7175104"/>
              <a:gd name="connsiteY471" fmla="*/ 4244950 h 7019132"/>
              <a:gd name="connsiteX472" fmla="*/ 6113787 w 7175104"/>
              <a:gd name="connsiteY472" fmla="*/ 4238126 h 7019132"/>
              <a:gd name="connsiteX473" fmla="*/ 6066617 w 7175104"/>
              <a:gd name="connsiteY473" fmla="*/ 4319041 h 7019132"/>
              <a:gd name="connsiteX474" fmla="*/ 6113787 w 7175104"/>
              <a:gd name="connsiteY474" fmla="*/ 4325865 h 7019132"/>
              <a:gd name="connsiteX475" fmla="*/ 6039710 w 7175104"/>
              <a:gd name="connsiteY475" fmla="*/ 4352512 h 7019132"/>
              <a:gd name="connsiteX476" fmla="*/ 5999517 w 7175104"/>
              <a:gd name="connsiteY476" fmla="*/ 4345688 h 7019132"/>
              <a:gd name="connsiteX477" fmla="*/ 5979254 w 7175104"/>
              <a:gd name="connsiteY477" fmla="*/ 4419454 h 7019132"/>
              <a:gd name="connsiteX478" fmla="*/ 6039710 w 7175104"/>
              <a:gd name="connsiteY478" fmla="*/ 4393132 h 7019132"/>
              <a:gd name="connsiteX479" fmla="*/ 5986229 w 7175104"/>
              <a:gd name="connsiteY479" fmla="*/ 4433102 h 7019132"/>
              <a:gd name="connsiteX480" fmla="*/ 5972610 w 7175104"/>
              <a:gd name="connsiteY480" fmla="*/ 4480221 h 7019132"/>
              <a:gd name="connsiteX481" fmla="*/ 6013136 w 7175104"/>
              <a:gd name="connsiteY481" fmla="*/ 4493870 h 7019132"/>
              <a:gd name="connsiteX482" fmla="*/ 5905509 w 7175104"/>
              <a:gd name="connsiteY482" fmla="*/ 4574460 h 7019132"/>
              <a:gd name="connsiteX483" fmla="*/ 5952347 w 7175104"/>
              <a:gd name="connsiteY483" fmla="*/ 4553987 h 7019132"/>
              <a:gd name="connsiteX484" fmla="*/ 5898866 w 7175104"/>
              <a:gd name="connsiteY484" fmla="*/ 4594607 h 7019132"/>
              <a:gd name="connsiteX485" fmla="*/ 5905509 w 7175104"/>
              <a:gd name="connsiteY485" fmla="*/ 4513692 h 7019132"/>
              <a:gd name="connsiteX486" fmla="*/ 5945703 w 7175104"/>
              <a:gd name="connsiteY486" fmla="*/ 4500694 h 7019132"/>
              <a:gd name="connsiteX487" fmla="*/ 5912153 w 7175104"/>
              <a:gd name="connsiteY487" fmla="*/ 4466898 h 7019132"/>
              <a:gd name="connsiteX488" fmla="*/ 5925772 w 7175104"/>
              <a:gd name="connsiteY488" fmla="*/ 4372660 h 7019132"/>
              <a:gd name="connsiteX489" fmla="*/ 5986229 w 7175104"/>
              <a:gd name="connsiteY489" fmla="*/ 4345688 h 7019132"/>
              <a:gd name="connsiteX490" fmla="*/ 6013136 w 7175104"/>
              <a:gd name="connsiteY490" fmla="*/ 4238126 h 7019132"/>
              <a:gd name="connsiteX491" fmla="*/ 5972610 w 7175104"/>
              <a:gd name="connsiteY491" fmla="*/ 4151037 h 7019132"/>
              <a:gd name="connsiteX492" fmla="*/ 5972610 w 7175104"/>
              <a:gd name="connsiteY492" fmla="*/ 4090594 h 7019132"/>
              <a:gd name="connsiteX493" fmla="*/ 5932416 w 7175104"/>
              <a:gd name="connsiteY493" fmla="*/ 4057123 h 7019132"/>
              <a:gd name="connsiteX494" fmla="*/ 5710519 w 7175104"/>
              <a:gd name="connsiteY494" fmla="*/ 4151037 h 7019132"/>
              <a:gd name="connsiteX495" fmla="*/ 5690256 w 7175104"/>
              <a:gd name="connsiteY495" fmla="*/ 4164360 h 7019132"/>
              <a:gd name="connsiteX496" fmla="*/ 5690256 w 7175104"/>
              <a:gd name="connsiteY496" fmla="*/ 4198156 h 7019132"/>
              <a:gd name="connsiteX497" fmla="*/ 5643419 w 7175104"/>
              <a:gd name="connsiteY497" fmla="*/ 4164360 h 7019132"/>
              <a:gd name="connsiteX498" fmla="*/ 5549412 w 7175104"/>
              <a:gd name="connsiteY498" fmla="*/ 4184508 h 7019132"/>
              <a:gd name="connsiteX499" fmla="*/ 5495598 w 7175104"/>
              <a:gd name="connsiteY499" fmla="*/ 4231952 h 7019132"/>
              <a:gd name="connsiteX500" fmla="*/ 5441785 w 7175104"/>
              <a:gd name="connsiteY500" fmla="*/ 4218304 h 7019132"/>
              <a:gd name="connsiteX501" fmla="*/ 5455405 w 7175104"/>
              <a:gd name="connsiteY501" fmla="*/ 4278746 h 7019132"/>
              <a:gd name="connsiteX502" fmla="*/ 5435142 w 7175104"/>
              <a:gd name="connsiteY502" fmla="*/ 4352512 h 7019132"/>
              <a:gd name="connsiteX503" fmla="*/ 5469024 w 7175104"/>
              <a:gd name="connsiteY503" fmla="*/ 4325865 h 7019132"/>
              <a:gd name="connsiteX504" fmla="*/ 5462048 w 7175104"/>
              <a:gd name="connsiteY504" fmla="*/ 4366160 h 7019132"/>
              <a:gd name="connsiteX505" fmla="*/ 5563031 w 7175104"/>
              <a:gd name="connsiteY505" fmla="*/ 4393132 h 7019132"/>
              <a:gd name="connsiteX506" fmla="*/ 5609869 w 7175104"/>
              <a:gd name="connsiteY506" fmla="*/ 4339189 h 7019132"/>
              <a:gd name="connsiteX507" fmla="*/ 5669993 w 7175104"/>
              <a:gd name="connsiteY507" fmla="*/ 4305718 h 7019132"/>
              <a:gd name="connsiteX508" fmla="*/ 5683613 w 7175104"/>
              <a:gd name="connsiteY508" fmla="*/ 4305718 h 7019132"/>
              <a:gd name="connsiteX509" fmla="*/ 5609869 w 7175104"/>
              <a:gd name="connsiteY509" fmla="*/ 4366160 h 7019132"/>
              <a:gd name="connsiteX510" fmla="*/ 5636775 w 7175104"/>
              <a:gd name="connsiteY510" fmla="*/ 4366160 h 7019132"/>
              <a:gd name="connsiteX511" fmla="*/ 5663682 w 7175104"/>
              <a:gd name="connsiteY511" fmla="*/ 4325865 h 7019132"/>
              <a:gd name="connsiteX512" fmla="*/ 5697232 w 7175104"/>
              <a:gd name="connsiteY512" fmla="*/ 4332365 h 7019132"/>
              <a:gd name="connsiteX513" fmla="*/ 5744402 w 7175104"/>
              <a:gd name="connsiteY513" fmla="*/ 4271922 h 7019132"/>
              <a:gd name="connsiteX514" fmla="*/ 5770976 w 7175104"/>
              <a:gd name="connsiteY514" fmla="*/ 4366160 h 7019132"/>
              <a:gd name="connsiteX515" fmla="*/ 5623488 w 7175104"/>
              <a:gd name="connsiteY515" fmla="*/ 4480221 h 7019132"/>
              <a:gd name="connsiteX516" fmla="*/ 5522505 w 7175104"/>
              <a:gd name="connsiteY516" fmla="*/ 4466898 h 7019132"/>
              <a:gd name="connsiteX517" fmla="*/ 5575986 w 7175104"/>
              <a:gd name="connsiteY517" fmla="*/ 4513692 h 7019132"/>
              <a:gd name="connsiteX518" fmla="*/ 5508886 w 7175104"/>
              <a:gd name="connsiteY518" fmla="*/ 4533840 h 7019132"/>
              <a:gd name="connsiteX519" fmla="*/ 5475668 w 7175104"/>
              <a:gd name="connsiteY519" fmla="*/ 4520516 h 7019132"/>
              <a:gd name="connsiteX520" fmla="*/ 5522505 w 7175104"/>
              <a:gd name="connsiteY520" fmla="*/ 4533840 h 7019132"/>
              <a:gd name="connsiteX521" fmla="*/ 5522505 w 7175104"/>
              <a:gd name="connsiteY521" fmla="*/ 4581284 h 7019132"/>
              <a:gd name="connsiteX522" fmla="*/ 5448761 w 7175104"/>
              <a:gd name="connsiteY522" fmla="*/ 4594607 h 7019132"/>
              <a:gd name="connsiteX523" fmla="*/ 5428498 w 7175104"/>
              <a:gd name="connsiteY523" fmla="*/ 4614430 h 7019132"/>
              <a:gd name="connsiteX524" fmla="*/ 5320871 w 7175104"/>
              <a:gd name="connsiteY524" fmla="*/ 4634577 h 7019132"/>
              <a:gd name="connsiteX525" fmla="*/ 5240484 w 7175104"/>
              <a:gd name="connsiteY525" fmla="*/ 4682021 h 7019132"/>
              <a:gd name="connsiteX526" fmla="*/ 5247127 w 7175104"/>
              <a:gd name="connsiteY526" fmla="*/ 4661549 h 7019132"/>
              <a:gd name="connsiteX527" fmla="*/ 5233508 w 7175104"/>
              <a:gd name="connsiteY527" fmla="*/ 4695020 h 7019132"/>
              <a:gd name="connsiteX528" fmla="*/ 5193646 w 7175104"/>
              <a:gd name="connsiteY528" fmla="*/ 4715167 h 7019132"/>
              <a:gd name="connsiteX529" fmla="*/ 5260414 w 7175104"/>
              <a:gd name="connsiteY529" fmla="*/ 4762611 h 7019132"/>
              <a:gd name="connsiteX530" fmla="*/ 5334491 w 7175104"/>
              <a:gd name="connsiteY530" fmla="*/ 4721991 h 7019132"/>
              <a:gd name="connsiteX531" fmla="*/ 5387972 w 7175104"/>
              <a:gd name="connsiteY531" fmla="*/ 4708668 h 7019132"/>
              <a:gd name="connsiteX532" fmla="*/ 5421854 w 7175104"/>
              <a:gd name="connsiteY532" fmla="*/ 4748963 h 7019132"/>
              <a:gd name="connsiteX533" fmla="*/ 5408235 w 7175104"/>
              <a:gd name="connsiteY533" fmla="*/ 4788933 h 7019132"/>
              <a:gd name="connsiteX534" fmla="*/ 5502242 w 7175104"/>
              <a:gd name="connsiteY534" fmla="*/ 4829553 h 7019132"/>
              <a:gd name="connsiteX535" fmla="*/ 5536124 w 7175104"/>
              <a:gd name="connsiteY535" fmla="*/ 4809406 h 7019132"/>
              <a:gd name="connsiteX536" fmla="*/ 5508886 w 7175104"/>
              <a:gd name="connsiteY536" fmla="*/ 4648225 h 7019132"/>
              <a:gd name="connsiteX537" fmla="*/ 5603225 w 7175104"/>
              <a:gd name="connsiteY537" fmla="*/ 4688195 h 7019132"/>
              <a:gd name="connsiteX538" fmla="*/ 5556388 w 7175104"/>
              <a:gd name="connsiteY538" fmla="*/ 4715167 h 7019132"/>
              <a:gd name="connsiteX539" fmla="*/ 5657038 w 7175104"/>
              <a:gd name="connsiteY539" fmla="*/ 4836377 h 7019132"/>
              <a:gd name="connsiteX540" fmla="*/ 5751045 w 7175104"/>
              <a:gd name="connsiteY540" fmla="*/ 4863024 h 7019132"/>
              <a:gd name="connsiteX541" fmla="*/ 5804859 w 7175104"/>
              <a:gd name="connsiteY541" fmla="*/ 4910143 h 7019132"/>
              <a:gd name="connsiteX542" fmla="*/ 5824790 w 7175104"/>
              <a:gd name="connsiteY542" fmla="*/ 4923791 h 7019132"/>
              <a:gd name="connsiteX543" fmla="*/ 5838409 w 7175104"/>
              <a:gd name="connsiteY543" fmla="*/ 4963761 h 7019132"/>
              <a:gd name="connsiteX544" fmla="*/ 5845053 w 7175104"/>
              <a:gd name="connsiteY544" fmla="*/ 4963761 h 7019132"/>
              <a:gd name="connsiteX545" fmla="*/ 5845053 w 7175104"/>
              <a:gd name="connsiteY545" fmla="*/ 4970586 h 7019132"/>
              <a:gd name="connsiteX546" fmla="*/ 5824790 w 7175104"/>
              <a:gd name="connsiteY546" fmla="*/ 4997557 h 7019132"/>
              <a:gd name="connsiteX547" fmla="*/ 5864983 w 7175104"/>
              <a:gd name="connsiteY547" fmla="*/ 5037852 h 7019132"/>
              <a:gd name="connsiteX548" fmla="*/ 5851364 w 7175104"/>
              <a:gd name="connsiteY548" fmla="*/ 5071323 h 7019132"/>
              <a:gd name="connsiteX549" fmla="*/ 5851364 w 7175104"/>
              <a:gd name="connsiteY549" fmla="*/ 5078147 h 7019132"/>
              <a:gd name="connsiteX550" fmla="*/ 5851364 w 7175104"/>
              <a:gd name="connsiteY550" fmla="*/ 5084646 h 7019132"/>
              <a:gd name="connsiteX551" fmla="*/ 5851364 w 7175104"/>
              <a:gd name="connsiteY551" fmla="*/ 5091471 h 7019132"/>
              <a:gd name="connsiteX552" fmla="*/ 5851364 w 7175104"/>
              <a:gd name="connsiteY552" fmla="*/ 5105119 h 7019132"/>
              <a:gd name="connsiteX553" fmla="*/ 5724139 w 7175104"/>
              <a:gd name="connsiteY553" fmla="*/ 5131441 h 7019132"/>
              <a:gd name="connsiteX554" fmla="*/ 5710519 w 7175104"/>
              <a:gd name="connsiteY554" fmla="*/ 5125266 h 7019132"/>
              <a:gd name="connsiteX555" fmla="*/ 5703876 w 7175104"/>
              <a:gd name="connsiteY555" fmla="*/ 5111618 h 7019132"/>
              <a:gd name="connsiteX556" fmla="*/ 5697232 w 7175104"/>
              <a:gd name="connsiteY556" fmla="*/ 5098295 h 7019132"/>
              <a:gd name="connsiteX557" fmla="*/ 5643419 w 7175104"/>
              <a:gd name="connsiteY557" fmla="*/ 5091471 h 7019132"/>
              <a:gd name="connsiteX558" fmla="*/ 5575986 w 7175104"/>
              <a:gd name="connsiteY558" fmla="*/ 5165237 h 7019132"/>
              <a:gd name="connsiteX559" fmla="*/ 5549412 w 7175104"/>
              <a:gd name="connsiteY559" fmla="*/ 5185709 h 7019132"/>
              <a:gd name="connsiteX560" fmla="*/ 5529149 w 7175104"/>
              <a:gd name="connsiteY560" fmla="*/ 5205856 h 7019132"/>
              <a:gd name="connsiteX561" fmla="*/ 5502242 w 7175104"/>
              <a:gd name="connsiteY561" fmla="*/ 5245827 h 7019132"/>
              <a:gd name="connsiteX562" fmla="*/ 5469024 w 7175104"/>
              <a:gd name="connsiteY562" fmla="*/ 5265974 h 7019132"/>
              <a:gd name="connsiteX563" fmla="*/ 5361397 w 7175104"/>
              <a:gd name="connsiteY563" fmla="*/ 5279622 h 7019132"/>
              <a:gd name="connsiteX564" fmla="*/ 5327515 w 7175104"/>
              <a:gd name="connsiteY564" fmla="*/ 5346564 h 7019132"/>
              <a:gd name="connsiteX565" fmla="*/ 5274034 w 7175104"/>
              <a:gd name="connsiteY565" fmla="*/ 5360212 h 7019132"/>
              <a:gd name="connsiteX566" fmla="*/ 5293965 w 7175104"/>
              <a:gd name="connsiteY566" fmla="*/ 5373536 h 7019132"/>
              <a:gd name="connsiteX567" fmla="*/ 5267390 w 7175104"/>
              <a:gd name="connsiteY567" fmla="*/ 5413831 h 7019132"/>
              <a:gd name="connsiteX568" fmla="*/ 5193646 w 7175104"/>
              <a:gd name="connsiteY568" fmla="*/ 5440802 h 7019132"/>
              <a:gd name="connsiteX569" fmla="*/ 5213245 w 7175104"/>
              <a:gd name="connsiteY569" fmla="*/ 5454126 h 7019132"/>
              <a:gd name="connsiteX570" fmla="*/ 5146144 w 7175104"/>
              <a:gd name="connsiteY570" fmla="*/ 5467774 h 7019132"/>
              <a:gd name="connsiteX571" fmla="*/ 5173383 w 7175104"/>
              <a:gd name="connsiteY571" fmla="*/ 5447627 h 7019132"/>
              <a:gd name="connsiteX572" fmla="*/ 5213245 w 7175104"/>
              <a:gd name="connsiteY572" fmla="*/ 5427154 h 7019132"/>
              <a:gd name="connsiteX573" fmla="*/ 5267390 w 7175104"/>
              <a:gd name="connsiteY573" fmla="*/ 5380360 h 7019132"/>
              <a:gd name="connsiteX574" fmla="*/ 5199958 w 7175104"/>
              <a:gd name="connsiteY574" fmla="*/ 5420655 h 7019132"/>
              <a:gd name="connsiteX575" fmla="*/ 5166407 w 7175104"/>
              <a:gd name="connsiteY575" fmla="*/ 5420655 h 7019132"/>
              <a:gd name="connsiteX576" fmla="*/ 5059113 w 7175104"/>
              <a:gd name="connsiteY576" fmla="*/ 5487597 h 7019132"/>
              <a:gd name="connsiteX577" fmla="*/ 5065757 w 7175104"/>
              <a:gd name="connsiteY577" fmla="*/ 5528217 h 7019132"/>
              <a:gd name="connsiteX578" fmla="*/ 4937867 w 7175104"/>
              <a:gd name="connsiteY578" fmla="*/ 5568512 h 7019132"/>
              <a:gd name="connsiteX579" fmla="*/ 4931223 w 7175104"/>
              <a:gd name="connsiteY579" fmla="*/ 5561687 h 7019132"/>
              <a:gd name="connsiteX580" fmla="*/ 4891029 w 7175104"/>
              <a:gd name="connsiteY580" fmla="*/ 5568512 h 7019132"/>
              <a:gd name="connsiteX581" fmla="*/ 4749853 w 7175104"/>
              <a:gd name="connsiteY581" fmla="*/ 5642278 h 7019132"/>
              <a:gd name="connsiteX582" fmla="*/ 4427637 w 7175104"/>
              <a:gd name="connsiteY582" fmla="*/ 5736516 h 7019132"/>
              <a:gd name="connsiteX583" fmla="*/ 4340274 w 7175104"/>
              <a:gd name="connsiteY583" fmla="*/ 5736516 h 7019132"/>
              <a:gd name="connsiteX584" fmla="*/ 4152259 w 7175104"/>
              <a:gd name="connsiteY584" fmla="*/ 5736516 h 7019132"/>
              <a:gd name="connsiteX585" fmla="*/ 3990487 w 7175104"/>
              <a:gd name="connsiteY585" fmla="*/ 5729692 h 7019132"/>
              <a:gd name="connsiteX586" fmla="*/ 4037657 w 7175104"/>
              <a:gd name="connsiteY586" fmla="*/ 5709544 h 7019132"/>
              <a:gd name="connsiteX587" fmla="*/ 4071539 w 7175104"/>
              <a:gd name="connsiteY587" fmla="*/ 5649102 h 7019132"/>
              <a:gd name="connsiteX588" fmla="*/ 4077851 w 7175104"/>
              <a:gd name="connsiteY588" fmla="*/ 5588334 h 7019132"/>
              <a:gd name="connsiteX589" fmla="*/ 3876549 w 7175104"/>
              <a:gd name="connsiteY589" fmla="*/ 5709544 h 7019132"/>
              <a:gd name="connsiteX590" fmla="*/ 3863262 w 7175104"/>
              <a:gd name="connsiteY590" fmla="*/ 5702720 h 7019132"/>
              <a:gd name="connsiteX591" fmla="*/ 3829379 w 7175104"/>
              <a:gd name="connsiteY591" fmla="*/ 5722868 h 7019132"/>
              <a:gd name="connsiteX592" fmla="*/ 3809116 w 7175104"/>
              <a:gd name="connsiteY592" fmla="*/ 5716043 h 7019132"/>
              <a:gd name="connsiteX593" fmla="*/ 3574265 w 7175104"/>
              <a:gd name="connsiteY593" fmla="*/ 5783310 h 7019132"/>
              <a:gd name="connsiteX594" fmla="*/ 3527095 w 7175104"/>
              <a:gd name="connsiteY594" fmla="*/ 5776486 h 7019132"/>
              <a:gd name="connsiteX595" fmla="*/ 3507164 w 7175104"/>
              <a:gd name="connsiteY595" fmla="*/ 5756663 h 7019132"/>
              <a:gd name="connsiteX596" fmla="*/ 3507164 w 7175104"/>
              <a:gd name="connsiteY596" fmla="*/ 5756338 h 7019132"/>
              <a:gd name="connsiteX597" fmla="*/ 3574265 w 7175104"/>
              <a:gd name="connsiteY597" fmla="*/ 5716043 h 7019132"/>
              <a:gd name="connsiteX598" fmla="*/ 3648009 w 7175104"/>
              <a:gd name="connsiteY598" fmla="*/ 5655926 h 7019132"/>
              <a:gd name="connsiteX599" fmla="*/ 3708466 w 7175104"/>
              <a:gd name="connsiteY599" fmla="*/ 5622130 h 7019132"/>
              <a:gd name="connsiteX600" fmla="*/ 3735372 w 7175104"/>
              <a:gd name="connsiteY600" fmla="*/ 5622130 h 7019132"/>
              <a:gd name="connsiteX601" fmla="*/ 3856286 w 7175104"/>
              <a:gd name="connsiteY601" fmla="*/ 5528217 h 7019132"/>
              <a:gd name="connsiteX602" fmla="*/ 3816092 w 7175104"/>
              <a:gd name="connsiteY602" fmla="*/ 5481097 h 7019132"/>
              <a:gd name="connsiteX603" fmla="*/ 3762279 w 7175104"/>
              <a:gd name="connsiteY603" fmla="*/ 5514568 h 7019132"/>
              <a:gd name="connsiteX604" fmla="*/ 3775898 w 7175104"/>
              <a:gd name="connsiteY604" fmla="*/ 5521392 h 7019132"/>
              <a:gd name="connsiteX605" fmla="*/ 3721753 w 7175104"/>
              <a:gd name="connsiteY605" fmla="*/ 5555188 h 7019132"/>
              <a:gd name="connsiteX606" fmla="*/ 3715109 w 7175104"/>
              <a:gd name="connsiteY606" fmla="*/ 5541540 h 7019132"/>
              <a:gd name="connsiteX607" fmla="*/ 3627746 w 7175104"/>
              <a:gd name="connsiteY607" fmla="*/ 5575336 h 7019132"/>
              <a:gd name="connsiteX608" fmla="*/ 3701490 w 7175104"/>
              <a:gd name="connsiteY608" fmla="*/ 5575336 h 7019132"/>
              <a:gd name="connsiteX609" fmla="*/ 3614459 w 7175104"/>
              <a:gd name="connsiteY609" fmla="*/ 5615306 h 7019132"/>
              <a:gd name="connsiteX610" fmla="*/ 3587884 w 7175104"/>
              <a:gd name="connsiteY610" fmla="*/ 5615306 h 7019132"/>
              <a:gd name="connsiteX611" fmla="*/ 3547358 w 7175104"/>
              <a:gd name="connsiteY611" fmla="*/ 5635778 h 7019132"/>
              <a:gd name="connsiteX612" fmla="*/ 3567621 w 7175104"/>
              <a:gd name="connsiteY612" fmla="*/ 5635778 h 7019132"/>
              <a:gd name="connsiteX613" fmla="*/ 3513476 w 7175104"/>
              <a:gd name="connsiteY613" fmla="*/ 5662750 h 7019132"/>
              <a:gd name="connsiteX614" fmla="*/ 3426112 w 7175104"/>
              <a:gd name="connsiteY614" fmla="*/ 5716043 h 7019132"/>
              <a:gd name="connsiteX615" fmla="*/ 3319150 w 7175104"/>
              <a:gd name="connsiteY615" fmla="*/ 5769662 h 7019132"/>
              <a:gd name="connsiteX616" fmla="*/ 3298887 w 7175104"/>
              <a:gd name="connsiteY616" fmla="*/ 5769662 h 7019132"/>
              <a:gd name="connsiteX617" fmla="*/ 3184617 w 7175104"/>
              <a:gd name="connsiteY617" fmla="*/ 5850252 h 7019132"/>
              <a:gd name="connsiteX618" fmla="*/ 3190596 w 7175104"/>
              <a:gd name="connsiteY618" fmla="*/ 5862600 h 7019132"/>
              <a:gd name="connsiteX619" fmla="*/ 3191261 w 7175104"/>
              <a:gd name="connsiteY619" fmla="*/ 5864550 h 7019132"/>
              <a:gd name="connsiteX620" fmla="*/ 3191261 w 7175104"/>
              <a:gd name="connsiteY620" fmla="*/ 5884048 h 7019132"/>
              <a:gd name="connsiteX621" fmla="*/ 3197240 w 7175104"/>
              <a:gd name="connsiteY621" fmla="*/ 5881773 h 7019132"/>
              <a:gd name="connsiteX622" fmla="*/ 3197904 w 7175104"/>
              <a:gd name="connsiteY622" fmla="*/ 5884048 h 7019132"/>
              <a:gd name="connsiteX623" fmla="*/ 3197904 w 7175104"/>
              <a:gd name="connsiteY623" fmla="*/ 5881448 h 7019132"/>
              <a:gd name="connsiteX624" fmla="*/ 3212188 w 7175104"/>
              <a:gd name="connsiteY624" fmla="*/ 5874949 h 7019132"/>
              <a:gd name="connsiteX625" fmla="*/ 3218167 w 7175104"/>
              <a:gd name="connsiteY625" fmla="*/ 5870724 h 7019132"/>
              <a:gd name="connsiteX626" fmla="*/ 3204880 w 7175104"/>
              <a:gd name="connsiteY626" fmla="*/ 5911019 h 7019132"/>
              <a:gd name="connsiteX627" fmla="*/ 3244741 w 7175104"/>
              <a:gd name="connsiteY627" fmla="*/ 5904195 h 7019132"/>
              <a:gd name="connsiteX628" fmla="*/ 3285268 w 7175104"/>
              <a:gd name="connsiteY628" fmla="*/ 5931167 h 7019132"/>
              <a:gd name="connsiteX629" fmla="*/ 3305530 w 7175104"/>
              <a:gd name="connsiteY629" fmla="*/ 5937666 h 7019132"/>
              <a:gd name="connsiteX630" fmla="*/ 3325461 w 7175104"/>
              <a:gd name="connsiteY630" fmla="*/ 5950989 h 7019132"/>
              <a:gd name="connsiteX631" fmla="*/ 3372631 w 7175104"/>
              <a:gd name="connsiteY631" fmla="*/ 5998433 h 7019132"/>
              <a:gd name="connsiteX632" fmla="*/ 3413157 w 7175104"/>
              <a:gd name="connsiteY632" fmla="*/ 5991609 h 7019132"/>
              <a:gd name="connsiteX633" fmla="*/ 3419468 w 7175104"/>
              <a:gd name="connsiteY633" fmla="*/ 5998433 h 7019132"/>
              <a:gd name="connsiteX634" fmla="*/ 3426112 w 7175104"/>
              <a:gd name="connsiteY634" fmla="*/ 5998433 h 7019132"/>
              <a:gd name="connsiteX635" fmla="*/ 3446375 w 7175104"/>
              <a:gd name="connsiteY635" fmla="*/ 6005258 h 7019132"/>
              <a:gd name="connsiteX636" fmla="*/ 3486901 w 7175104"/>
              <a:gd name="connsiteY636" fmla="*/ 6025080 h 7019132"/>
              <a:gd name="connsiteX637" fmla="*/ 3547358 w 7175104"/>
              <a:gd name="connsiteY637" fmla="*/ 6065375 h 7019132"/>
              <a:gd name="connsiteX638" fmla="*/ 3594528 w 7175104"/>
              <a:gd name="connsiteY638" fmla="*/ 6038404 h 7019132"/>
              <a:gd name="connsiteX639" fmla="*/ 3648009 w 7175104"/>
              <a:gd name="connsiteY639" fmla="*/ 6038404 h 7019132"/>
              <a:gd name="connsiteX640" fmla="*/ 3634722 w 7175104"/>
              <a:gd name="connsiteY640" fmla="*/ 6072199 h 7019132"/>
              <a:gd name="connsiteX641" fmla="*/ 3668272 w 7175104"/>
              <a:gd name="connsiteY641" fmla="*/ 6058551 h 7019132"/>
              <a:gd name="connsiteX642" fmla="*/ 3648009 w 7175104"/>
              <a:gd name="connsiteY642" fmla="*/ 6132642 h 7019132"/>
              <a:gd name="connsiteX643" fmla="*/ 3607483 w 7175104"/>
              <a:gd name="connsiteY643" fmla="*/ 6193084 h 7019132"/>
              <a:gd name="connsiteX644" fmla="*/ 3500521 w 7175104"/>
              <a:gd name="connsiteY644" fmla="*/ 6253527 h 7019132"/>
              <a:gd name="connsiteX645" fmla="*/ 3795829 w 7175104"/>
              <a:gd name="connsiteY645" fmla="*/ 6226555 h 7019132"/>
              <a:gd name="connsiteX646" fmla="*/ 3715109 w 7175104"/>
              <a:gd name="connsiteY646" fmla="*/ 6273674 h 7019132"/>
              <a:gd name="connsiteX647" fmla="*/ 3627746 w 7175104"/>
              <a:gd name="connsiteY647" fmla="*/ 6320794 h 7019132"/>
              <a:gd name="connsiteX648" fmla="*/ 3507164 w 7175104"/>
              <a:gd name="connsiteY648" fmla="*/ 6367913 h 7019132"/>
              <a:gd name="connsiteX649" fmla="*/ 3459994 w 7175104"/>
              <a:gd name="connsiteY649" fmla="*/ 6361089 h 7019132"/>
              <a:gd name="connsiteX650" fmla="*/ 3439731 w 7175104"/>
              <a:gd name="connsiteY650" fmla="*/ 6347765 h 7019132"/>
              <a:gd name="connsiteX651" fmla="*/ 3392894 w 7175104"/>
              <a:gd name="connsiteY651" fmla="*/ 6307145 h 7019132"/>
              <a:gd name="connsiteX652" fmla="*/ 3150734 w 7175104"/>
              <a:gd name="connsiteY652" fmla="*/ 6421531 h 7019132"/>
              <a:gd name="connsiteX653" fmla="*/ 3076990 w 7175104"/>
              <a:gd name="connsiteY653" fmla="*/ 6428030 h 7019132"/>
              <a:gd name="connsiteX654" fmla="*/ 3030153 w 7175104"/>
              <a:gd name="connsiteY654" fmla="*/ 6455327 h 7019132"/>
              <a:gd name="connsiteX655" fmla="*/ 2909239 w 7175104"/>
              <a:gd name="connsiteY655" fmla="*/ 6475150 h 7019132"/>
              <a:gd name="connsiteX656" fmla="*/ 2835163 w 7175104"/>
              <a:gd name="connsiteY656" fmla="*/ 6455327 h 7019132"/>
              <a:gd name="connsiteX657" fmla="*/ 2781349 w 7175104"/>
              <a:gd name="connsiteY657" fmla="*/ 6455327 h 7019132"/>
              <a:gd name="connsiteX658" fmla="*/ 2761419 w 7175104"/>
              <a:gd name="connsiteY658" fmla="*/ 6448503 h 7019132"/>
              <a:gd name="connsiteX659" fmla="*/ 2747799 w 7175104"/>
              <a:gd name="connsiteY659" fmla="*/ 6434855 h 7019132"/>
              <a:gd name="connsiteX660" fmla="*/ 2553141 w 7175104"/>
              <a:gd name="connsiteY660" fmla="*/ 6508620 h 7019132"/>
              <a:gd name="connsiteX661" fmla="*/ 2378414 w 7175104"/>
              <a:gd name="connsiteY661" fmla="*/ 6589210 h 7019132"/>
              <a:gd name="connsiteX662" fmla="*/ 2404989 w 7175104"/>
              <a:gd name="connsiteY662" fmla="*/ 6596035 h 7019132"/>
              <a:gd name="connsiteX663" fmla="*/ 2183756 w 7175104"/>
              <a:gd name="connsiteY663" fmla="*/ 6696772 h 7019132"/>
              <a:gd name="connsiteX664" fmla="*/ 2062510 w 7175104"/>
              <a:gd name="connsiteY664" fmla="*/ 6817982 h 7019132"/>
              <a:gd name="connsiteX665" fmla="*/ 2096393 w 7175104"/>
              <a:gd name="connsiteY665" fmla="*/ 6683449 h 7019132"/>
              <a:gd name="connsiteX666" fmla="*/ 2069154 w 7175104"/>
              <a:gd name="connsiteY666" fmla="*/ 6676625 h 7019132"/>
              <a:gd name="connsiteX667" fmla="*/ 1988766 w 7175104"/>
              <a:gd name="connsiteY667" fmla="*/ 6696772 h 7019132"/>
              <a:gd name="connsiteX668" fmla="*/ 1887783 w 7175104"/>
              <a:gd name="connsiteY668" fmla="*/ 6737067 h 7019132"/>
              <a:gd name="connsiteX669" fmla="*/ 1860876 w 7175104"/>
              <a:gd name="connsiteY669" fmla="*/ 6777362 h 7019132"/>
              <a:gd name="connsiteX670" fmla="*/ 1908046 w 7175104"/>
              <a:gd name="connsiteY670" fmla="*/ 6797835 h 7019132"/>
              <a:gd name="connsiteX671" fmla="*/ 1854233 w 7175104"/>
              <a:gd name="connsiteY671" fmla="*/ 6804334 h 7019132"/>
              <a:gd name="connsiteX672" fmla="*/ 1746606 w 7175104"/>
              <a:gd name="connsiteY672" fmla="*/ 6891748 h 7019132"/>
              <a:gd name="connsiteX673" fmla="*/ 1686482 w 7175104"/>
              <a:gd name="connsiteY673" fmla="*/ 6938542 h 7019132"/>
              <a:gd name="connsiteX674" fmla="*/ 1619381 w 7175104"/>
              <a:gd name="connsiteY674" fmla="*/ 6985661 h 7019132"/>
              <a:gd name="connsiteX675" fmla="*/ 1619381 w 7175104"/>
              <a:gd name="connsiteY675" fmla="*/ 7019132 h 7019132"/>
              <a:gd name="connsiteX676" fmla="*/ 1578855 w 7175104"/>
              <a:gd name="connsiteY676" fmla="*/ 6999310 h 7019132"/>
              <a:gd name="connsiteX677" fmla="*/ 1585499 w 7175104"/>
              <a:gd name="connsiteY677" fmla="*/ 6979162 h 7019132"/>
              <a:gd name="connsiteX678" fmla="*/ 1599118 w 7175104"/>
              <a:gd name="connsiteY678" fmla="*/ 6965514 h 7019132"/>
              <a:gd name="connsiteX679" fmla="*/ 1605762 w 7175104"/>
              <a:gd name="connsiteY679" fmla="*/ 6958690 h 7019132"/>
              <a:gd name="connsiteX680" fmla="*/ 1612405 w 7175104"/>
              <a:gd name="connsiteY680" fmla="*/ 6958690 h 7019132"/>
              <a:gd name="connsiteX681" fmla="*/ 1693125 w 7175104"/>
              <a:gd name="connsiteY681" fmla="*/ 6864776 h 7019132"/>
              <a:gd name="connsiteX682" fmla="*/ 1585499 w 7175104"/>
              <a:gd name="connsiteY682" fmla="*/ 6891748 h 7019132"/>
              <a:gd name="connsiteX683" fmla="*/ 1578855 w 7175104"/>
              <a:gd name="connsiteY683" fmla="*/ 6871600 h 7019132"/>
              <a:gd name="connsiteX684" fmla="*/ 1619381 w 7175104"/>
              <a:gd name="connsiteY684" fmla="*/ 6830981 h 7019132"/>
              <a:gd name="connsiteX685" fmla="*/ 1626025 w 7175104"/>
              <a:gd name="connsiteY685" fmla="*/ 6851128 h 7019132"/>
              <a:gd name="connsiteX686" fmla="*/ 1652599 w 7175104"/>
              <a:gd name="connsiteY686" fmla="*/ 6804334 h 7019132"/>
              <a:gd name="connsiteX687" fmla="*/ 1760226 w 7175104"/>
              <a:gd name="connsiteY687" fmla="*/ 6764039 h 7019132"/>
              <a:gd name="connsiteX688" fmla="*/ 1860876 w 7175104"/>
              <a:gd name="connsiteY688" fmla="*/ 6717245 h 7019132"/>
              <a:gd name="connsiteX689" fmla="*/ 1894759 w 7175104"/>
              <a:gd name="connsiteY689" fmla="*/ 6717245 h 7019132"/>
              <a:gd name="connsiteX690" fmla="*/ 1921333 w 7175104"/>
              <a:gd name="connsiteY690" fmla="*/ 6710420 h 7019132"/>
              <a:gd name="connsiteX691" fmla="*/ 1934621 w 7175104"/>
              <a:gd name="connsiteY691" fmla="*/ 6696772 h 7019132"/>
              <a:gd name="connsiteX692" fmla="*/ 1921333 w 7175104"/>
              <a:gd name="connsiteY692" fmla="*/ 6690273 h 7019132"/>
              <a:gd name="connsiteX693" fmla="*/ 1860876 w 7175104"/>
              <a:gd name="connsiteY693" fmla="*/ 6696772 h 7019132"/>
              <a:gd name="connsiteX694" fmla="*/ 1954884 w 7175104"/>
              <a:gd name="connsiteY694" fmla="*/ 6616182 h 7019132"/>
              <a:gd name="connsiteX695" fmla="*/ 2156517 w 7175104"/>
              <a:gd name="connsiteY695" fmla="*/ 6569063 h 7019132"/>
              <a:gd name="connsiteX696" fmla="*/ 2216974 w 7175104"/>
              <a:gd name="connsiteY696" fmla="*/ 6515445 h 7019132"/>
              <a:gd name="connsiteX697" fmla="*/ 2297362 w 7175104"/>
              <a:gd name="connsiteY697" fmla="*/ 6475150 h 7019132"/>
              <a:gd name="connsiteX698" fmla="*/ 2337888 w 7175104"/>
              <a:gd name="connsiteY698" fmla="*/ 6434855 h 7019132"/>
              <a:gd name="connsiteX699" fmla="*/ 2459134 w 7175104"/>
              <a:gd name="connsiteY699" fmla="*/ 6361089 h 7019132"/>
              <a:gd name="connsiteX700" fmla="*/ 2492352 w 7175104"/>
              <a:gd name="connsiteY700" fmla="*/ 6300321 h 7019132"/>
              <a:gd name="connsiteX701" fmla="*/ 2492352 w 7175104"/>
              <a:gd name="connsiteY701" fmla="*/ 6287323 h 7019132"/>
              <a:gd name="connsiteX702" fmla="*/ 2492352 w 7175104"/>
              <a:gd name="connsiteY702" fmla="*/ 6280499 h 7019132"/>
              <a:gd name="connsiteX703" fmla="*/ 2479397 w 7175104"/>
              <a:gd name="connsiteY703" fmla="*/ 6267175 h 7019132"/>
              <a:gd name="connsiteX704" fmla="*/ 2532878 w 7175104"/>
              <a:gd name="connsiteY704" fmla="*/ 6253527 h 7019132"/>
              <a:gd name="connsiteX705" fmla="*/ 2633529 w 7175104"/>
              <a:gd name="connsiteY705" fmla="*/ 6179761 h 7019132"/>
              <a:gd name="connsiteX706" fmla="*/ 2640505 w 7175104"/>
              <a:gd name="connsiteY706" fmla="*/ 6166113 h 7019132"/>
              <a:gd name="connsiteX707" fmla="*/ 2647148 w 7175104"/>
              <a:gd name="connsiteY707" fmla="*/ 6152789 h 7019132"/>
              <a:gd name="connsiteX708" fmla="*/ 2660768 w 7175104"/>
              <a:gd name="connsiteY708" fmla="*/ 6139141 h 7019132"/>
              <a:gd name="connsiteX709" fmla="*/ 2714249 w 7175104"/>
              <a:gd name="connsiteY709" fmla="*/ 6092347 h 7019132"/>
              <a:gd name="connsiteX710" fmla="*/ 2767730 w 7175104"/>
              <a:gd name="connsiteY710" fmla="*/ 6092347 h 7019132"/>
              <a:gd name="connsiteX711" fmla="*/ 2875357 w 7175104"/>
              <a:gd name="connsiteY711" fmla="*/ 6025080 h 7019132"/>
              <a:gd name="connsiteX712" fmla="*/ 2852768 w 7175104"/>
              <a:gd name="connsiteY712" fmla="*/ 6009157 h 7019132"/>
              <a:gd name="connsiteX713" fmla="*/ 2868381 w 7175104"/>
              <a:gd name="connsiteY713" fmla="*/ 5988360 h 7019132"/>
              <a:gd name="connsiteX714" fmla="*/ 2903592 w 7175104"/>
              <a:gd name="connsiteY714" fmla="*/ 5973737 h 7019132"/>
              <a:gd name="connsiteX715" fmla="*/ 2907578 w 7175104"/>
              <a:gd name="connsiteY715" fmla="*/ 5984785 h 7019132"/>
              <a:gd name="connsiteX716" fmla="*/ 2909571 w 7175104"/>
              <a:gd name="connsiteY716" fmla="*/ 5991284 h 7019132"/>
              <a:gd name="connsiteX717" fmla="*/ 2909239 w 7175104"/>
              <a:gd name="connsiteY717" fmla="*/ 5991609 h 7019132"/>
              <a:gd name="connsiteX718" fmla="*/ 2912561 w 7175104"/>
              <a:gd name="connsiteY718" fmla="*/ 6001683 h 7019132"/>
              <a:gd name="connsiteX719" fmla="*/ 2909571 w 7175104"/>
              <a:gd name="connsiteY719" fmla="*/ 5991284 h 7019132"/>
              <a:gd name="connsiteX720" fmla="*/ 2915882 w 7175104"/>
              <a:gd name="connsiteY720" fmla="*/ 5984785 h 7019132"/>
              <a:gd name="connsiteX721" fmla="*/ 2909239 w 7175104"/>
              <a:gd name="connsiteY721" fmla="*/ 5971462 h 7019132"/>
              <a:gd name="connsiteX722" fmla="*/ 2903592 w 7175104"/>
              <a:gd name="connsiteY722" fmla="*/ 5973737 h 7019132"/>
              <a:gd name="connsiteX723" fmla="*/ 2899606 w 7175104"/>
              <a:gd name="connsiteY723" fmla="*/ 5963013 h 7019132"/>
              <a:gd name="connsiteX724" fmla="*/ 2895620 w 7175104"/>
              <a:gd name="connsiteY724" fmla="*/ 5957813 h 7019132"/>
              <a:gd name="connsiteX725" fmla="*/ 2888976 w 7175104"/>
              <a:gd name="connsiteY725" fmla="*/ 5957813 h 7019132"/>
              <a:gd name="connsiteX726" fmla="*/ 2875357 w 7175104"/>
              <a:gd name="connsiteY726" fmla="*/ 5978286 h 7019132"/>
              <a:gd name="connsiteX727" fmla="*/ 2868381 w 7175104"/>
              <a:gd name="connsiteY727" fmla="*/ 5988360 h 7019132"/>
              <a:gd name="connsiteX728" fmla="*/ 2827855 w 7175104"/>
              <a:gd name="connsiteY728" fmla="*/ 6005258 h 7019132"/>
              <a:gd name="connsiteX729" fmla="*/ 2761419 w 7175104"/>
              <a:gd name="connsiteY729" fmla="*/ 6038404 h 7019132"/>
              <a:gd name="connsiteX730" fmla="*/ 2727868 w 7175104"/>
              <a:gd name="connsiteY730" fmla="*/ 6058551 h 7019132"/>
              <a:gd name="connsiteX731" fmla="*/ 2714249 w 7175104"/>
              <a:gd name="connsiteY731" fmla="*/ 6065375 h 7019132"/>
              <a:gd name="connsiteX732" fmla="*/ 2700630 w 7175104"/>
              <a:gd name="connsiteY732" fmla="*/ 6072199 h 7019132"/>
              <a:gd name="connsiteX733" fmla="*/ 2687342 w 7175104"/>
              <a:gd name="connsiteY733" fmla="*/ 6025080 h 7019132"/>
              <a:gd name="connsiteX734" fmla="*/ 2680367 w 7175104"/>
              <a:gd name="connsiteY734" fmla="*/ 6025080 h 7019132"/>
              <a:gd name="connsiteX735" fmla="*/ 2613266 w 7175104"/>
              <a:gd name="connsiteY735" fmla="*/ 6058551 h 7019132"/>
              <a:gd name="connsiteX736" fmla="*/ 2553141 w 7175104"/>
              <a:gd name="connsiteY736" fmla="*/ 6085523 h 7019132"/>
              <a:gd name="connsiteX737" fmla="*/ 2519259 w 7175104"/>
              <a:gd name="connsiteY737" fmla="*/ 6085523 h 7019132"/>
              <a:gd name="connsiteX738" fmla="*/ 2498996 w 7175104"/>
              <a:gd name="connsiteY738" fmla="*/ 6105995 h 7019132"/>
              <a:gd name="connsiteX739" fmla="*/ 2337888 w 7175104"/>
              <a:gd name="connsiteY739" fmla="*/ 6166113 h 7019132"/>
              <a:gd name="connsiteX740" fmla="*/ 2115991 w 7175104"/>
              <a:gd name="connsiteY740" fmla="*/ 6300321 h 7019132"/>
              <a:gd name="connsiteX741" fmla="*/ 1760226 w 7175104"/>
              <a:gd name="connsiteY741" fmla="*/ 6455327 h 7019132"/>
              <a:gd name="connsiteX742" fmla="*/ 1592142 w 7175104"/>
              <a:gd name="connsiteY742" fmla="*/ 6515445 h 7019132"/>
              <a:gd name="connsiteX743" fmla="*/ 1404128 w 7175104"/>
              <a:gd name="connsiteY743" fmla="*/ 6582711 h 7019132"/>
              <a:gd name="connsiteX744" fmla="*/ 1383865 w 7175104"/>
              <a:gd name="connsiteY744" fmla="*/ 6596035 h 7019132"/>
              <a:gd name="connsiteX745" fmla="*/ 1303477 w 7175104"/>
              <a:gd name="connsiteY745" fmla="*/ 6616182 h 7019132"/>
              <a:gd name="connsiteX746" fmla="*/ 1276238 w 7175104"/>
              <a:gd name="connsiteY746" fmla="*/ 6629830 h 7019132"/>
              <a:gd name="connsiteX747" fmla="*/ 1034743 w 7175104"/>
              <a:gd name="connsiteY747" fmla="*/ 6710420 h 7019132"/>
              <a:gd name="connsiteX748" fmla="*/ 1021124 w 7175104"/>
              <a:gd name="connsiteY748" fmla="*/ 6710420 h 7019132"/>
              <a:gd name="connsiteX749" fmla="*/ 739102 w 7175104"/>
              <a:gd name="connsiteY749" fmla="*/ 6804334 h 7019132"/>
              <a:gd name="connsiteX750" fmla="*/ 732126 w 7175104"/>
              <a:gd name="connsiteY750" fmla="*/ 6804334 h 7019132"/>
              <a:gd name="connsiteX751" fmla="*/ 725483 w 7175104"/>
              <a:gd name="connsiteY751" fmla="*/ 6791010 h 7019132"/>
              <a:gd name="connsiteX752" fmla="*/ 685289 w 7175104"/>
              <a:gd name="connsiteY752" fmla="*/ 6791010 h 7019132"/>
              <a:gd name="connsiteX753" fmla="*/ 670009 w 7175104"/>
              <a:gd name="connsiteY753" fmla="*/ 6790036 h 7019132"/>
              <a:gd name="connsiteX754" fmla="*/ 651739 w 7175104"/>
              <a:gd name="connsiteY754" fmla="*/ 6738042 h 7019132"/>
              <a:gd name="connsiteX755" fmla="*/ 644763 w 7175104"/>
              <a:gd name="connsiteY755" fmla="*/ 6710420 h 7019132"/>
              <a:gd name="connsiteX756" fmla="*/ 651739 w 7175104"/>
              <a:gd name="connsiteY756" fmla="*/ 6710420 h 7019132"/>
              <a:gd name="connsiteX757" fmla="*/ 812846 w 7175104"/>
              <a:gd name="connsiteY757" fmla="*/ 6710420 h 7019132"/>
              <a:gd name="connsiteX758" fmla="*/ 855698 w 7175104"/>
              <a:gd name="connsiteY758" fmla="*/ 6693198 h 7019132"/>
              <a:gd name="connsiteX759" fmla="*/ 864334 w 7175104"/>
              <a:gd name="connsiteY759" fmla="*/ 6685074 h 7019132"/>
              <a:gd name="connsiteX760" fmla="*/ 865995 w 7175104"/>
              <a:gd name="connsiteY760" fmla="*/ 6687673 h 7019132"/>
              <a:gd name="connsiteX761" fmla="*/ 908514 w 7175104"/>
              <a:gd name="connsiteY761" fmla="*/ 6689623 h 7019132"/>
              <a:gd name="connsiteX762" fmla="*/ 909179 w 7175104"/>
              <a:gd name="connsiteY762" fmla="*/ 6692548 h 7019132"/>
              <a:gd name="connsiteX763" fmla="*/ 890244 w 7175104"/>
              <a:gd name="connsiteY763" fmla="*/ 6703596 h 7019132"/>
              <a:gd name="connsiteX764" fmla="*/ 866659 w 7175104"/>
              <a:gd name="connsiteY764" fmla="*/ 6717245 h 7019132"/>
              <a:gd name="connsiteX765" fmla="*/ 893234 w 7175104"/>
              <a:gd name="connsiteY765" fmla="*/ 6723744 h 7019132"/>
              <a:gd name="connsiteX766" fmla="*/ 913497 w 7175104"/>
              <a:gd name="connsiteY766" fmla="*/ 6723744 h 7019132"/>
              <a:gd name="connsiteX767" fmla="*/ 920473 w 7175104"/>
              <a:gd name="connsiteY767" fmla="*/ 6723744 h 7019132"/>
              <a:gd name="connsiteX768" fmla="*/ 909179 w 7175104"/>
              <a:gd name="connsiteY768" fmla="*/ 6692548 h 7019132"/>
              <a:gd name="connsiteX769" fmla="*/ 913497 w 7175104"/>
              <a:gd name="connsiteY769" fmla="*/ 6690273 h 7019132"/>
              <a:gd name="connsiteX770" fmla="*/ 908514 w 7175104"/>
              <a:gd name="connsiteY770" fmla="*/ 6689623 h 7019132"/>
              <a:gd name="connsiteX771" fmla="*/ 900210 w 7175104"/>
              <a:gd name="connsiteY771" fmla="*/ 6667526 h 7019132"/>
              <a:gd name="connsiteX772" fmla="*/ 895227 w 7175104"/>
              <a:gd name="connsiteY772" fmla="*/ 6654527 h 7019132"/>
              <a:gd name="connsiteX773" fmla="*/ 940736 w 7175104"/>
              <a:gd name="connsiteY773" fmla="*/ 6649653 h 7019132"/>
              <a:gd name="connsiteX774" fmla="*/ 913497 w 7175104"/>
              <a:gd name="connsiteY774" fmla="*/ 6629830 h 7019132"/>
              <a:gd name="connsiteX775" fmla="*/ 980930 w 7175104"/>
              <a:gd name="connsiteY775" fmla="*/ 6616182 h 7019132"/>
              <a:gd name="connsiteX776" fmla="*/ 933760 w 7175104"/>
              <a:gd name="connsiteY776" fmla="*/ 6609683 h 7019132"/>
              <a:gd name="connsiteX777" fmla="*/ 927116 w 7175104"/>
              <a:gd name="connsiteY777" fmla="*/ 6569063 h 7019132"/>
              <a:gd name="connsiteX778" fmla="*/ 866659 w 7175104"/>
              <a:gd name="connsiteY778" fmla="*/ 6602859 h 7019132"/>
              <a:gd name="connsiteX779" fmla="*/ 812846 w 7175104"/>
              <a:gd name="connsiteY779" fmla="*/ 6616182 h 7019132"/>
              <a:gd name="connsiteX780" fmla="*/ 786272 w 7175104"/>
              <a:gd name="connsiteY780" fmla="*/ 6636655 h 7019132"/>
              <a:gd name="connsiteX781" fmla="*/ 711199 w 7175104"/>
              <a:gd name="connsiteY781" fmla="*/ 6665901 h 7019132"/>
              <a:gd name="connsiteX782" fmla="*/ 705220 w 7175104"/>
              <a:gd name="connsiteY782" fmla="*/ 6669475 h 7019132"/>
              <a:gd name="connsiteX783" fmla="*/ 703559 w 7175104"/>
              <a:gd name="connsiteY783" fmla="*/ 6667526 h 7019132"/>
              <a:gd name="connsiteX784" fmla="*/ 692265 w 7175104"/>
              <a:gd name="connsiteY784" fmla="*/ 6669800 h 7019132"/>
              <a:gd name="connsiteX785" fmla="*/ 692265 w 7175104"/>
              <a:gd name="connsiteY785" fmla="*/ 6662976 h 7019132"/>
              <a:gd name="connsiteX786" fmla="*/ 550756 w 7175104"/>
              <a:gd name="connsiteY786" fmla="*/ 6717245 h 7019132"/>
              <a:gd name="connsiteX787" fmla="*/ 436486 w 7175104"/>
              <a:gd name="connsiteY787" fmla="*/ 6730568 h 7019132"/>
              <a:gd name="connsiteX788" fmla="*/ 398949 w 7175104"/>
              <a:gd name="connsiteY788" fmla="*/ 6747791 h 7019132"/>
              <a:gd name="connsiteX789" fmla="*/ 385330 w 7175104"/>
              <a:gd name="connsiteY789" fmla="*/ 6738042 h 7019132"/>
              <a:gd name="connsiteX790" fmla="*/ 362741 w 7175104"/>
              <a:gd name="connsiteY790" fmla="*/ 6730568 h 7019132"/>
              <a:gd name="connsiteX791" fmla="*/ 288997 w 7175104"/>
              <a:gd name="connsiteY791" fmla="*/ 6750390 h 7019132"/>
              <a:gd name="connsiteX792" fmla="*/ 248471 w 7175104"/>
              <a:gd name="connsiteY792" fmla="*/ 6750390 h 7019132"/>
              <a:gd name="connsiteX793" fmla="*/ 100651 w 7175104"/>
              <a:gd name="connsiteY793" fmla="*/ 6817982 h 7019132"/>
              <a:gd name="connsiteX794" fmla="*/ 107627 w 7175104"/>
              <a:gd name="connsiteY794" fmla="*/ 6777362 h 7019132"/>
              <a:gd name="connsiteX795" fmla="*/ 6644 w 7175104"/>
              <a:gd name="connsiteY795" fmla="*/ 6791010 h 7019132"/>
              <a:gd name="connsiteX796" fmla="*/ 120914 w 7175104"/>
              <a:gd name="connsiteY796" fmla="*/ 6737067 h 7019132"/>
              <a:gd name="connsiteX797" fmla="*/ 215253 w 7175104"/>
              <a:gd name="connsiteY797" fmla="*/ 6616182 h 7019132"/>
              <a:gd name="connsiteX798" fmla="*/ 134533 w 7175104"/>
              <a:gd name="connsiteY798" fmla="*/ 6656477 h 7019132"/>
              <a:gd name="connsiteX799" fmla="*/ 0 w 7175104"/>
              <a:gd name="connsiteY799" fmla="*/ 6717245 h 7019132"/>
              <a:gd name="connsiteX800" fmla="*/ 40526 w 7175104"/>
              <a:gd name="connsiteY800" fmla="*/ 6683449 h 7019132"/>
              <a:gd name="connsiteX801" fmla="*/ 80720 w 7175104"/>
              <a:gd name="connsiteY801" fmla="*/ 6662976 h 7019132"/>
              <a:gd name="connsiteX802" fmla="*/ 114270 w 7175104"/>
              <a:gd name="connsiteY802" fmla="*/ 6649653 h 7019132"/>
              <a:gd name="connsiteX803" fmla="*/ 134533 w 7175104"/>
              <a:gd name="connsiteY803" fmla="*/ 6636655 h 7019132"/>
              <a:gd name="connsiteX804" fmla="*/ 87363 w 7175104"/>
              <a:gd name="connsiteY804" fmla="*/ 6649653 h 7019132"/>
              <a:gd name="connsiteX805" fmla="*/ 154464 w 7175104"/>
              <a:gd name="connsiteY805" fmla="*/ 6616182 h 7019132"/>
              <a:gd name="connsiteX806" fmla="*/ 152803 w 7175104"/>
              <a:gd name="connsiteY806" fmla="*/ 6610983 h 7019132"/>
              <a:gd name="connsiteX807" fmla="*/ 165094 w 7175104"/>
              <a:gd name="connsiteY807" fmla="*/ 6604808 h 7019132"/>
              <a:gd name="connsiteX808" fmla="*/ 175059 w 7175104"/>
              <a:gd name="connsiteY808" fmla="*/ 6600584 h 7019132"/>
              <a:gd name="connsiteX809" fmla="*/ 181371 w 7175104"/>
              <a:gd name="connsiteY809" fmla="*/ 6596035 h 7019132"/>
              <a:gd name="connsiteX810" fmla="*/ 165094 w 7175104"/>
              <a:gd name="connsiteY810" fmla="*/ 6604808 h 7019132"/>
              <a:gd name="connsiteX811" fmla="*/ 154464 w 7175104"/>
              <a:gd name="connsiteY811" fmla="*/ 6609683 h 7019132"/>
              <a:gd name="connsiteX812" fmla="*/ 127890 w 7175104"/>
              <a:gd name="connsiteY812" fmla="*/ 6623006 h 7019132"/>
              <a:gd name="connsiteX813" fmla="*/ 94007 w 7175104"/>
              <a:gd name="connsiteY813" fmla="*/ 6609683 h 7019132"/>
              <a:gd name="connsiteX814" fmla="*/ 140845 w 7175104"/>
              <a:gd name="connsiteY814" fmla="*/ 6589210 h 7019132"/>
              <a:gd name="connsiteX815" fmla="*/ 201634 w 7175104"/>
              <a:gd name="connsiteY815" fmla="*/ 6508620 h 7019132"/>
              <a:gd name="connsiteX816" fmla="*/ 161108 w 7175104"/>
              <a:gd name="connsiteY816" fmla="*/ 6522269 h 7019132"/>
              <a:gd name="connsiteX817" fmla="*/ 275378 w 7175104"/>
              <a:gd name="connsiteY817" fmla="*/ 6448503 h 7019132"/>
              <a:gd name="connsiteX818" fmla="*/ 248471 w 7175104"/>
              <a:gd name="connsiteY818" fmla="*/ 6434855 h 7019132"/>
              <a:gd name="connsiteX819" fmla="*/ 228540 w 7175104"/>
              <a:gd name="connsiteY819" fmla="*/ 6448503 h 7019132"/>
              <a:gd name="connsiteX820" fmla="*/ 275378 w 7175104"/>
              <a:gd name="connsiteY820" fmla="*/ 6421531 h 7019132"/>
              <a:gd name="connsiteX821" fmla="*/ 234852 w 7175104"/>
              <a:gd name="connsiteY821" fmla="*/ 6401059 h 7019132"/>
              <a:gd name="connsiteX822" fmla="*/ 302284 w 7175104"/>
              <a:gd name="connsiteY822" fmla="*/ 6367913 h 7019132"/>
              <a:gd name="connsiteX823" fmla="*/ 275378 w 7175104"/>
              <a:gd name="connsiteY823" fmla="*/ 6374737 h 7019132"/>
              <a:gd name="connsiteX824" fmla="*/ 266741 w 7175104"/>
              <a:gd name="connsiteY824" fmla="*/ 6380261 h 7019132"/>
              <a:gd name="connsiteX825" fmla="*/ 247807 w 7175104"/>
              <a:gd name="connsiteY825" fmla="*/ 6371162 h 7019132"/>
              <a:gd name="connsiteX826" fmla="*/ 181371 w 7175104"/>
              <a:gd name="connsiteY826" fmla="*/ 6380911 h 7019132"/>
              <a:gd name="connsiteX827" fmla="*/ 228540 w 7175104"/>
              <a:gd name="connsiteY827" fmla="*/ 6354264 h 7019132"/>
              <a:gd name="connsiteX828" fmla="*/ 174727 w 7175104"/>
              <a:gd name="connsiteY828" fmla="*/ 6361089 h 7019132"/>
              <a:gd name="connsiteX829" fmla="*/ 248471 w 7175104"/>
              <a:gd name="connsiteY829" fmla="*/ 6340941 h 7019132"/>
              <a:gd name="connsiteX830" fmla="*/ 288997 w 7175104"/>
              <a:gd name="connsiteY830" fmla="*/ 6300321 h 7019132"/>
              <a:gd name="connsiteX831" fmla="*/ 262091 w 7175104"/>
              <a:gd name="connsiteY831" fmla="*/ 6307145 h 7019132"/>
              <a:gd name="connsiteX832" fmla="*/ 282021 w 7175104"/>
              <a:gd name="connsiteY832" fmla="*/ 6293497 h 7019132"/>
              <a:gd name="connsiteX833" fmla="*/ 228540 w 7175104"/>
              <a:gd name="connsiteY833" fmla="*/ 6307145 h 7019132"/>
              <a:gd name="connsiteX834" fmla="*/ 234852 w 7175104"/>
              <a:gd name="connsiteY834" fmla="*/ 6287323 h 7019132"/>
              <a:gd name="connsiteX835" fmla="*/ 268734 w 7175104"/>
              <a:gd name="connsiteY835" fmla="*/ 6273674 h 7019132"/>
              <a:gd name="connsiteX836" fmla="*/ 234852 w 7175104"/>
              <a:gd name="connsiteY836" fmla="*/ 6267175 h 7019132"/>
              <a:gd name="connsiteX837" fmla="*/ 268734 w 7175104"/>
              <a:gd name="connsiteY837" fmla="*/ 6246703 h 7019132"/>
              <a:gd name="connsiteX838" fmla="*/ 262091 w 7175104"/>
              <a:gd name="connsiteY838" fmla="*/ 6233379 h 7019132"/>
              <a:gd name="connsiteX839" fmla="*/ 234852 w 7175104"/>
              <a:gd name="connsiteY839" fmla="*/ 6246703 h 7019132"/>
              <a:gd name="connsiteX840" fmla="*/ 215253 w 7175104"/>
              <a:gd name="connsiteY840" fmla="*/ 6267175 h 7019132"/>
              <a:gd name="connsiteX841" fmla="*/ 221897 w 7175104"/>
              <a:gd name="connsiteY841" fmla="*/ 6246703 h 7019132"/>
              <a:gd name="connsiteX842" fmla="*/ 167751 w 7175104"/>
              <a:gd name="connsiteY842" fmla="*/ 6267175 h 7019132"/>
              <a:gd name="connsiteX843" fmla="*/ 181371 w 7175104"/>
              <a:gd name="connsiteY843" fmla="*/ 6260351 h 7019132"/>
              <a:gd name="connsiteX844" fmla="*/ 140845 w 7175104"/>
              <a:gd name="connsiteY844" fmla="*/ 6246703 h 7019132"/>
              <a:gd name="connsiteX845" fmla="*/ 120914 w 7175104"/>
              <a:gd name="connsiteY845" fmla="*/ 6219731 h 7019132"/>
              <a:gd name="connsiteX846" fmla="*/ 94007 w 7175104"/>
              <a:gd name="connsiteY846" fmla="*/ 6226555 h 7019132"/>
              <a:gd name="connsiteX847" fmla="*/ 134533 w 7175104"/>
              <a:gd name="connsiteY847" fmla="*/ 6199909 h 7019132"/>
              <a:gd name="connsiteX848" fmla="*/ 147488 w 7175104"/>
              <a:gd name="connsiteY848" fmla="*/ 6186585 h 7019132"/>
              <a:gd name="connsiteX849" fmla="*/ 100651 w 7175104"/>
              <a:gd name="connsiteY849" fmla="*/ 6213232 h 7019132"/>
              <a:gd name="connsiteX850" fmla="*/ 134533 w 7175104"/>
              <a:gd name="connsiteY850" fmla="*/ 6193084 h 7019132"/>
              <a:gd name="connsiteX851" fmla="*/ 147488 w 7175104"/>
              <a:gd name="connsiteY851" fmla="*/ 6166113 h 7019132"/>
              <a:gd name="connsiteX852" fmla="*/ 114270 w 7175104"/>
              <a:gd name="connsiteY852" fmla="*/ 6193084 h 7019132"/>
              <a:gd name="connsiteX853" fmla="*/ 103308 w 7175104"/>
              <a:gd name="connsiteY853" fmla="*/ 6185610 h 7019132"/>
              <a:gd name="connsiteX854" fmla="*/ 94339 w 7175104"/>
              <a:gd name="connsiteY854" fmla="*/ 6185935 h 7019132"/>
              <a:gd name="connsiteX855" fmla="*/ 156457 w 7175104"/>
              <a:gd name="connsiteY855" fmla="*/ 6144340 h 7019132"/>
              <a:gd name="connsiteX856" fmla="*/ 188014 w 7175104"/>
              <a:gd name="connsiteY856" fmla="*/ 6112169 h 7019132"/>
              <a:gd name="connsiteX857" fmla="*/ 140845 w 7175104"/>
              <a:gd name="connsiteY857" fmla="*/ 6159614 h 7019132"/>
              <a:gd name="connsiteX858" fmla="*/ 167751 w 7175104"/>
              <a:gd name="connsiteY858" fmla="*/ 6172937 h 7019132"/>
              <a:gd name="connsiteX859" fmla="*/ 181371 w 7175104"/>
              <a:gd name="connsiteY859" fmla="*/ 6172937 h 7019132"/>
              <a:gd name="connsiteX860" fmla="*/ 201634 w 7175104"/>
              <a:gd name="connsiteY860" fmla="*/ 6152789 h 7019132"/>
              <a:gd name="connsiteX861" fmla="*/ 241828 w 7175104"/>
              <a:gd name="connsiteY861" fmla="*/ 6159614 h 7019132"/>
              <a:gd name="connsiteX862" fmla="*/ 268734 w 7175104"/>
              <a:gd name="connsiteY862" fmla="*/ 6132642 h 7019132"/>
              <a:gd name="connsiteX863" fmla="*/ 255115 w 7175104"/>
              <a:gd name="connsiteY863" fmla="*/ 6132642 h 7019132"/>
              <a:gd name="connsiteX864" fmla="*/ 309260 w 7175104"/>
              <a:gd name="connsiteY864" fmla="*/ 6139141 h 7019132"/>
              <a:gd name="connsiteX865" fmla="*/ 335835 w 7175104"/>
              <a:gd name="connsiteY865" fmla="*/ 6152789 h 7019132"/>
              <a:gd name="connsiteX866" fmla="*/ 383004 w 7175104"/>
              <a:gd name="connsiteY866" fmla="*/ 6105995 h 7019132"/>
              <a:gd name="connsiteX867" fmla="*/ 423198 w 7175104"/>
              <a:gd name="connsiteY867" fmla="*/ 6092347 h 7019132"/>
              <a:gd name="connsiteX868" fmla="*/ 450105 w 7175104"/>
              <a:gd name="connsiteY868" fmla="*/ 6065375 h 7019132"/>
              <a:gd name="connsiteX869" fmla="*/ 403267 w 7175104"/>
              <a:gd name="connsiteY869" fmla="*/ 6092347 h 7019132"/>
              <a:gd name="connsiteX870" fmla="*/ 389648 w 7175104"/>
              <a:gd name="connsiteY870" fmla="*/ 6092347 h 7019132"/>
              <a:gd name="connsiteX871" fmla="*/ 396624 w 7175104"/>
              <a:gd name="connsiteY871" fmla="*/ 6038404 h 7019132"/>
              <a:gd name="connsiteX872" fmla="*/ 456749 w 7175104"/>
              <a:gd name="connsiteY872" fmla="*/ 6005258 h 7019132"/>
              <a:gd name="connsiteX873" fmla="*/ 396624 w 7175104"/>
              <a:gd name="connsiteY873" fmla="*/ 6011757 h 7019132"/>
              <a:gd name="connsiteX874" fmla="*/ 429842 w 7175104"/>
              <a:gd name="connsiteY874" fmla="*/ 5991609 h 7019132"/>
              <a:gd name="connsiteX875" fmla="*/ 396624 w 7175104"/>
              <a:gd name="connsiteY875" fmla="*/ 6005258 h 7019132"/>
              <a:gd name="connsiteX876" fmla="*/ 463392 w 7175104"/>
              <a:gd name="connsiteY876" fmla="*/ 5964638 h 7019132"/>
              <a:gd name="connsiteX877" fmla="*/ 403267 w 7175104"/>
              <a:gd name="connsiteY877" fmla="*/ 5978286 h 7019132"/>
              <a:gd name="connsiteX878" fmla="*/ 443461 w 7175104"/>
              <a:gd name="connsiteY878" fmla="*/ 5957813 h 7019132"/>
              <a:gd name="connsiteX879" fmla="*/ 383004 w 7175104"/>
              <a:gd name="connsiteY879" fmla="*/ 5950989 h 7019132"/>
              <a:gd name="connsiteX880" fmla="*/ 409911 w 7175104"/>
              <a:gd name="connsiteY880" fmla="*/ 5937666 h 7019132"/>
              <a:gd name="connsiteX881" fmla="*/ 369385 w 7175104"/>
              <a:gd name="connsiteY881" fmla="*/ 5884048 h 7019132"/>
              <a:gd name="connsiteX882" fmla="*/ 409911 w 7175104"/>
              <a:gd name="connsiteY882" fmla="*/ 5877223 h 7019132"/>
              <a:gd name="connsiteX883" fmla="*/ 416555 w 7175104"/>
              <a:gd name="connsiteY883" fmla="*/ 5837253 h 7019132"/>
              <a:gd name="connsiteX884" fmla="*/ 443461 w 7175104"/>
              <a:gd name="connsiteY884" fmla="*/ 5810282 h 7019132"/>
              <a:gd name="connsiteX885" fmla="*/ 429842 w 7175104"/>
              <a:gd name="connsiteY885" fmla="*/ 5817106 h 7019132"/>
              <a:gd name="connsiteX886" fmla="*/ 409911 w 7175104"/>
              <a:gd name="connsiteY886" fmla="*/ 5830429 h 7019132"/>
              <a:gd name="connsiteX887" fmla="*/ 403267 w 7175104"/>
              <a:gd name="connsiteY887" fmla="*/ 5823605 h 7019132"/>
              <a:gd name="connsiteX888" fmla="*/ 409911 w 7175104"/>
              <a:gd name="connsiteY888" fmla="*/ 5823605 h 7019132"/>
              <a:gd name="connsiteX889" fmla="*/ 436486 w 7175104"/>
              <a:gd name="connsiteY889" fmla="*/ 5796633 h 7019132"/>
              <a:gd name="connsiteX890" fmla="*/ 436486 w 7175104"/>
              <a:gd name="connsiteY890" fmla="*/ 5803458 h 7019132"/>
              <a:gd name="connsiteX891" fmla="*/ 456749 w 7175104"/>
              <a:gd name="connsiteY891" fmla="*/ 5796633 h 7019132"/>
              <a:gd name="connsiteX892" fmla="*/ 477011 w 7175104"/>
              <a:gd name="connsiteY892" fmla="*/ 5776486 h 7019132"/>
              <a:gd name="connsiteX893" fmla="*/ 497275 w 7175104"/>
              <a:gd name="connsiteY893" fmla="*/ 5769662 h 7019132"/>
              <a:gd name="connsiteX894" fmla="*/ 477011 w 7175104"/>
              <a:gd name="connsiteY894" fmla="*/ 5783310 h 7019132"/>
              <a:gd name="connsiteX895" fmla="*/ 503918 w 7175104"/>
              <a:gd name="connsiteY895" fmla="*/ 5803458 h 7019132"/>
              <a:gd name="connsiteX896" fmla="*/ 577994 w 7175104"/>
              <a:gd name="connsiteY896" fmla="*/ 5803458 h 7019132"/>
              <a:gd name="connsiteX897" fmla="*/ 577994 w 7175104"/>
              <a:gd name="connsiteY897" fmla="*/ 5850252 h 7019132"/>
              <a:gd name="connsiteX898" fmla="*/ 530493 w 7175104"/>
              <a:gd name="connsiteY898" fmla="*/ 5870724 h 7019132"/>
              <a:gd name="connsiteX899" fmla="*/ 577994 w 7175104"/>
              <a:gd name="connsiteY899" fmla="*/ 5850252 h 7019132"/>
              <a:gd name="connsiteX900" fmla="*/ 577994 w 7175104"/>
              <a:gd name="connsiteY900" fmla="*/ 5870724 h 7019132"/>
              <a:gd name="connsiteX901" fmla="*/ 523849 w 7175104"/>
              <a:gd name="connsiteY901" fmla="*/ 5917843 h 7019132"/>
              <a:gd name="connsiteX902" fmla="*/ 537468 w 7175104"/>
              <a:gd name="connsiteY902" fmla="*/ 5911019 h 7019132"/>
              <a:gd name="connsiteX903" fmla="*/ 584638 w 7175104"/>
              <a:gd name="connsiteY903" fmla="*/ 5884048 h 7019132"/>
              <a:gd name="connsiteX904" fmla="*/ 530493 w 7175104"/>
              <a:gd name="connsiteY904" fmla="*/ 5964638 h 7019132"/>
              <a:gd name="connsiteX905" fmla="*/ 577994 w 7175104"/>
              <a:gd name="connsiteY905" fmla="*/ 5944490 h 7019132"/>
              <a:gd name="connsiteX906" fmla="*/ 550756 w 7175104"/>
              <a:gd name="connsiteY906" fmla="*/ 5971462 h 7019132"/>
              <a:gd name="connsiteX907" fmla="*/ 631476 w 7175104"/>
              <a:gd name="connsiteY907" fmla="*/ 5950989 h 7019132"/>
              <a:gd name="connsiteX908" fmla="*/ 597925 w 7175104"/>
              <a:gd name="connsiteY908" fmla="*/ 5971462 h 7019132"/>
              <a:gd name="connsiteX909" fmla="*/ 577994 w 7175104"/>
              <a:gd name="connsiteY909" fmla="*/ 5971462 h 7019132"/>
              <a:gd name="connsiteX910" fmla="*/ 571019 w 7175104"/>
              <a:gd name="connsiteY910" fmla="*/ 6005258 h 7019132"/>
              <a:gd name="connsiteX911" fmla="*/ 611213 w 7175104"/>
              <a:gd name="connsiteY911" fmla="*/ 5971462 h 7019132"/>
              <a:gd name="connsiteX912" fmla="*/ 685289 w 7175104"/>
              <a:gd name="connsiteY912" fmla="*/ 5937666 h 7019132"/>
              <a:gd name="connsiteX913" fmla="*/ 718839 w 7175104"/>
              <a:gd name="connsiteY913" fmla="*/ 5937666 h 7019132"/>
              <a:gd name="connsiteX914" fmla="*/ 739102 w 7175104"/>
              <a:gd name="connsiteY914" fmla="*/ 5917843 h 7019132"/>
              <a:gd name="connsiteX915" fmla="*/ 779628 w 7175104"/>
              <a:gd name="connsiteY915" fmla="*/ 5924668 h 7019132"/>
              <a:gd name="connsiteX916" fmla="*/ 779628 w 7175104"/>
              <a:gd name="connsiteY916" fmla="*/ 5904195 h 7019132"/>
              <a:gd name="connsiteX917" fmla="*/ 819490 w 7175104"/>
              <a:gd name="connsiteY917" fmla="*/ 5884048 h 7019132"/>
              <a:gd name="connsiteX918" fmla="*/ 906853 w 7175104"/>
              <a:gd name="connsiteY918" fmla="*/ 5783310 h 7019132"/>
              <a:gd name="connsiteX919" fmla="*/ 940736 w 7175104"/>
              <a:gd name="connsiteY919" fmla="*/ 5743340 h 7019132"/>
              <a:gd name="connsiteX920" fmla="*/ 976279 w 7175104"/>
              <a:gd name="connsiteY920" fmla="*/ 5734566 h 7019132"/>
              <a:gd name="connsiteX921" fmla="*/ 988238 w 7175104"/>
              <a:gd name="connsiteY921" fmla="*/ 5727742 h 7019132"/>
              <a:gd name="connsiteX922" fmla="*/ 997871 w 7175104"/>
              <a:gd name="connsiteY922" fmla="*/ 5725467 h 7019132"/>
              <a:gd name="connsiteX923" fmla="*/ 1005843 w 7175104"/>
              <a:gd name="connsiteY923" fmla="*/ 5722218 h 7019132"/>
              <a:gd name="connsiteX924" fmla="*/ 999200 w 7175104"/>
              <a:gd name="connsiteY924" fmla="*/ 5726767 h 7019132"/>
              <a:gd name="connsiteX925" fmla="*/ 980930 w 7175104"/>
              <a:gd name="connsiteY925" fmla="*/ 5743340 h 7019132"/>
              <a:gd name="connsiteX926" fmla="*/ 1021124 w 7175104"/>
              <a:gd name="connsiteY926" fmla="*/ 5716043 h 7019132"/>
              <a:gd name="connsiteX927" fmla="*/ 1005843 w 7175104"/>
              <a:gd name="connsiteY927" fmla="*/ 5722218 h 7019132"/>
              <a:gd name="connsiteX928" fmla="*/ 1009165 w 7175104"/>
              <a:gd name="connsiteY928" fmla="*/ 5719293 h 7019132"/>
              <a:gd name="connsiteX929" fmla="*/ 1007504 w 7175104"/>
              <a:gd name="connsiteY929" fmla="*/ 5716043 h 7019132"/>
              <a:gd name="connsiteX930" fmla="*/ 988238 w 7175104"/>
              <a:gd name="connsiteY930" fmla="*/ 5727742 h 7019132"/>
              <a:gd name="connsiteX931" fmla="*/ 985580 w 7175104"/>
              <a:gd name="connsiteY931" fmla="*/ 5728067 h 7019132"/>
              <a:gd name="connsiteX932" fmla="*/ 990231 w 7175104"/>
              <a:gd name="connsiteY932" fmla="*/ 5709544 h 7019132"/>
              <a:gd name="connsiteX933" fmla="*/ 988720 w 7175104"/>
              <a:gd name="connsiteY933" fmla="*/ 5708374 h 7019132"/>
              <a:gd name="connsiteX934" fmla="*/ 989021 w 7175104"/>
              <a:gd name="connsiteY934" fmla="*/ 5708067 h 7019132"/>
              <a:gd name="connsiteX935" fmla="*/ 988490 w 7175104"/>
              <a:gd name="connsiteY935" fmla="*/ 5708196 h 7019132"/>
              <a:gd name="connsiteX936" fmla="*/ 982258 w 7175104"/>
              <a:gd name="connsiteY936" fmla="*/ 5703370 h 7019132"/>
              <a:gd name="connsiteX937" fmla="*/ 1007504 w 7175104"/>
              <a:gd name="connsiteY937" fmla="*/ 5689072 h 7019132"/>
              <a:gd name="connsiteX938" fmla="*/ 974286 w 7175104"/>
              <a:gd name="connsiteY938" fmla="*/ 5668924 h 7019132"/>
              <a:gd name="connsiteX939" fmla="*/ 927116 w 7175104"/>
              <a:gd name="connsiteY939" fmla="*/ 5695896 h 7019132"/>
              <a:gd name="connsiteX940" fmla="*/ 980930 w 7175104"/>
              <a:gd name="connsiteY940" fmla="*/ 5655926 h 7019132"/>
              <a:gd name="connsiteX941" fmla="*/ 960999 w 7175104"/>
              <a:gd name="connsiteY941" fmla="*/ 5649102 h 7019132"/>
              <a:gd name="connsiteX942" fmla="*/ 933760 w 7175104"/>
              <a:gd name="connsiteY942" fmla="*/ 5675748 h 7019132"/>
              <a:gd name="connsiteX943" fmla="*/ 920473 w 7175104"/>
              <a:gd name="connsiteY943" fmla="*/ 5655926 h 7019132"/>
              <a:gd name="connsiteX944" fmla="*/ 900210 w 7175104"/>
              <a:gd name="connsiteY944" fmla="*/ 5615306 h 7019132"/>
              <a:gd name="connsiteX945" fmla="*/ 960999 w 7175104"/>
              <a:gd name="connsiteY945" fmla="*/ 5581510 h 7019132"/>
              <a:gd name="connsiteX946" fmla="*/ 980930 w 7175104"/>
              <a:gd name="connsiteY946" fmla="*/ 5541540 h 7019132"/>
              <a:gd name="connsiteX947" fmla="*/ 920473 w 7175104"/>
              <a:gd name="connsiteY947" fmla="*/ 5555188 h 7019132"/>
              <a:gd name="connsiteX948" fmla="*/ 880279 w 7175104"/>
              <a:gd name="connsiteY948" fmla="*/ 5588334 h 7019132"/>
              <a:gd name="connsiteX949" fmla="*/ 873635 w 7175104"/>
              <a:gd name="connsiteY949" fmla="*/ 5575336 h 7019132"/>
              <a:gd name="connsiteX950" fmla="*/ 940736 w 7175104"/>
              <a:gd name="connsiteY950" fmla="*/ 5528217 h 7019132"/>
              <a:gd name="connsiteX951" fmla="*/ 906853 w 7175104"/>
              <a:gd name="connsiteY951" fmla="*/ 5528217 h 7019132"/>
              <a:gd name="connsiteX952" fmla="*/ 853372 w 7175104"/>
              <a:gd name="connsiteY952" fmla="*/ 5575336 h 7019132"/>
              <a:gd name="connsiteX953" fmla="*/ 866659 w 7175104"/>
              <a:gd name="connsiteY953" fmla="*/ 5615306 h 7019132"/>
              <a:gd name="connsiteX954" fmla="*/ 880279 w 7175104"/>
              <a:gd name="connsiteY954" fmla="*/ 5628954 h 7019132"/>
              <a:gd name="connsiteX955" fmla="*/ 853372 w 7175104"/>
              <a:gd name="connsiteY955" fmla="*/ 5668924 h 7019132"/>
              <a:gd name="connsiteX956" fmla="*/ 644763 w 7175104"/>
              <a:gd name="connsiteY956" fmla="*/ 5783310 h 7019132"/>
              <a:gd name="connsiteX957" fmla="*/ 577994 w 7175104"/>
              <a:gd name="connsiteY957" fmla="*/ 5810282 h 7019132"/>
              <a:gd name="connsiteX958" fmla="*/ 604901 w 7175104"/>
              <a:gd name="connsiteY958" fmla="*/ 5776486 h 7019132"/>
              <a:gd name="connsiteX959" fmla="*/ 604901 w 7175104"/>
              <a:gd name="connsiteY959" fmla="*/ 5756338 h 7019132"/>
              <a:gd name="connsiteX960" fmla="*/ 692265 w 7175104"/>
              <a:gd name="connsiteY960" fmla="*/ 5689072 h 7019132"/>
              <a:gd name="connsiteX961" fmla="*/ 638119 w 7175104"/>
              <a:gd name="connsiteY961" fmla="*/ 5709544 h 7019132"/>
              <a:gd name="connsiteX962" fmla="*/ 665026 w 7175104"/>
              <a:gd name="connsiteY962" fmla="*/ 5682573 h 7019132"/>
              <a:gd name="connsiteX963" fmla="*/ 644763 w 7175104"/>
              <a:gd name="connsiteY963" fmla="*/ 5695896 h 7019132"/>
              <a:gd name="connsiteX964" fmla="*/ 631476 w 7175104"/>
              <a:gd name="connsiteY964" fmla="*/ 5689072 h 7019132"/>
              <a:gd name="connsiteX965" fmla="*/ 624832 w 7175104"/>
              <a:gd name="connsiteY965" fmla="*/ 5689072 h 7019132"/>
              <a:gd name="connsiteX966" fmla="*/ 644763 w 7175104"/>
              <a:gd name="connsiteY966" fmla="*/ 5662750 h 7019132"/>
              <a:gd name="connsiteX967" fmla="*/ 611213 w 7175104"/>
              <a:gd name="connsiteY967" fmla="*/ 5682573 h 7019132"/>
              <a:gd name="connsiteX968" fmla="*/ 658382 w 7175104"/>
              <a:gd name="connsiteY968" fmla="*/ 5615306 h 7019132"/>
              <a:gd name="connsiteX969" fmla="*/ 692265 w 7175104"/>
              <a:gd name="connsiteY969" fmla="*/ 5595158 h 7019132"/>
              <a:gd name="connsiteX970" fmla="*/ 711863 w 7175104"/>
              <a:gd name="connsiteY970" fmla="*/ 5575336 h 7019132"/>
              <a:gd name="connsiteX971" fmla="*/ 766009 w 7175104"/>
              <a:gd name="connsiteY971" fmla="*/ 5561687 h 7019132"/>
              <a:gd name="connsiteX972" fmla="*/ 793912 w 7175104"/>
              <a:gd name="connsiteY972" fmla="*/ 5534716 h 7019132"/>
              <a:gd name="connsiteX973" fmla="*/ 797566 w 7175104"/>
              <a:gd name="connsiteY973" fmla="*/ 5529191 h 7019132"/>
              <a:gd name="connsiteX974" fmla="*/ 826134 w 7175104"/>
              <a:gd name="connsiteY974" fmla="*/ 5507744 h 7019132"/>
              <a:gd name="connsiteX975" fmla="*/ 799227 w 7175104"/>
              <a:gd name="connsiteY975" fmla="*/ 5527242 h 7019132"/>
              <a:gd name="connsiteX976" fmla="*/ 826134 w 7175104"/>
              <a:gd name="connsiteY976" fmla="*/ 5501245 h 7019132"/>
              <a:gd name="connsiteX977" fmla="*/ 786272 w 7175104"/>
              <a:gd name="connsiteY977" fmla="*/ 5514568 h 7019132"/>
              <a:gd name="connsiteX978" fmla="*/ 826134 w 7175104"/>
              <a:gd name="connsiteY978" fmla="*/ 5487597 h 7019132"/>
              <a:gd name="connsiteX979" fmla="*/ 893234 w 7175104"/>
              <a:gd name="connsiteY979" fmla="*/ 5460950 h 7019132"/>
              <a:gd name="connsiteX980" fmla="*/ 846397 w 7175104"/>
              <a:gd name="connsiteY980" fmla="*/ 5494421 h 7019132"/>
              <a:gd name="connsiteX981" fmla="*/ 920473 w 7175104"/>
              <a:gd name="connsiteY981" fmla="*/ 5454126 h 7019132"/>
              <a:gd name="connsiteX982" fmla="*/ 886923 w 7175104"/>
              <a:gd name="connsiteY982" fmla="*/ 5454126 h 7019132"/>
              <a:gd name="connsiteX983" fmla="*/ 906853 w 7175104"/>
              <a:gd name="connsiteY983" fmla="*/ 5420655 h 7019132"/>
              <a:gd name="connsiteX984" fmla="*/ 900210 w 7175104"/>
              <a:gd name="connsiteY984" fmla="*/ 5413831 h 7019132"/>
              <a:gd name="connsiteX985" fmla="*/ 886923 w 7175104"/>
              <a:gd name="connsiteY985" fmla="*/ 5413831 h 7019132"/>
              <a:gd name="connsiteX986" fmla="*/ 846397 w 7175104"/>
              <a:gd name="connsiteY986" fmla="*/ 5420655 h 7019132"/>
              <a:gd name="connsiteX987" fmla="*/ 880279 w 7175104"/>
              <a:gd name="connsiteY987" fmla="*/ 5387184 h 7019132"/>
              <a:gd name="connsiteX988" fmla="*/ 766009 w 7175104"/>
              <a:gd name="connsiteY988" fmla="*/ 5387184 h 7019132"/>
              <a:gd name="connsiteX989" fmla="*/ 819490 w 7175104"/>
              <a:gd name="connsiteY989" fmla="*/ 5346564 h 7019132"/>
              <a:gd name="connsiteX990" fmla="*/ 940736 w 7175104"/>
              <a:gd name="connsiteY990" fmla="*/ 5367037 h 7019132"/>
              <a:gd name="connsiteX991" fmla="*/ 974286 w 7175104"/>
              <a:gd name="connsiteY991" fmla="*/ 5326417 h 7019132"/>
              <a:gd name="connsiteX992" fmla="*/ 873635 w 7175104"/>
              <a:gd name="connsiteY992" fmla="*/ 5245827 h 7019132"/>
              <a:gd name="connsiteX993" fmla="*/ 920473 w 7175104"/>
              <a:gd name="connsiteY993" fmla="*/ 5232503 h 7019132"/>
              <a:gd name="connsiteX994" fmla="*/ 873635 w 7175104"/>
              <a:gd name="connsiteY994" fmla="*/ 5178885 h 7019132"/>
              <a:gd name="connsiteX995" fmla="*/ 860016 w 7175104"/>
              <a:gd name="connsiteY995" fmla="*/ 5165237 h 7019132"/>
              <a:gd name="connsiteX996" fmla="*/ 880279 w 7175104"/>
              <a:gd name="connsiteY996" fmla="*/ 5145089 h 7019132"/>
              <a:gd name="connsiteX997" fmla="*/ 860016 w 7175104"/>
              <a:gd name="connsiteY997" fmla="*/ 5145089 h 7019132"/>
              <a:gd name="connsiteX998" fmla="*/ 900210 w 7175104"/>
              <a:gd name="connsiteY998" fmla="*/ 5111618 h 7019132"/>
              <a:gd name="connsiteX999" fmla="*/ 866659 w 7175104"/>
              <a:gd name="connsiteY999" fmla="*/ 5111618 h 7019132"/>
              <a:gd name="connsiteX1000" fmla="*/ 880279 w 7175104"/>
              <a:gd name="connsiteY1000" fmla="*/ 5111618 h 7019132"/>
              <a:gd name="connsiteX1001" fmla="*/ 886923 w 7175104"/>
              <a:gd name="connsiteY1001" fmla="*/ 5098295 h 7019132"/>
              <a:gd name="connsiteX1002" fmla="*/ 927116 w 7175104"/>
              <a:gd name="connsiteY1002" fmla="*/ 5051176 h 7019132"/>
              <a:gd name="connsiteX1003" fmla="*/ 860016 w 7175104"/>
              <a:gd name="connsiteY1003" fmla="*/ 5071323 h 7019132"/>
              <a:gd name="connsiteX1004" fmla="*/ 880279 w 7175104"/>
              <a:gd name="connsiteY1004" fmla="*/ 5051176 h 7019132"/>
              <a:gd name="connsiteX1005" fmla="*/ 839753 w 7175104"/>
              <a:gd name="connsiteY1005" fmla="*/ 5017705 h 7019132"/>
              <a:gd name="connsiteX1006" fmla="*/ 819490 w 7175104"/>
              <a:gd name="connsiteY1006" fmla="*/ 5031028 h 7019132"/>
              <a:gd name="connsiteX1007" fmla="*/ 812846 w 7175104"/>
              <a:gd name="connsiteY1007" fmla="*/ 5010881 h 7019132"/>
              <a:gd name="connsiteX1008" fmla="*/ 846397 w 7175104"/>
              <a:gd name="connsiteY1008" fmla="*/ 4983909 h 7019132"/>
              <a:gd name="connsiteX1009" fmla="*/ 786272 w 7175104"/>
              <a:gd name="connsiteY1009" fmla="*/ 5024529 h 7019132"/>
              <a:gd name="connsiteX1010" fmla="*/ 826134 w 7175104"/>
              <a:gd name="connsiteY1010" fmla="*/ 4990733 h 7019132"/>
              <a:gd name="connsiteX1011" fmla="*/ 826134 w 7175104"/>
              <a:gd name="connsiteY1011" fmla="*/ 4970586 h 7019132"/>
              <a:gd name="connsiteX1012" fmla="*/ 799227 w 7175104"/>
              <a:gd name="connsiteY1012" fmla="*/ 4983909 h 7019132"/>
              <a:gd name="connsiteX1013" fmla="*/ 745746 w 7175104"/>
              <a:gd name="connsiteY1013" fmla="*/ 5024529 h 7019132"/>
              <a:gd name="connsiteX1014" fmla="*/ 752389 w 7175104"/>
              <a:gd name="connsiteY1014" fmla="*/ 5017705 h 7019132"/>
              <a:gd name="connsiteX1015" fmla="*/ 774313 w 7175104"/>
              <a:gd name="connsiteY1015" fmla="*/ 5001782 h 7019132"/>
              <a:gd name="connsiteX1016" fmla="*/ 786272 w 7175104"/>
              <a:gd name="connsiteY1016" fmla="*/ 4990733 h 7019132"/>
              <a:gd name="connsiteX1017" fmla="*/ 788597 w 7175104"/>
              <a:gd name="connsiteY1017" fmla="*/ 4983259 h 7019132"/>
              <a:gd name="connsiteX1018" fmla="*/ 788929 w 7175104"/>
              <a:gd name="connsiteY1018" fmla="*/ 4982284 h 7019132"/>
              <a:gd name="connsiteX1019" fmla="*/ 784943 w 7175104"/>
              <a:gd name="connsiteY1019" fmla="*/ 4984884 h 7019132"/>
              <a:gd name="connsiteX1020" fmla="*/ 759365 w 7175104"/>
              <a:gd name="connsiteY1020" fmla="*/ 5004056 h 7019132"/>
              <a:gd name="connsiteX1021" fmla="*/ 799227 w 7175104"/>
              <a:gd name="connsiteY1021" fmla="*/ 4963761 h 7019132"/>
              <a:gd name="connsiteX1022" fmla="*/ 739102 w 7175104"/>
              <a:gd name="connsiteY1022" fmla="*/ 4970586 h 7019132"/>
              <a:gd name="connsiteX1023" fmla="*/ 772652 w 7175104"/>
              <a:gd name="connsiteY1023" fmla="*/ 4910143 h 7019132"/>
              <a:gd name="connsiteX1024" fmla="*/ 812846 w 7175104"/>
              <a:gd name="connsiteY1024" fmla="*/ 4863024 h 7019132"/>
              <a:gd name="connsiteX1025" fmla="*/ 799227 w 7175104"/>
              <a:gd name="connsiteY1025" fmla="*/ 4869523 h 7019132"/>
              <a:gd name="connsiteX1026" fmla="*/ 752389 w 7175104"/>
              <a:gd name="connsiteY1026" fmla="*/ 4916967 h 7019132"/>
              <a:gd name="connsiteX1027" fmla="*/ 812846 w 7175104"/>
              <a:gd name="connsiteY1027" fmla="*/ 4843201 h 7019132"/>
              <a:gd name="connsiteX1028" fmla="*/ 819490 w 7175104"/>
              <a:gd name="connsiteY1028" fmla="*/ 4849701 h 7019132"/>
              <a:gd name="connsiteX1029" fmla="*/ 812846 w 7175104"/>
              <a:gd name="connsiteY1029" fmla="*/ 4843201 h 7019132"/>
              <a:gd name="connsiteX1030" fmla="*/ 786272 w 7175104"/>
              <a:gd name="connsiteY1030" fmla="*/ 4869523 h 7019132"/>
              <a:gd name="connsiteX1031" fmla="*/ 792915 w 7175104"/>
              <a:gd name="connsiteY1031" fmla="*/ 4829553 h 7019132"/>
              <a:gd name="connsiteX1032" fmla="*/ 725483 w 7175104"/>
              <a:gd name="connsiteY1032" fmla="*/ 4896495 h 7019132"/>
              <a:gd name="connsiteX1033" fmla="*/ 705220 w 7175104"/>
              <a:gd name="connsiteY1033" fmla="*/ 4943939 h 7019132"/>
              <a:gd name="connsiteX1034" fmla="*/ 658382 w 7175104"/>
              <a:gd name="connsiteY1034" fmla="*/ 4977085 h 7019132"/>
              <a:gd name="connsiteX1035" fmla="*/ 672002 w 7175104"/>
              <a:gd name="connsiteY1035" fmla="*/ 4950763 h 7019132"/>
              <a:gd name="connsiteX1036" fmla="*/ 631476 w 7175104"/>
              <a:gd name="connsiteY1036" fmla="*/ 4977085 h 7019132"/>
              <a:gd name="connsiteX1037" fmla="*/ 623171 w 7175104"/>
              <a:gd name="connsiteY1037" fmla="*/ 4958562 h 7019132"/>
              <a:gd name="connsiteX1038" fmla="*/ 637455 w 7175104"/>
              <a:gd name="connsiteY1038" fmla="*/ 4941014 h 7019132"/>
              <a:gd name="connsiteX1039" fmla="*/ 644763 w 7175104"/>
              <a:gd name="connsiteY1039" fmla="*/ 4937115 h 7019132"/>
              <a:gd name="connsiteX1040" fmla="*/ 644763 w 7175104"/>
              <a:gd name="connsiteY1040" fmla="*/ 4923791 h 7019132"/>
              <a:gd name="connsiteX1041" fmla="*/ 624832 w 7175104"/>
              <a:gd name="connsiteY1041" fmla="*/ 4937115 h 7019132"/>
              <a:gd name="connsiteX1042" fmla="*/ 597925 w 7175104"/>
              <a:gd name="connsiteY1042" fmla="*/ 4950763 h 7019132"/>
              <a:gd name="connsiteX1043" fmla="*/ 604901 w 7175104"/>
              <a:gd name="connsiteY1043" fmla="*/ 4923791 h 7019132"/>
              <a:gd name="connsiteX1044" fmla="*/ 550756 w 7175104"/>
              <a:gd name="connsiteY1044" fmla="*/ 4950763 h 7019132"/>
              <a:gd name="connsiteX1045" fmla="*/ 597925 w 7175104"/>
              <a:gd name="connsiteY1045" fmla="*/ 4889996 h 7019132"/>
              <a:gd name="connsiteX1046" fmla="*/ 557731 w 7175104"/>
              <a:gd name="connsiteY1046" fmla="*/ 4883171 h 7019132"/>
              <a:gd name="connsiteX1047" fmla="*/ 497275 w 7175104"/>
              <a:gd name="connsiteY1047" fmla="*/ 4923791 h 7019132"/>
              <a:gd name="connsiteX1048" fmla="*/ 517205 w 7175104"/>
              <a:gd name="connsiteY1048" fmla="*/ 4889996 h 7019132"/>
              <a:gd name="connsiteX1049" fmla="*/ 500430 w 7175104"/>
              <a:gd name="connsiteY1049" fmla="*/ 4910143 h 7019132"/>
              <a:gd name="connsiteX1050" fmla="*/ 496231 w 7175104"/>
              <a:gd name="connsiteY1050" fmla="*/ 4914606 h 7019132"/>
              <a:gd name="connsiteX1051" fmla="*/ 499247 w 7175104"/>
              <a:gd name="connsiteY1051" fmla="*/ 4910844 h 7019132"/>
              <a:gd name="connsiteX1052" fmla="*/ 503918 w 7175104"/>
              <a:gd name="connsiteY1052" fmla="*/ 4896495 h 7019132"/>
              <a:gd name="connsiteX1053" fmla="*/ 537468 w 7175104"/>
              <a:gd name="connsiteY1053" fmla="*/ 4856525 h 7019132"/>
              <a:gd name="connsiteX1054" fmla="*/ 530493 w 7175104"/>
              <a:gd name="connsiteY1054" fmla="*/ 4883171 h 7019132"/>
              <a:gd name="connsiteX1055" fmla="*/ 544112 w 7175104"/>
              <a:gd name="connsiteY1055" fmla="*/ 4856525 h 7019132"/>
              <a:gd name="connsiteX1056" fmla="*/ 550756 w 7175104"/>
              <a:gd name="connsiteY1056" fmla="*/ 4863024 h 7019132"/>
              <a:gd name="connsiteX1057" fmla="*/ 571019 w 7175104"/>
              <a:gd name="connsiteY1057" fmla="*/ 4809406 h 7019132"/>
              <a:gd name="connsiteX1058" fmla="*/ 584638 w 7175104"/>
              <a:gd name="connsiteY1058" fmla="*/ 4822729 h 7019132"/>
              <a:gd name="connsiteX1059" fmla="*/ 591282 w 7175104"/>
              <a:gd name="connsiteY1059" fmla="*/ 4843201 h 7019132"/>
              <a:gd name="connsiteX1060" fmla="*/ 597925 w 7175104"/>
              <a:gd name="connsiteY1060" fmla="*/ 4863024 h 7019132"/>
              <a:gd name="connsiteX1061" fmla="*/ 644763 w 7175104"/>
              <a:gd name="connsiteY1061" fmla="*/ 4843201 h 7019132"/>
              <a:gd name="connsiteX1062" fmla="*/ 617856 w 7175104"/>
              <a:gd name="connsiteY1062" fmla="*/ 4883171 h 7019132"/>
              <a:gd name="connsiteX1063" fmla="*/ 644763 w 7175104"/>
              <a:gd name="connsiteY1063" fmla="*/ 4856525 h 7019132"/>
              <a:gd name="connsiteX1064" fmla="*/ 624832 w 7175104"/>
              <a:gd name="connsiteY1064" fmla="*/ 4889996 h 7019132"/>
              <a:gd name="connsiteX1065" fmla="*/ 685289 w 7175104"/>
              <a:gd name="connsiteY1065" fmla="*/ 4836377 h 7019132"/>
              <a:gd name="connsiteX1066" fmla="*/ 658382 w 7175104"/>
              <a:gd name="connsiteY1066" fmla="*/ 4869523 h 7019132"/>
              <a:gd name="connsiteX1067" fmla="*/ 698908 w 7175104"/>
              <a:gd name="connsiteY1067" fmla="*/ 4843201 h 7019132"/>
              <a:gd name="connsiteX1068" fmla="*/ 718839 w 7175104"/>
              <a:gd name="connsiteY1068" fmla="*/ 4843201 h 7019132"/>
              <a:gd name="connsiteX1069" fmla="*/ 732126 w 7175104"/>
              <a:gd name="connsiteY1069" fmla="*/ 4849701 h 7019132"/>
              <a:gd name="connsiteX1070" fmla="*/ 739102 w 7175104"/>
              <a:gd name="connsiteY1070" fmla="*/ 4822729 h 7019132"/>
              <a:gd name="connsiteX1071" fmla="*/ 752389 w 7175104"/>
              <a:gd name="connsiteY1071" fmla="*/ 4788933 h 7019132"/>
              <a:gd name="connsiteX1072" fmla="*/ 745746 w 7175104"/>
              <a:gd name="connsiteY1072" fmla="*/ 4782434 h 7019132"/>
              <a:gd name="connsiteX1073" fmla="*/ 786272 w 7175104"/>
              <a:gd name="connsiteY1073" fmla="*/ 4742139 h 7019132"/>
              <a:gd name="connsiteX1074" fmla="*/ 812846 w 7175104"/>
              <a:gd name="connsiteY1074" fmla="*/ 4715167 h 7019132"/>
              <a:gd name="connsiteX1075" fmla="*/ 772652 w 7175104"/>
              <a:gd name="connsiteY1075" fmla="*/ 4735640 h 7019132"/>
              <a:gd name="connsiteX1076" fmla="*/ 812846 w 7175104"/>
              <a:gd name="connsiteY1076" fmla="*/ 4648225 h 7019132"/>
              <a:gd name="connsiteX1077" fmla="*/ 786272 w 7175104"/>
              <a:gd name="connsiteY1077" fmla="*/ 4661549 h 7019132"/>
              <a:gd name="connsiteX1078" fmla="*/ 799227 w 7175104"/>
              <a:gd name="connsiteY1078" fmla="*/ 4655050 h 7019132"/>
              <a:gd name="connsiteX1079" fmla="*/ 799227 w 7175104"/>
              <a:gd name="connsiteY1079" fmla="*/ 4621254 h 7019132"/>
              <a:gd name="connsiteX1080" fmla="*/ 790922 w 7175104"/>
              <a:gd name="connsiteY1080" fmla="*/ 4634577 h 7019132"/>
              <a:gd name="connsiteX1081" fmla="*/ 790922 w 7175104"/>
              <a:gd name="connsiteY1081" fmla="*/ 4636852 h 7019132"/>
              <a:gd name="connsiteX1082" fmla="*/ 768666 w 7175104"/>
              <a:gd name="connsiteY1082" fmla="*/ 4661224 h 7019132"/>
              <a:gd name="connsiteX1083" fmla="*/ 766009 w 7175104"/>
              <a:gd name="connsiteY1083" fmla="*/ 4648225 h 7019132"/>
              <a:gd name="connsiteX1084" fmla="*/ 786272 w 7175104"/>
              <a:gd name="connsiteY1084" fmla="*/ 4634577 h 7019132"/>
              <a:gd name="connsiteX1085" fmla="*/ 792915 w 7175104"/>
              <a:gd name="connsiteY1085" fmla="*/ 4587783 h 7019132"/>
              <a:gd name="connsiteX1086" fmla="*/ 759365 w 7175104"/>
              <a:gd name="connsiteY1086" fmla="*/ 4628078 h 7019132"/>
              <a:gd name="connsiteX1087" fmla="*/ 752389 w 7175104"/>
              <a:gd name="connsiteY1087" fmla="*/ 4628078 h 7019132"/>
              <a:gd name="connsiteX1088" fmla="*/ 739102 w 7175104"/>
              <a:gd name="connsiteY1088" fmla="*/ 4621254 h 7019132"/>
              <a:gd name="connsiteX1089" fmla="*/ 745746 w 7175104"/>
              <a:gd name="connsiteY1089" fmla="*/ 4594607 h 7019132"/>
              <a:gd name="connsiteX1090" fmla="*/ 792915 w 7175104"/>
              <a:gd name="connsiteY1090" fmla="*/ 4574460 h 7019132"/>
              <a:gd name="connsiteX1091" fmla="*/ 799227 w 7175104"/>
              <a:gd name="connsiteY1091" fmla="*/ 4547488 h 7019132"/>
              <a:gd name="connsiteX1092" fmla="*/ 806203 w 7175104"/>
              <a:gd name="connsiteY1092" fmla="*/ 4520516 h 7019132"/>
              <a:gd name="connsiteX1093" fmla="*/ 833109 w 7175104"/>
              <a:gd name="connsiteY1093" fmla="*/ 4460074 h 7019132"/>
              <a:gd name="connsiteX1094" fmla="*/ 806203 w 7175104"/>
              <a:gd name="connsiteY1094" fmla="*/ 4426278 h 7019132"/>
              <a:gd name="connsiteX1095" fmla="*/ 812846 w 7175104"/>
              <a:gd name="connsiteY1095" fmla="*/ 4386308 h 7019132"/>
              <a:gd name="connsiteX1096" fmla="*/ 786272 w 7175104"/>
              <a:gd name="connsiteY1096" fmla="*/ 4426278 h 7019132"/>
              <a:gd name="connsiteX1097" fmla="*/ 806203 w 7175104"/>
              <a:gd name="connsiteY1097" fmla="*/ 4413279 h 7019132"/>
              <a:gd name="connsiteX1098" fmla="*/ 792915 w 7175104"/>
              <a:gd name="connsiteY1098" fmla="*/ 4399631 h 7019132"/>
              <a:gd name="connsiteX1099" fmla="*/ 772652 w 7175104"/>
              <a:gd name="connsiteY1099" fmla="*/ 4386308 h 7019132"/>
              <a:gd name="connsiteX1100" fmla="*/ 792915 w 7175104"/>
              <a:gd name="connsiteY1100" fmla="*/ 4312542 h 7019132"/>
              <a:gd name="connsiteX1101" fmla="*/ 772652 w 7175104"/>
              <a:gd name="connsiteY1101" fmla="*/ 4345688 h 7019132"/>
              <a:gd name="connsiteX1102" fmla="*/ 752389 w 7175104"/>
              <a:gd name="connsiteY1102" fmla="*/ 4339189 h 7019132"/>
              <a:gd name="connsiteX1103" fmla="*/ 745746 w 7175104"/>
              <a:gd name="connsiteY1103" fmla="*/ 4325865 h 7019132"/>
              <a:gd name="connsiteX1104" fmla="*/ 732126 w 7175104"/>
              <a:gd name="connsiteY1104" fmla="*/ 4312542 h 7019132"/>
              <a:gd name="connsiteX1105" fmla="*/ 711863 w 7175104"/>
              <a:gd name="connsiteY1105" fmla="*/ 4265098 h 7019132"/>
              <a:gd name="connsiteX1106" fmla="*/ 705220 w 7175104"/>
              <a:gd name="connsiteY1106" fmla="*/ 4278746 h 7019132"/>
              <a:gd name="connsiteX1107" fmla="*/ 644763 w 7175104"/>
              <a:gd name="connsiteY1107" fmla="*/ 4238126 h 7019132"/>
              <a:gd name="connsiteX1108" fmla="*/ 631476 w 7175104"/>
              <a:gd name="connsiteY1108" fmla="*/ 4225128 h 7019132"/>
              <a:gd name="connsiteX1109" fmla="*/ 611213 w 7175104"/>
              <a:gd name="connsiteY1109" fmla="*/ 4218304 h 7019132"/>
              <a:gd name="connsiteX1110" fmla="*/ 577994 w 7175104"/>
              <a:gd name="connsiteY1110" fmla="*/ 4211479 h 7019132"/>
              <a:gd name="connsiteX1111" fmla="*/ 611213 w 7175104"/>
              <a:gd name="connsiteY1111" fmla="*/ 4171184 h 7019132"/>
              <a:gd name="connsiteX1112" fmla="*/ 577994 w 7175104"/>
              <a:gd name="connsiteY1112" fmla="*/ 4198156 h 7019132"/>
              <a:gd name="connsiteX1113" fmla="*/ 537468 w 7175104"/>
              <a:gd name="connsiteY1113" fmla="*/ 4164360 h 7019132"/>
              <a:gd name="connsiteX1114" fmla="*/ 503918 w 7175104"/>
              <a:gd name="connsiteY1114" fmla="*/ 4164360 h 7019132"/>
              <a:gd name="connsiteX1115" fmla="*/ 490631 w 7175104"/>
              <a:gd name="connsiteY1115" fmla="*/ 4157536 h 7019132"/>
              <a:gd name="connsiteX1116" fmla="*/ 483655 w 7175104"/>
              <a:gd name="connsiteY1116" fmla="*/ 4137713 h 7019132"/>
              <a:gd name="connsiteX1117" fmla="*/ 497275 w 7175104"/>
              <a:gd name="connsiteY1117" fmla="*/ 4110742 h 7019132"/>
              <a:gd name="connsiteX1118" fmla="*/ 497275 w 7175104"/>
              <a:gd name="connsiteY1118" fmla="*/ 4097418 h 7019132"/>
              <a:gd name="connsiteX1119" fmla="*/ 429842 w 7175104"/>
              <a:gd name="connsiteY1119" fmla="*/ 4110742 h 7019132"/>
              <a:gd name="connsiteX1120" fmla="*/ 456749 w 7175104"/>
              <a:gd name="connsiteY1120" fmla="*/ 4063623 h 7019132"/>
              <a:gd name="connsiteX1121" fmla="*/ 443461 w 7175104"/>
              <a:gd name="connsiteY1121" fmla="*/ 4057123 h 7019132"/>
              <a:gd name="connsiteX1122" fmla="*/ 416555 w 7175104"/>
              <a:gd name="connsiteY1122" fmla="*/ 4104243 h 7019132"/>
              <a:gd name="connsiteX1123" fmla="*/ 396624 w 7175104"/>
              <a:gd name="connsiteY1123" fmla="*/ 4036976 h 7019132"/>
              <a:gd name="connsiteX1124" fmla="*/ 423198 w 7175104"/>
              <a:gd name="connsiteY1124" fmla="*/ 3983033 h 7019132"/>
              <a:gd name="connsiteX1125" fmla="*/ 389648 w 7175104"/>
              <a:gd name="connsiteY1125" fmla="*/ 3970034 h 7019132"/>
              <a:gd name="connsiteX1126" fmla="*/ 429842 w 7175104"/>
              <a:gd name="connsiteY1126" fmla="*/ 3929414 h 7019132"/>
              <a:gd name="connsiteX1127" fmla="*/ 416555 w 7175104"/>
              <a:gd name="connsiteY1127" fmla="*/ 3909267 h 7019132"/>
              <a:gd name="connsiteX1128" fmla="*/ 416555 w 7175104"/>
              <a:gd name="connsiteY1128" fmla="*/ 3869297 h 7019132"/>
              <a:gd name="connsiteX1129" fmla="*/ 376361 w 7175104"/>
              <a:gd name="connsiteY1129" fmla="*/ 3842000 h 7019132"/>
              <a:gd name="connsiteX1130" fmla="*/ 416555 w 7175104"/>
              <a:gd name="connsiteY1130" fmla="*/ 3801705 h 7019132"/>
              <a:gd name="connsiteX1131" fmla="*/ 349122 w 7175104"/>
              <a:gd name="connsiteY1131" fmla="*/ 3768234 h 7019132"/>
              <a:gd name="connsiteX1132" fmla="*/ 322548 w 7175104"/>
              <a:gd name="connsiteY1132" fmla="*/ 3801705 h 7019132"/>
              <a:gd name="connsiteX1133" fmla="*/ 275378 w 7175104"/>
              <a:gd name="connsiteY1133" fmla="*/ 3748087 h 7019132"/>
              <a:gd name="connsiteX1134" fmla="*/ 275378 w 7175104"/>
              <a:gd name="connsiteY1134" fmla="*/ 3586907 h 7019132"/>
              <a:gd name="connsiteX1135" fmla="*/ 234852 w 7175104"/>
              <a:gd name="connsiteY1135" fmla="*/ 3586907 h 7019132"/>
              <a:gd name="connsiteX1136" fmla="*/ 228540 w 7175104"/>
              <a:gd name="connsiteY1136" fmla="*/ 3566759 h 7019132"/>
              <a:gd name="connsiteX1137" fmla="*/ 228540 w 7175104"/>
              <a:gd name="connsiteY1137" fmla="*/ 3532963 h 7019132"/>
              <a:gd name="connsiteX1138" fmla="*/ 194990 w 7175104"/>
              <a:gd name="connsiteY1138" fmla="*/ 3566759 h 7019132"/>
              <a:gd name="connsiteX1139" fmla="*/ 215253 w 7175104"/>
              <a:gd name="connsiteY1139" fmla="*/ 3526139 h 7019132"/>
              <a:gd name="connsiteX1140" fmla="*/ 188014 w 7175104"/>
              <a:gd name="connsiteY1140" fmla="*/ 3539787 h 7019132"/>
              <a:gd name="connsiteX1141" fmla="*/ 188014 w 7175104"/>
              <a:gd name="connsiteY1141" fmla="*/ 3559935 h 7019132"/>
              <a:gd name="connsiteX1142" fmla="*/ 127890 w 7175104"/>
              <a:gd name="connsiteY1142" fmla="*/ 3526139 h 7019132"/>
              <a:gd name="connsiteX1143" fmla="*/ 174727 w 7175104"/>
              <a:gd name="connsiteY1143" fmla="*/ 3553111 h 7019132"/>
              <a:gd name="connsiteX1144" fmla="*/ 194990 w 7175104"/>
              <a:gd name="connsiteY1144" fmla="*/ 3532963 h 7019132"/>
              <a:gd name="connsiteX1145" fmla="*/ 181371 w 7175104"/>
              <a:gd name="connsiteY1145" fmla="*/ 3499492 h 7019132"/>
              <a:gd name="connsiteX1146" fmla="*/ 188014 w 7175104"/>
              <a:gd name="connsiteY1146" fmla="*/ 3425727 h 7019132"/>
              <a:gd name="connsiteX1147" fmla="*/ 140845 w 7175104"/>
              <a:gd name="connsiteY1147" fmla="*/ 3479345 h 7019132"/>
              <a:gd name="connsiteX1148" fmla="*/ 140845 w 7175104"/>
              <a:gd name="connsiteY1148" fmla="*/ 3338637 h 7019132"/>
              <a:gd name="connsiteX1149" fmla="*/ 100651 w 7175104"/>
              <a:gd name="connsiteY1149" fmla="*/ 3324989 h 7019132"/>
              <a:gd name="connsiteX1150" fmla="*/ 87363 w 7175104"/>
              <a:gd name="connsiteY1150" fmla="*/ 3304841 h 7019132"/>
              <a:gd name="connsiteX1151" fmla="*/ 80720 w 7175104"/>
              <a:gd name="connsiteY1151" fmla="*/ 3277870 h 7019132"/>
              <a:gd name="connsiteX1152" fmla="*/ 107627 w 7175104"/>
              <a:gd name="connsiteY1152" fmla="*/ 3217427 h 7019132"/>
              <a:gd name="connsiteX1153" fmla="*/ 140845 w 7175104"/>
              <a:gd name="connsiteY1153" fmla="*/ 3237575 h 7019132"/>
              <a:gd name="connsiteX1154" fmla="*/ 147488 w 7175104"/>
              <a:gd name="connsiteY1154" fmla="*/ 3183631 h 7019132"/>
              <a:gd name="connsiteX1155" fmla="*/ 127890 w 7175104"/>
              <a:gd name="connsiteY1155" fmla="*/ 3197280 h 7019132"/>
              <a:gd name="connsiteX1156" fmla="*/ 167751 w 7175104"/>
              <a:gd name="connsiteY1156" fmla="*/ 3143662 h 7019132"/>
              <a:gd name="connsiteX1157" fmla="*/ 288997 w 7175104"/>
              <a:gd name="connsiteY1157" fmla="*/ 3130013 h 7019132"/>
              <a:gd name="connsiteX1158" fmla="*/ 262091 w 7175104"/>
              <a:gd name="connsiteY1158" fmla="*/ 3103041 h 7019132"/>
              <a:gd name="connsiteX1159" fmla="*/ 248471 w 7175104"/>
              <a:gd name="connsiteY1159" fmla="*/ 3143662 h 7019132"/>
              <a:gd name="connsiteX1160" fmla="*/ 234852 w 7175104"/>
              <a:gd name="connsiteY1160" fmla="*/ 3143662 h 7019132"/>
              <a:gd name="connsiteX1161" fmla="*/ 268734 w 7175104"/>
              <a:gd name="connsiteY1161" fmla="*/ 3076720 h 7019132"/>
              <a:gd name="connsiteX1162" fmla="*/ 282021 w 7175104"/>
              <a:gd name="connsiteY1162" fmla="*/ 3082894 h 7019132"/>
              <a:gd name="connsiteX1163" fmla="*/ 275378 w 7175104"/>
              <a:gd name="connsiteY1163" fmla="*/ 3015952 h 7019132"/>
              <a:gd name="connsiteX1164" fmla="*/ 302284 w 7175104"/>
              <a:gd name="connsiteY1164" fmla="*/ 3015952 h 7019132"/>
              <a:gd name="connsiteX1165" fmla="*/ 302284 w 7175104"/>
              <a:gd name="connsiteY1165" fmla="*/ 2955509 h 7019132"/>
              <a:gd name="connsiteX1166" fmla="*/ 362741 w 7175104"/>
              <a:gd name="connsiteY1166" fmla="*/ 2942186 h 7019132"/>
              <a:gd name="connsiteX1167" fmla="*/ 389648 w 7175104"/>
              <a:gd name="connsiteY1167" fmla="*/ 2935362 h 7019132"/>
              <a:gd name="connsiteX1168" fmla="*/ 456749 w 7175104"/>
              <a:gd name="connsiteY1168" fmla="*/ 2895067 h 7019132"/>
              <a:gd name="connsiteX1169" fmla="*/ 429842 w 7175104"/>
              <a:gd name="connsiteY1169" fmla="*/ 2928538 h 7019132"/>
              <a:gd name="connsiteX1170" fmla="*/ 517205 w 7175104"/>
              <a:gd name="connsiteY1170" fmla="*/ 2841124 h 7019132"/>
              <a:gd name="connsiteX1171" fmla="*/ 510894 w 7175104"/>
              <a:gd name="connsiteY1171" fmla="*/ 2820976 h 7019132"/>
              <a:gd name="connsiteX1172" fmla="*/ 584638 w 7175104"/>
              <a:gd name="connsiteY1172" fmla="*/ 2733562 h 7019132"/>
              <a:gd name="connsiteX1173" fmla="*/ 651739 w 7175104"/>
              <a:gd name="connsiteY1173" fmla="*/ 2707240 h 7019132"/>
              <a:gd name="connsiteX1174" fmla="*/ 732126 w 7175104"/>
              <a:gd name="connsiteY1174" fmla="*/ 2686768 h 7019132"/>
              <a:gd name="connsiteX1175" fmla="*/ 799227 w 7175104"/>
              <a:gd name="connsiteY1175" fmla="*/ 2673444 h 7019132"/>
              <a:gd name="connsiteX1176" fmla="*/ 779628 w 7175104"/>
              <a:gd name="connsiteY1176" fmla="*/ 2632825 h 7019132"/>
              <a:gd name="connsiteX1177" fmla="*/ 819490 w 7175104"/>
              <a:gd name="connsiteY1177" fmla="*/ 2613002 h 7019132"/>
              <a:gd name="connsiteX1178" fmla="*/ 860016 w 7175104"/>
              <a:gd name="connsiteY1178" fmla="*/ 2552235 h 7019132"/>
              <a:gd name="connsiteX1179" fmla="*/ 826134 w 7175104"/>
              <a:gd name="connsiteY1179" fmla="*/ 2525588 h 7019132"/>
              <a:gd name="connsiteX1180" fmla="*/ 920473 w 7175104"/>
              <a:gd name="connsiteY1180" fmla="*/ 2492117 h 7019132"/>
              <a:gd name="connsiteX1181" fmla="*/ 954023 w 7175104"/>
              <a:gd name="connsiteY1181" fmla="*/ 2498616 h 7019132"/>
              <a:gd name="connsiteX1182" fmla="*/ 1014480 w 7175104"/>
              <a:gd name="connsiteY1182" fmla="*/ 2465145 h 7019132"/>
              <a:gd name="connsiteX1183" fmla="*/ 1195851 w 7175104"/>
              <a:gd name="connsiteY1183" fmla="*/ 2478468 h 7019132"/>
              <a:gd name="connsiteX1184" fmla="*/ 1303477 w 7175104"/>
              <a:gd name="connsiteY1184" fmla="*/ 2458321 h 7019132"/>
              <a:gd name="connsiteX1185" fmla="*/ 1330384 w 7175104"/>
              <a:gd name="connsiteY1185" fmla="*/ 2438498 h 7019132"/>
              <a:gd name="connsiteX1186" fmla="*/ 1383865 w 7175104"/>
              <a:gd name="connsiteY1186" fmla="*/ 2451822 h 7019132"/>
              <a:gd name="connsiteX1187" fmla="*/ 1377221 w 7175104"/>
              <a:gd name="connsiteY1187" fmla="*/ 2357908 h 7019132"/>
              <a:gd name="connsiteX1188" fmla="*/ 1477872 w 7175104"/>
              <a:gd name="connsiteY1188" fmla="*/ 2351084 h 7019132"/>
              <a:gd name="connsiteX1189" fmla="*/ 1532018 w 7175104"/>
              <a:gd name="connsiteY1189" fmla="*/ 2411527 h 7019132"/>
              <a:gd name="connsiteX1190" fmla="*/ 1551616 w 7175104"/>
              <a:gd name="connsiteY1190" fmla="*/ 2344260 h 7019132"/>
              <a:gd name="connsiteX1191" fmla="*/ 1571879 w 7175104"/>
              <a:gd name="connsiteY1191" fmla="*/ 2337436 h 7019132"/>
              <a:gd name="connsiteX1192" fmla="*/ 1551616 w 7175104"/>
              <a:gd name="connsiteY1192" fmla="*/ 2404703 h 7019132"/>
              <a:gd name="connsiteX1193" fmla="*/ 1592142 w 7175104"/>
              <a:gd name="connsiteY1193" fmla="*/ 2397878 h 7019132"/>
              <a:gd name="connsiteX1194" fmla="*/ 1632668 w 7175104"/>
              <a:gd name="connsiteY1194" fmla="*/ 2404703 h 7019132"/>
              <a:gd name="connsiteX1195" fmla="*/ 1619381 w 7175104"/>
              <a:gd name="connsiteY1195" fmla="*/ 2424850 h 7019132"/>
              <a:gd name="connsiteX1196" fmla="*/ 1686482 w 7175104"/>
              <a:gd name="connsiteY1196" fmla="*/ 2505440 h 7019132"/>
              <a:gd name="connsiteX1197" fmla="*/ 1753250 w 7175104"/>
              <a:gd name="connsiteY1197" fmla="*/ 2572382 h 7019132"/>
              <a:gd name="connsiteX1198" fmla="*/ 1821015 w 7175104"/>
              <a:gd name="connsiteY1198" fmla="*/ 2606178 h 7019132"/>
              <a:gd name="connsiteX1199" fmla="*/ 1867852 w 7175104"/>
              <a:gd name="connsiteY1199" fmla="*/ 2666620 h 7019132"/>
              <a:gd name="connsiteX1200" fmla="*/ 1894759 w 7175104"/>
              <a:gd name="connsiteY1200" fmla="*/ 2613002 h 7019132"/>
              <a:gd name="connsiteX1201" fmla="*/ 1941596 w 7175104"/>
              <a:gd name="connsiteY1201" fmla="*/ 2626650 h 7019132"/>
              <a:gd name="connsiteX1202" fmla="*/ 1921333 w 7175104"/>
              <a:gd name="connsiteY1202" fmla="*/ 2639649 h 7019132"/>
              <a:gd name="connsiteX1203" fmla="*/ 1921333 w 7175104"/>
              <a:gd name="connsiteY1203" fmla="*/ 2659796 h 7019132"/>
              <a:gd name="connsiteX1204" fmla="*/ 1948240 w 7175104"/>
              <a:gd name="connsiteY1204" fmla="*/ 2626650 h 7019132"/>
              <a:gd name="connsiteX1205" fmla="*/ 1982122 w 7175104"/>
              <a:gd name="connsiteY1205" fmla="*/ 2652972 h 7019132"/>
              <a:gd name="connsiteX1206" fmla="*/ 2009029 w 7175104"/>
              <a:gd name="connsiteY1206" fmla="*/ 2686768 h 7019132"/>
              <a:gd name="connsiteX1207" fmla="*/ 2082773 w 7175104"/>
              <a:gd name="connsiteY1207" fmla="*/ 2727063 h 7019132"/>
              <a:gd name="connsiteX1208" fmla="*/ 2076130 w 7175104"/>
              <a:gd name="connsiteY1208" fmla="*/ 2679943 h 7019132"/>
              <a:gd name="connsiteX1209" fmla="*/ 2076130 w 7175104"/>
              <a:gd name="connsiteY1209" fmla="*/ 2632825 h 7019132"/>
              <a:gd name="connsiteX1210" fmla="*/ 2109348 w 7175104"/>
              <a:gd name="connsiteY1210" fmla="*/ 2652972 h 7019132"/>
              <a:gd name="connsiteX1211" fmla="*/ 2082773 w 7175104"/>
              <a:gd name="connsiteY1211" fmla="*/ 2632825 h 7019132"/>
              <a:gd name="connsiteX1212" fmla="*/ 2109348 w 7175104"/>
              <a:gd name="connsiteY1212" fmla="*/ 2599679 h 7019132"/>
              <a:gd name="connsiteX1213" fmla="*/ 2089417 w 7175104"/>
              <a:gd name="connsiteY1213" fmla="*/ 2606178 h 7019132"/>
              <a:gd name="connsiteX1214" fmla="*/ 2035604 w 7175104"/>
              <a:gd name="connsiteY1214" fmla="*/ 2666620 h 7019132"/>
              <a:gd name="connsiteX1215" fmla="*/ 2049223 w 7175104"/>
              <a:gd name="connsiteY1215" fmla="*/ 2613002 h 7019132"/>
              <a:gd name="connsiteX1216" fmla="*/ 2015341 w 7175104"/>
              <a:gd name="connsiteY1216" fmla="*/ 2619826 h 7019132"/>
              <a:gd name="connsiteX1217" fmla="*/ 2049223 w 7175104"/>
              <a:gd name="connsiteY1217" fmla="*/ 2579206 h 7019132"/>
              <a:gd name="connsiteX1218" fmla="*/ 2028960 w 7175104"/>
              <a:gd name="connsiteY1218" fmla="*/ 2586030 h 7019132"/>
              <a:gd name="connsiteX1219" fmla="*/ 2002386 w 7175104"/>
              <a:gd name="connsiteY1219" fmla="*/ 2632825 h 7019132"/>
              <a:gd name="connsiteX1220" fmla="*/ 1975147 w 7175104"/>
              <a:gd name="connsiteY1220" fmla="*/ 2592854 h 7019132"/>
              <a:gd name="connsiteX1221" fmla="*/ 2009029 w 7175104"/>
              <a:gd name="connsiteY1221" fmla="*/ 2552235 h 7019132"/>
              <a:gd name="connsiteX1222" fmla="*/ 1975147 w 7175104"/>
              <a:gd name="connsiteY1222" fmla="*/ 2565883 h 7019132"/>
              <a:gd name="connsiteX1223" fmla="*/ 1988766 w 7175104"/>
              <a:gd name="connsiteY1223" fmla="*/ 2559058 h 7019132"/>
              <a:gd name="connsiteX1224" fmla="*/ 1954884 w 7175104"/>
              <a:gd name="connsiteY1224" fmla="*/ 2512264 h 7019132"/>
              <a:gd name="connsiteX1225" fmla="*/ 1915022 w 7175104"/>
              <a:gd name="connsiteY1225" fmla="*/ 2478468 h 7019132"/>
              <a:gd name="connsiteX1226" fmla="*/ 1833970 w 7175104"/>
              <a:gd name="connsiteY1226" fmla="*/ 2404703 h 7019132"/>
              <a:gd name="connsiteX1227" fmla="*/ 1814039 w 7175104"/>
              <a:gd name="connsiteY1227" fmla="*/ 2438498 h 7019132"/>
              <a:gd name="connsiteX1228" fmla="*/ 1807395 w 7175104"/>
              <a:gd name="connsiteY1228" fmla="*/ 2384555 h 7019132"/>
              <a:gd name="connsiteX1229" fmla="*/ 1753250 w 7175104"/>
              <a:gd name="connsiteY1229" fmla="*/ 2404703 h 7019132"/>
              <a:gd name="connsiteX1230" fmla="*/ 1753250 w 7175104"/>
              <a:gd name="connsiteY1230" fmla="*/ 2364083 h 7019132"/>
              <a:gd name="connsiteX1231" fmla="*/ 1720032 w 7175104"/>
              <a:gd name="connsiteY1231" fmla="*/ 2397878 h 7019132"/>
              <a:gd name="connsiteX1232" fmla="*/ 1686482 w 7175104"/>
              <a:gd name="connsiteY1232" fmla="*/ 2370907 h 7019132"/>
              <a:gd name="connsiteX1233" fmla="*/ 1686482 w 7175104"/>
              <a:gd name="connsiteY1233" fmla="*/ 2297141 h 7019132"/>
              <a:gd name="connsiteX1234" fmla="*/ 1645956 w 7175104"/>
              <a:gd name="connsiteY1234" fmla="*/ 2344260 h 7019132"/>
              <a:gd name="connsiteX1235" fmla="*/ 1666219 w 7175104"/>
              <a:gd name="connsiteY1235" fmla="*/ 2310464 h 7019132"/>
              <a:gd name="connsiteX1236" fmla="*/ 1578855 w 7175104"/>
              <a:gd name="connsiteY1236" fmla="*/ 2276993 h 7019132"/>
              <a:gd name="connsiteX1237" fmla="*/ 1551616 w 7175104"/>
              <a:gd name="connsiteY1237" fmla="*/ 2243523 h 7019132"/>
              <a:gd name="connsiteX1238" fmla="*/ 1505111 w 7175104"/>
              <a:gd name="connsiteY1238" fmla="*/ 2230199 h 7019132"/>
              <a:gd name="connsiteX1239" fmla="*/ 1518398 w 7175104"/>
              <a:gd name="connsiteY1239" fmla="*/ 2189579 h 7019132"/>
              <a:gd name="connsiteX1240" fmla="*/ 1249664 w 7175104"/>
              <a:gd name="connsiteY1240" fmla="*/ 2055371 h 7019132"/>
              <a:gd name="connsiteX1241" fmla="*/ 1578855 w 7175104"/>
              <a:gd name="connsiteY1241" fmla="*/ 2236699 h 7019132"/>
              <a:gd name="connsiteX1242" fmla="*/ 1626025 w 7175104"/>
              <a:gd name="connsiteY1242" fmla="*/ 2169757 h 7019132"/>
              <a:gd name="connsiteX1243" fmla="*/ 1626025 w 7175104"/>
              <a:gd name="connsiteY1243" fmla="*/ 2216551 h 7019132"/>
              <a:gd name="connsiteX1244" fmla="*/ 1632668 w 7175104"/>
              <a:gd name="connsiteY1244" fmla="*/ 2250347 h 7019132"/>
              <a:gd name="connsiteX1245" fmla="*/ 1652599 w 7175104"/>
              <a:gd name="connsiteY1245" fmla="*/ 2216551 h 7019132"/>
              <a:gd name="connsiteX1246" fmla="*/ 1720032 w 7175104"/>
              <a:gd name="connsiteY1246" fmla="*/ 2216551 h 7019132"/>
              <a:gd name="connsiteX1247" fmla="*/ 1693125 w 7175104"/>
              <a:gd name="connsiteY1247" fmla="*/ 2250347 h 7019132"/>
              <a:gd name="connsiteX1248" fmla="*/ 1746606 w 7175104"/>
              <a:gd name="connsiteY1248" fmla="*/ 2310464 h 7019132"/>
              <a:gd name="connsiteX1249" fmla="*/ 1793776 w 7175104"/>
              <a:gd name="connsiteY1249" fmla="*/ 2230199 h 7019132"/>
              <a:gd name="connsiteX1250" fmla="*/ 1766869 w 7175104"/>
              <a:gd name="connsiteY1250" fmla="*/ 2303965 h 7019132"/>
              <a:gd name="connsiteX1251" fmla="*/ 1833970 w 7175104"/>
              <a:gd name="connsiteY1251" fmla="*/ 2330937 h 7019132"/>
              <a:gd name="connsiteX1252" fmla="*/ 1867852 w 7175104"/>
              <a:gd name="connsiteY1252" fmla="*/ 2404703 h 7019132"/>
              <a:gd name="connsiteX1253" fmla="*/ 1874496 w 7175104"/>
              <a:gd name="connsiteY1253" fmla="*/ 2377731 h 7019132"/>
              <a:gd name="connsiteX1254" fmla="*/ 1948240 w 7175104"/>
              <a:gd name="connsiteY1254" fmla="*/ 2431674 h 7019132"/>
              <a:gd name="connsiteX1255" fmla="*/ 1995410 w 7175104"/>
              <a:gd name="connsiteY1255" fmla="*/ 2444998 h 7019132"/>
              <a:gd name="connsiteX1256" fmla="*/ 2049223 w 7175104"/>
              <a:gd name="connsiteY1256" fmla="*/ 2458321 h 7019132"/>
              <a:gd name="connsiteX1257" fmla="*/ 2223618 w 7175104"/>
              <a:gd name="connsiteY1257" fmla="*/ 2532412 h 7019132"/>
              <a:gd name="connsiteX1258" fmla="*/ 2257500 w 7175104"/>
              <a:gd name="connsiteY1258" fmla="*/ 2505440 h 7019132"/>
              <a:gd name="connsiteX1259" fmla="*/ 2310982 w 7175104"/>
              <a:gd name="connsiteY1259" fmla="*/ 2572382 h 7019132"/>
              <a:gd name="connsiteX1260" fmla="*/ 2358151 w 7175104"/>
              <a:gd name="connsiteY1260" fmla="*/ 2572382 h 7019132"/>
              <a:gd name="connsiteX1261" fmla="*/ 2418608 w 7175104"/>
              <a:gd name="connsiteY1261" fmla="*/ 2565883 h 7019132"/>
              <a:gd name="connsiteX1262" fmla="*/ 2378414 w 7175104"/>
              <a:gd name="connsiteY1262" fmla="*/ 2606178 h 7019132"/>
              <a:gd name="connsiteX1263" fmla="*/ 2519259 w 7175104"/>
              <a:gd name="connsiteY1263" fmla="*/ 2659796 h 7019132"/>
              <a:gd name="connsiteX1264" fmla="*/ 2526235 w 7175104"/>
              <a:gd name="connsiteY1264" fmla="*/ 2646473 h 7019132"/>
              <a:gd name="connsiteX1265" fmla="*/ 2613266 w 7175104"/>
              <a:gd name="connsiteY1265" fmla="*/ 2646473 h 7019132"/>
              <a:gd name="connsiteX1266" fmla="*/ 2586359 w 7175104"/>
              <a:gd name="connsiteY1266" fmla="*/ 2679943 h 7019132"/>
              <a:gd name="connsiteX1267" fmla="*/ 2626885 w 7175104"/>
              <a:gd name="connsiteY1267" fmla="*/ 2673444 h 7019132"/>
              <a:gd name="connsiteX1268" fmla="*/ 2660768 w 7175104"/>
              <a:gd name="connsiteY1268" fmla="*/ 2679943 h 7019132"/>
              <a:gd name="connsiteX1269" fmla="*/ 2687342 w 7175104"/>
              <a:gd name="connsiteY1269" fmla="*/ 2727063 h 7019132"/>
              <a:gd name="connsiteX1270" fmla="*/ 2720893 w 7175104"/>
              <a:gd name="connsiteY1270" fmla="*/ 2693592 h 7019132"/>
              <a:gd name="connsiteX1271" fmla="*/ 2821876 w 7175104"/>
              <a:gd name="connsiteY1271" fmla="*/ 2727063 h 7019132"/>
              <a:gd name="connsiteX1272" fmla="*/ 2808256 w 7175104"/>
              <a:gd name="connsiteY1272" fmla="*/ 2700416 h 7019132"/>
              <a:gd name="connsiteX1273" fmla="*/ 2801612 w 7175104"/>
              <a:gd name="connsiteY1273" fmla="*/ 2652972 h 7019132"/>
              <a:gd name="connsiteX1274" fmla="*/ 2741156 w 7175104"/>
              <a:gd name="connsiteY1274" fmla="*/ 2613002 h 7019132"/>
              <a:gd name="connsiteX1275" fmla="*/ 2814900 w 7175104"/>
              <a:gd name="connsiteY1275" fmla="*/ 2552235 h 7019132"/>
              <a:gd name="connsiteX1276" fmla="*/ 2720893 w 7175104"/>
              <a:gd name="connsiteY1276" fmla="*/ 2572382 h 7019132"/>
              <a:gd name="connsiteX1277" fmla="*/ 2673723 w 7175104"/>
              <a:gd name="connsiteY1277" fmla="*/ 2539236 h 7019132"/>
              <a:gd name="connsiteX1278" fmla="*/ 2761419 w 7175104"/>
              <a:gd name="connsiteY1278" fmla="*/ 2519089 h 7019132"/>
              <a:gd name="connsiteX1279" fmla="*/ 2787993 w 7175104"/>
              <a:gd name="connsiteY1279" fmla="*/ 2545410 h 7019132"/>
              <a:gd name="connsiteX1280" fmla="*/ 2787993 w 7175104"/>
              <a:gd name="connsiteY1280" fmla="*/ 2505440 h 7019132"/>
              <a:gd name="connsiteX1281" fmla="*/ 2767730 w 7175104"/>
              <a:gd name="connsiteY1281" fmla="*/ 2478468 h 7019132"/>
              <a:gd name="connsiteX1282" fmla="*/ 2787993 w 7175104"/>
              <a:gd name="connsiteY1282" fmla="*/ 2458321 h 7019132"/>
              <a:gd name="connsiteX1283" fmla="*/ 2774706 w 7175104"/>
              <a:gd name="connsiteY1283" fmla="*/ 2478468 h 7019132"/>
              <a:gd name="connsiteX1284" fmla="*/ 2861737 w 7175104"/>
              <a:gd name="connsiteY1284" fmla="*/ 2485293 h 7019132"/>
              <a:gd name="connsiteX1285" fmla="*/ 2835163 w 7175104"/>
              <a:gd name="connsiteY1285" fmla="*/ 2444998 h 7019132"/>
              <a:gd name="connsiteX1286" fmla="*/ 2868713 w 7175104"/>
              <a:gd name="connsiteY1286" fmla="*/ 2418026 h 7019132"/>
              <a:gd name="connsiteX1287" fmla="*/ 2821876 w 7175104"/>
              <a:gd name="connsiteY1287" fmla="*/ 2431674 h 7019132"/>
              <a:gd name="connsiteX1288" fmla="*/ 2888976 w 7175104"/>
              <a:gd name="connsiteY1288" fmla="*/ 2397878 h 7019132"/>
              <a:gd name="connsiteX1289" fmla="*/ 2821876 w 7175104"/>
              <a:gd name="connsiteY1289" fmla="*/ 2384555 h 7019132"/>
              <a:gd name="connsiteX1290" fmla="*/ 2821876 w 7175104"/>
              <a:gd name="connsiteY1290" fmla="*/ 2330937 h 7019132"/>
              <a:gd name="connsiteX1291" fmla="*/ 2848782 w 7175104"/>
              <a:gd name="connsiteY1291" fmla="*/ 2351084 h 7019132"/>
              <a:gd name="connsiteX1292" fmla="*/ 2895620 w 7175104"/>
              <a:gd name="connsiteY1292" fmla="*/ 2370907 h 7019132"/>
              <a:gd name="connsiteX1293" fmla="*/ 2902263 w 7175104"/>
              <a:gd name="connsiteY1293" fmla="*/ 2364083 h 7019132"/>
              <a:gd name="connsiteX1294" fmla="*/ 2922526 w 7175104"/>
              <a:gd name="connsiteY1294" fmla="*/ 2431674 h 7019132"/>
              <a:gd name="connsiteX1295" fmla="*/ 2929170 w 7175104"/>
              <a:gd name="connsiteY1295" fmla="*/ 2364083 h 7019132"/>
              <a:gd name="connsiteX1296" fmla="*/ 2969364 w 7175104"/>
              <a:gd name="connsiteY1296" fmla="*/ 2310464 h 7019132"/>
              <a:gd name="connsiteX1297" fmla="*/ 2929170 w 7175104"/>
              <a:gd name="connsiteY1297" fmla="*/ 2283492 h 7019132"/>
              <a:gd name="connsiteX1298" fmla="*/ 3003246 w 7175104"/>
              <a:gd name="connsiteY1298" fmla="*/ 2303965 h 7019132"/>
              <a:gd name="connsiteX1299" fmla="*/ 2982983 w 7175104"/>
              <a:gd name="connsiteY1299" fmla="*/ 2303965 h 7019132"/>
              <a:gd name="connsiteX1300" fmla="*/ 2942789 w 7175104"/>
              <a:gd name="connsiteY1300" fmla="*/ 2377731 h 7019132"/>
              <a:gd name="connsiteX1301" fmla="*/ 3016533 w 7175104"/>
              <a:gd name="connsiteY1301" fmla="*/ 2317288 h 7019132"/>
              <a:gd name="connsiteX1302" fmla="*/ 3003246 w 7175104"/>
              <a:gd name="connsiteY1302" fmla="*/ 2324113 h 7019132"/>
              <a:gd name="connsiteX1303" fmla="*/ 2989627 w 7175104"/>
              <a:gd name="connsiteY1303" fmla="*/ 2344260 h 7019132"/>
              <a:gd name="connsiteX1304" fmla="*/ 3070346 w 7175104"/>
              <a:gd name="connsiteY1304" fmla="*/ 2344260 h 7019132"/>
              <a:gd name="connsiteX1305" fmla="*/ 3090609 w 7175104"/>
              <a:gd name="connsiteY1305" fmla="*/ 2310464 h 7019132"/>
              <a:gd name="connsiteX1306" fmla="*/ 3009890 w 7175104"/>
              <a:gd name="connsiteY1306" fmla="*/ 2290317 h 7019132"/>
              <a:gd name="connsiteX1307" fmla="*/ 2915882 w 7175104"/>
              <a:gd name="connsiteY1307" fmla="*/ 2283492 h 7019132"/>
              <a:gd name="connsiteX1308" fmla="*/ 2855426 w 7175104"/>
              <a:gd name="connsiteY1308" fmla="*/ 2263670 h 7019132"/>
              <a:gd name="connsiteX1309" fmla="*/ 2781349 w 7175104"/>
              <a:gd name="connsiteY1309" fmla="*/ 2250347 h 7019132"/>
              <a:gd name="connsiteX1310" fmla="*/ 2700630 w 7175104"/>
              <a:gd name="connsiteY1310" fmla="*/ 2162932 h 7019132"/>
              <a:gd name="connsiteX1311" fmla="*/ 2586359 w 7175104"/>
              <a:gd name="connsiteY1311" fmla="*/ 2102165 h 7019132"/>
              <a:gd name="connsiteX1312" fmla="*/ 2425252 w 7175104"/>
              <a:gd name="connsiteY1312" fmla="*/ 1907839 h 7019132"/>
              <a:gd name="connsiteX1313" fmla="*/ 2337888 w 7175104"/>
              <a:gd name="connsiteY1313" fmla="*/ 1920838 h 7019132"/>
              <a:gd name="connsiteX1314" fmla="*/ 2378414 w 7175104"/>
              <a:gd name="connsiteY1314" fmla="*/ 1867219 h 7019132"/>
              <a:gd name="connsiteX1315" fmla="*/ 2438871 w 7175104"/>
              <a:gd name="connsiteY1315" fmla="*/ 1807102 h 7019132"/>
              <a:gd name="connsiteX1316" fmla="*/ 2391701 w 7175104"/>
              <a:gd name="connsiteY1316" fmla="*/ 1719687 h 7019132"/>
              <a:gd name="connsiteX1317" fmla="*/ 2438871 w 7175104"/>
              <a:gd name="connsiteY1317" fmla="*/ 1639097 h 7019132"/>
              <a:gd name="connsiteX1318" fmla="*/ 2297362 w 7175104"/>
              <a:gd name="connsiteY1318" fmla="*/ 1753158 h 7019132"/>
              <a:gd name="connsiteX1319" fmla="*/ 2297362 w 7175104"/>
              <a:gd name="connsiteY1319" fmla="*/ 1726511 h 7019132"/>
              <a:gd name="connsiteX1320" fmla="*/ 2378414 w 7175104"/>
              <a:gd name="connsiteY1320" fmla="*/ 1692716 h 7019132"/>
              <a:gd name="connsiteX1321" fmla="*/ 2398345 w 7175104"/>
              <a:gd name="connsiteY1321" fmla="*/ 1639097 h 7019132"/>
              <a:gd name="connsiteX1322" fmla="*/ 2431895 w 7175104"/>
              <a:gd name="connsiteY1322" fmla="*/ 1632273 h 7019132"/>
              <a:gd name="connsiteX1323" fmla="*/ 2459134 w 7175104"/>
              <a:gd name="connsiteY1323" fmla="*/ 1585154 h 7019132"/>
              <a:gd name="connsiteX1324" fmla="*/ 2418608 w 7175104"/>
              <a:gd name="connsiteY1324" fmla="*/ 1612126 h 7019132"/>
              <a:gd name="connsiteX1325" fmla="*/ 2371770 w 7175104"/>
              <a:gd name="connsiteY1325" fmla="*/ 1578330 h 7019132"/>
              <a:gd name="connsiteX1326" fmla="*/ 2291051 w 7175104"/>
              <a:gd name="connsiteY1326" fmla="*/ 1517887 h 7019132"/>
              <a:gd name="connsiteX1327" fmla="*/ 2291051 w 7175104"/>
              <a:gd name="connsiteY1327" fmla="*/ 1490916 h 7019132"/>
              <a:gd name="connsiteX1328" fmla="*/ 2203355 w 7175104"/>
              <a:gd name="connsiteY1328" fmla="*/ 1464594 h 7019132"/>
              <a:gd name="connsiteX1329" fmla="*/ 2143230 w 7175104"/>
              <a:gd name="connsiteY1329" fmla="*/ 1390178 h 7019132"/>
              <a:gd name="connsiteX1330" fmla="*/ 2149874 w 7175104"/>
              <a:gd name="connsiteY1330" fmla="*/ 1336560 h 7019132"/>
              <a:gd name="connsiteX1331" fmla="*/ 2243881 w 7175104"/>
              <a:gd name="connsiteY1331" fmla="*/ 1276442 h 7019132"/>
              <a:gd name="connsiteX1332" fmla="*/ 2270788 w 7175104"/>
              <a:gd name="connsiteY1332" fmla="*/ 1202676 h 7019132"/>
              <a:gd name="connsiteX1333" fmla="*/ 2216974 w 7175104"/>
              <a:gd name="connsiteY1333" fmla="*/ 1249471 h 7019132"/>
              <a:gd name="connsiteX1334" fmla="*/ 2250525 w 7175104"/>
              <a:gd name="connsiteY1334" fmla="*/ 1189028 h 7019132"/>
              <a:gd name="connsiteX1335" fmla="*/ 2237237 w 7175104"/>
              <a:gd name="connsiteY1335" fmla="*/ 1081466 h 7019132"/>
              <a:gd name="connsiteX1336" fmla="*/ 2297362 w 7175104"/>
              <a:gd name="connsiteY1336" fmla="*/ 1141909 h 7019132"/>
              <a:gd name="connsiteX1337" fmla="*/ 2337888 w 7175104"/>
              <a:gd name="connsiteY1337" fmla="*/ 1074642 h 7019132"/>
              <a:gd name="connsiteX1338" fmla="*/ 2337888 w 7175104"/>
              <a:gd name="connsiteY1338" fmla="*/ 1014525 h 7019132"/>
              <a:gd name="connsiteX1339" fmla="*/ 2398345 w 7175104"/>
              <a:gd name="connsiteY1339" fmla="*/ 980729 h 7019132"/>
              <a:gd name="connsiteX1340" fmla="*/ 2472421 w 7175104"/>
              <a:gd name="connsiteY1340" fmla="*/ 973905 h 7019132"/>
              <a:gd name="connsiteX1341" fmla="*/ 2599979 w 7175104"/>
              <a:gd name="connsiteY1341" fmla="*/ 1034347 h 7019132"/>
              <a:gd name="connsiteX1342" fmla="*/ 2761419 w 7175104"/>
              <a:gd name="connsiteY1342" fmla="*/ 1040846 h 7019132"/>
              <a:gd name="connsiteX1343" fmla="*/ 3023509 w 7175104"/>
              <a:gd name="connsiteY1343" fmla="*/ 1141909 h 7019132"/>
              <a:gd name="connsiteX1344" fmla="*/ 3050083 w 7175104"/>
              <a:gd name="connsiteY1344" fmla="*/ 1108438 h 7019132"/>
              <a:gd name="connsiteX1345" fmla="*/ 3070346 w 7175104"/>
              <a:gd name="connsiteY1345" fmla="*/ 1141909 h 7019132"/>
              <a:gd name="connsiteX1346" fmla="*/ 3043108 w 7175104"/>
              <a:gd name="connsiteY1346" fmla="*/ 1088290 h 7019132"/>
              <a:gd name="connsiteX1347" fmla="*/ 2996270 w 7175104"/>
              <a:gd name="connsiteY1347" fmla="*/ 1040846 h 7019132"/>
              <a:gd name="connsiteX1348" fmla="*/ 2875357 w 7175104"/>
              <a:gd name="connsiteY1348" fmla="*/ 973905 h 7019132"/>
              <a:gd name="connsiteX1349" fmla="*/ 2848782 w 7175104"/>
              <a:gd name="connsiteY1349" fmla="*/ 913462 h 7019132"/>
              <a:gd name="connsiteX1350" fmla="*/ 2895620 w 7175104"/>
              <a:gd name="connsiteY1350" fmla="*/ 900139 h 7019132"/>
              <a:gd name="connsiteX1351" fmla="*/ 2909239 w 7175104"/>
              <a:gd name="connsiteY1351" fmla="*/ 933934 h 7019132"/>
              <a:gd name="connsiteX1352" fmla="*/ 3003246 w 7175104"/>
              <a:gd name="connsiteY1352" fmla="*/ 873167 h 7019132"/>
              <a:gd name="connsiteX1353" fmla="*/ 2976007 w 7175104"/>
              <a:gd name="connsiteY1353" fmla="*/ 906963 h 7019132"/>
              <a:gd name="connsiteX1354" fmla="*/ 3003246 w 7175104"/>
              <a:gd name="connsiteY1354" fmla="*/ 906963 h 7019132"/>
              <a:gd name="connsiteX1355" fmla="*/ 3030153 w 7175104"/>
              <a:gd name="connsiteY1355" fmla="*/ 859519 h 7019132"/>
              <a:gd name="connsiteX1356" fmla="*/ 3090609 w 7175104"/>
              <a:gd name="connsiteY1356" fmla="*/ 866343 h 7019132"/>
              <a:gd name="connsiteX1357" fmla="*/ 3056727 w 7175104"/>
              <a:gd name="connsiteY1357" fmla="*/ 906963 h 7019132"/>
              <a:gd name="connsiteX1358" fmla="*/ 3076990 w 7175104"/>
              <a:gd name="connsiteY1358" fmla="*/ 920286 h 7019132"/>
              <a:gd name="connsiteX1359" fmla="*/ 3097253 w 7175104"/>
              <a:gd name="connsiteY1359" fmla="*/ 886490 h 7019132"/>
              <a:gd name="connsiteX1360" fmla="*/ 3137447 w 7175104"/>
              <a:gd name="connsiteY1360" fmla="*/ 900139 h 7019132"/>
              <a:gd name="connsiteX1361" fmla="*/ 3164354 w 7175104"/>
              <a:gd name="connsiteY1361" fmla="*/ 846520 h 7019132"/>
              <a:gd name="connsiteX1362" fmla="*/ 3150734 w 7175104"/>
              <a:gd name="connsiteY1362" fmla="*/ 805900 h 7019132"/>
              <a:gd name="connsiteX1363" fmla="*/ 3144091 w 7175104"/>
              <a:gd name="connsiteY1363" fmla="*/ 752607 h 7019132"/>
              <a:gd name="connsiteX1364" fmla="*/ 3170997 w 7175104"/>
              <a:gd name="connsiteY1364" fmla="*/ 765605 h 7019132"/>
              <a:gd name="connsiteX1365" fmla="*/ 3211523 w 7175104"/>
              <a:gd name="connsiteY1365" fmla="*/ 765605 h 7019132"/>
              <a:gd name="connsiteX1366" fmla="*/ 3150734 w 7175104"/>
              <a:gd name="connsiteY1366" fmla="*/ 698339 h 7019132"/>
              <a:gd name="connsiteX1367" fmla="*/ 3204880 w 7175104"/>
              <a:gd name="connsiteY1367" fmla="*/ 685015 h 7019132"/>
              <a:gd name="connsiteX1368" fmla="*/ 3204880 w 7175104"/>
              <a:gd name="connsiteY1368" fmla="*/ 665193 h 7019132"/>
              <a:gd name="connsiteX1369" fmla="*/ 3225143 w 7175104"/>
              <a:gd name="connsiteY1369" fmla="*/ 665193 h 7019132"/>
              <a:gd name="connsiteX1370" fmla="*/ 3177641 w 7175104"/>
              <a:gd name="connsiteY1370" fmla="*/ 570954 h 7019132"/>
              <a:gd name="connsiteX1371" fmla="*/ 3191261 w 7175104"/>
              <a:gd name="connsiteY1371" fmla="*/ 483865 h 7019132"/>
              <a:gd name="connsiteX1372" fmla="*/ 3338749 w 7175104"/>
              <a:gd name="connsiteY1372" fmla="*/ 550807 h 7019132"/>
              <a:gd name="connsiteX1373" fmla="*/ 3359012 w 7175104"/>
              <a:gd name="connsiteY1373" fmla="*/ 530659 h 7019132"/>
              <a:gd name="connsiteX1374" fmla="*/ 3439731 w 7175104"/>
              <a:gd name="connsiteY1374" fmla="*/ 530659 h 7019132"/>
              <a:gd name="connsiteX1375" fmla="*/ 3507164 w 7175104"/>
              <a:gd name="connsiteY1375" fmla="*/ 591102 h 7019132"/>
              <a:gd name="connsiteX1376" fmla="*/ 3654985 w 7175104"/>
              <a:gd name="connsiteY1376" fmla="*/ 805900 h 7019132"/>
              <a:gd name="connsiteX1377" fmla="*/ 3728729 w 7175104"/>
              <a:gd name="connsiteY1377" fmla="*/ 792577 h 7019132"/>
              <a:gd name="connsiteX1378" fmla="*/ 3701490 w 7175104"/>
              <a:gd name="connsiteY1378" fmla="*/ 819549 h 7019132"/>
              <a:gd name="connsiteX1379" fmla="*/ 3789518 w 7175104"/>
              <a:gd name="connsiteY1379" fmla="*/ 819549 h 7019132"/>
              <a:gd name="connsiteX1380" fmla="*/ 3889836 w 7175104"/>
              <a:gd name="connsiteY1380" fmla="*/ 805900 h 7019132"/>
              <a:gd name="connsiteX1381" fmla="*/ 3889836 w 7175104"/>
              <a:gd name="connsiteY1381" fmla="*/ 765605 h 7019132"/>
              <a:gd name="connsiteX1382" fmla="*/ 4004107 w 7175104"/>
              <a:gd name="connsiteY1382" fmla="*/ 799401 h 7019132"/>
              <a:gd name="connsiteX1383" fmla="*/ 3990487 w 7175104"/>
              <a:gd name="connsiteY1383" fmla="*/ 853019 h 7019132"/>
              <a:gd name="connsiteX1384" fmla="*/ 4037657 w 7175104"/>
              <a:gd name="connsiteY1384" fmla="*/ 819549 h 7019132"/>
              <a:gd name="connsiteX1385" fmla="*/ 3997463 w 7175104"/>
              <a:gd name="connsiteY1385" fmla="*/ 859519 h 7019132"/>
              <a:gd name="connsiteX1386" fmla="*/ 4051276 w 7175104"/>
              <a:gd name="connsiteY1386" fmla="*/ 879991 h 7019132"/>
              <a:gd name="connsiteX1387" fmla="*/ 4067221 w 7175104"/>
              <a:gd name="connsiteY1387" fmla="*/ 852045 h 7019132"/>
              <a:gd name="connsiteX1388" fmla="*/ 4092135 w 7175104"/>
              <a:gd name="connsiteY1388" fmla="*/ 826048 h 7019132"/>
              <a:gd name="connsiteX1389" fmla="*/ 4076854 w 7175104"/>
              <a:gd name="connsiteY1389" fmla="*/ 849770 h 7019132"/>
              <a:gd name="connsiteX1390" fmla="*/ 4111733 w 7175104"/>
              <a:gd name="connsiteY1390" fmla="*/ 879991 h 7019132"/>
              <a:gd name="connsiteX1391" fmla="*/ 4104758 w 7175104"/>
              <a:gd name="connsiteY1391" fmla="*/ 859519 h 7019132"/>
              <a:gd name="connsiteX1392" fmla="*/ 4171858 w 7175104"/>
              <a:gd name="connsiteY1392" fmla="*/ 826373 h 7019132"/>
              <a:gd name="connsiteX1393" fmla="*/ 4111733 w 7175104"/>
              <a:gd name="connsiteY1393" fmla="*/ 920286 h 7019132"/>
              <a:gd name="connsiteX1394" fmla="*/ 4178834 w 7175104"/>
              <a:gd name="connsiteY1394" fmla="*/ 933934 h 7019132"/>
              <a:gd name="connsiteX1395" fmla="*/ 4185477 w 7175104"/>
              <a:gd name="connsiteY1395" fmla="*/ 873167 h 7019132"/>
              <a:gd name="connsiteX1396" fmla="*/ 4239291 w 7175104"/>
              <a:gd name="connsiteY1396" fmla="*/ 879991 h 7019132"/>
              <a:gd name="connsiteX1397" fmla="*/ 4232647 w 7175104"/>
              <a:gd name="connsiteY1397" fmla="*/ 933934 h 7019132"/>
              <a:gd name="connsiteX1398" fmla="*/ 4313367 w 7175104"/>
              <a:gd name="connsiteY1398" fmla="*/ 906963 h 7019132"/>
              <a:gd name="connsiteX1399" fmla="*/ 4326654 w 7175104"/>
              <a:gd name="connsiteY1399" fmla="*/ 940109 h 7019132"/>
              <a:gd name="connsiteX1400" fmla="*/ 4326654 w 7175104"/>
              <a:gd name="connsiteY1400" fmla="*/ 1007700 h 7019132"/>
              <a:gd name="connsiteX1401" fmla="*/ 4340274 w 7175104"/>
              <a:gd name="connsiteY1401" fmla="*/ 987553 h 7019132"/>
              <a:gd name="connsiteX1402" fmla="*/ 4387111 w 7175104"/>
              <a:gd name="connsiteY1402" fmla="*/ 1027523 h 7019132"/>
              <a:gd name="connsiteX1403" fmla="*/ 4373492 w 7175104"/>
              <a:gd name="connsiteY1403" fmla="*/ 1047670 h 7019132"/>
              <a:gd name="connsiteX1404" fmla="*/ 4407374 w 7175104"/>
              <a:gd name="connsiteY1404" fmla="*/ 1021024 h 7019132"/>
              <a:gd name="connsiteX1405" fmla="*/ 4373492 w 7175104"/>
              <a:gd name="connsiteY1405" fmla="*/ 1068143 h 7019132"/>
              <a:gd name="connsiteX1406" fmla="*/ 4467499 w 7175104"/>
              <a:gd name="connsiteY1406" fmla="*/ 1021024 h 7019132"/>
              <a:gd name="connsiteX1407" fmla="*/ 4447236 w 7175104"/>
              <a:gd name="connsiteY1407" fmla="*/ 1074642 h 7019132"/>
              <a:gd name="connsiteX1408" fmla="*/ 4467499 w 7175104"/>
              <a:gd name="connsiteY1408" fmla="*/ 1081466 h 7019132"/>
              <a:gd name="connsiteX1409" fmla="*/ 4515001 w 7175104"/>
              <a:gd name="connsiteY1409" fmla="*/ 1054495 h 7019132"/>
              <a:gd name="connsiteX1410" fmla="*/ 4548219 w 7175104"/>
              <a:gd name="connsiteY1410" fmla="*/ 1081466 h 7019132"/>
              <a:gd name="connsiteX1411" fmla="*/ 4648870 w 7175104"/>
              <a:gd name="connsiteY1411" fmla="*/ 1101614 h 7019132"/>
              <a:gd name="connsiteX1412" fmla="*/ 4655846 w 7175104"/>
              <a:gd name="connsiteY1412" fmla="*/ 1128261 h 7019132"/>
              <a:gd name="connsiteX1413" fmla="*/ 4703015 w 7175104"/>
              <a:gd name="connsiteY1413" fmla="*/ 1115262 h 7019132"/>
              <a:gd name="connsiteX1414" fmla="*/ 4642226 w 7175104"/>
              <a:gd name="connsiteY1414" fmla="*/ 1040846 h 7019132"/>
              <a:gd name="connsiteX1415" fmla="*/ 4615652 w 7175104"/>
              <a:gd name="connsiteY1415" fmla="*/ 1101614 h 7019132"/>
              <a:gd name="connsiteX1416" fmla="*/ 4554863 w 7175104"/>
              <a:gd name="connsiteY1416" fmla="*/ 1108438 h 7019132"/>
              <a:gd name="connsiteX1417" fmla="*/ 4575126 w 7175104"/>
              <a:gd name="connsiteY1417" fmla="*/ 1108438 h 7019132"/>
              <a:gd name="connsiteX1418" fmla="*/ 4609008 w 7175104"/>
              <a:gd name="connsiteY1418" fmla="*/ 973905 h 7019132"/>
              <a:gd name="connsiteX1419" fmla="*/ 4635582 w 7175104"/>
              <a:gd name="connsiteY1419" fmla="*/ 1027523 h 7019132"/>
              <a:gd name="connsiteX1420" fmla="*/ 4783403 w 7175104"/>
              <a:gd name="connsiteY1420" fmla="*/ 987553 h 7019132"/>
              <a:gd name="connsiteX1421" fmla="*/ 4877742 w 7175104"/>
              <a:gd name="connsiteY1421" fmla="*/ 987553 h 7019132"/>
              <a:gd name="connsiteX1422" fmla="*/ 4803666 w 7175104"/>
              <a:gd name="connsiteY1422" fmla="*/ 1021024 h 7019132"/>
              <a:gd name="connsiteX1423" fmla="*/ 4830240 w 7175104"/>
              <a:gd name="connsiteY1423" fmla="*/ 1054495 h 7019132"/>
              <a:gd name="connsiteX1424" fmla="*/ 4877742 w 7175104"/>
              <a:gd name="connsiteY1424" fmla="*/ 1007700 h 7019132"/>
              <a:gd name="connsiteX1425" fmla="*/ 4971749 w 7175104"/>
              <a:gd name="connsiteY1425" fmla="*/ 1108438 h 7019132"/>
              <a:gd name="connsiteX1426" fmla="*/ 4964774 w 7175104"/>
              <a:gd name="connsiteY1426" fmla="*/ 1088290 h 7019132"/>
              <a:gd name="connsiteX1427" fmla="*/ 5018587 w 7175104"/>
              <a:gd name="connsiteY1427" fmla="*/ 1061319 h 7019132"/>
              <a:gd name="connsiteX1428" fmla="*/ 5025230 w 7175104"/>
              <a:gd name="connsiteY1428" fmla="*/ 1068143 h 7019132"/>
              <a:gd name="connsiteX1429" fmla="*/ 5038850 w 7175104"/>
              <a:gd name="connsiteY1429" fmla="*/ 1121436 h 7019132"/>
              <a:gd name="connsiteX1430" fmla="*/ 5005300 w 7175104"/>
              <a:gd name="connsiteY1430" fmla="*/ 1148408 h 7019132"/>
              <a:gd name="connsiteX1431" fmla="*/ 5018587 w 7175104"/>
              <a:gd name="connsiteY1431" fmla="*/ 1162056 h 7019132"/>
              <a:gd name="connsiteX1432" fmla="*/ 5031874 w 7175104"/>
              <a:gd name="connsiteY1432" fmla="*/ 1135085 h 7019132"/>
              <a:gd name="connsiteX1433" fmla="*/ 5099307 w 7175104"/>
              <a:gd name="connsiteY1433" fmla="*/ 1228998 h 7019132"/>
              <a:gd name="connsiteX1434" fmla="*/ 5146144 w 7175104"/>
              <a:gd name="connsiteY1434" fmla="*/ 1336560 h 7019132"/>
              <a:gd name="connsiteX1435" fmla="*/ 5159764 w 7175104"/>
              <a:gd name="connsiteY1435" fmla="*/ 1316412 h 7019132"/>
              <a:gd name="connsiteX1436" fmla="*/ 5173383 w 7175104"/>
              <a:gd name="connsiteY1436" fmla="*/ 1343384 h 7019132"/>
              <a:gd name="connsiteX1437" fmla="*/ 5267390 w 7175104"/>
              <a:gd name="connsiteY1437" fmla="*/ 1390178 h 7019132"/>
              <a:gd name="connsiteX1438" fmla="*/ 5253771 w 7175104"/>
              <a:gd name="connsiteY1438" fmla="*/ 1477592 h 7019132"/>
              <a:gd name="connsiteX1439" fmla="*/ 5300608 w 7175104"/>
              <a:gd name="connsiteY1439" fmla="*/ 1450946 h 7019132"/>
              <a:gd name="connsiteX1440" fmla="*/ 5361397 w 7175104"/>
              <a:gd name="connsiteY1440" fmla="*/ 1497740 h 7019132"/>
              <a:gd name="connsiteX1441" fmla="*/ 5408235 w 7175104"/>
              <a:gd name="connsiteY1441" fmla="*/ 1464594 h 7019132"/>
              <a:gd name="connsiteX1442" fmla="*/ 5381660 w 7175104"/>
              <a:gd name="connsiteY1442" fmla="*/ 1497740 h 7019132"/>
              <a:gd name="connsiteX1443" fmla="*/ 5441785 w 7175104"/>
              <a:gd name="connsiteY1443" fmla="*/ 1504564 h 7019132"/>
              <a:gd name="connsiteX1444" fmla="*/ 5408235 w 7175104"/>
              <a:gd name="connsiteY1444" fmla="*/ 1531536 h 7019132"/>
              <a:gd name="connsiteX1445" fmla="*/ 5475668 w 7175104"/>
              <a:gd name="connsiteY1445" fmla="*/ 1504564 h 7019132"/>
              <a:gd name="connsiteX1446" fmla="*/ 5515861 w 7175104"/>
              <a:gd name="connsiteY1446" fmla="*/ 1490916 h 7019132"/>
              <a:gd name="connsiteX1447" fmla="*/ 5481979 w 7175104"/>
              <a:gd name="connsiteY1447" fmla="*/ 1517887 h 7019132"/>
              <a:gd name="connsiteX1448" fmla="*/ 5575986 w 7175104"/>
              <a:gd name="connsiteY1448" fmla="*/ 1585154 h 7019132"/>
              <a:gd name="connsiteX1449" fmla="*/ 5549412 w 7175104"/>
              <a:gd name="connsiteY1449" fmla="*/ 1612126 h 7019132"/>
              <a:gd name="connsiteX1450" fmla="*/ 5616512 w 7175104"/>
              <a:gd name="connsiteY1450" fmla="*/ 1571506 h 7019132"/>
              <a:gd name="connsiteX1451" fmla="*/ 5650395 w 7175104"/>
              <a:gd name="connsiteY1451" fmla="*/ 1591978 h 7019132"/>
              <a:gd name="connsiteX1452" fmla="*/ 5717495 w 7175104"/>
              <a:gd name="connsiteY1452" fmla="*/ 1545184 h 7019132"/>
              <a:gd name="connsiteX1453" fmla="*/ 5616512 w 7175104"/>
              <a:gd name="connsiteY1453" fmla="*/ 1551683 h 7019132"/>
              <a:gd name="connsiteX1454" fmla="*/ 5643419 w 7175104"/>
              <a:gd name="connsiteY1454" fmla="*/ 1517887 h 7019132"/>
              <a:gd name="connsiteX1455" fmla="*/ 5522505 w 7175104"/>
              <a:gd name="connsiteY1455" fmla="*/ 1504564 h 7019132"/>
              <a:gd name="connsiteX1456" fmla="*/ 5569675 w 7175104"/>
              <a:gd name="connsiteY1456" fmla="*/ 1497740 h 7019132"/>
              <a:gd name="connsiteX1457" fmla="*/ 5488623 w 7175104"/>
              <a:gd name="connsiteY1457" fmla="*/ 1484416 h 7019132"/>
              <a:gd name="connsiteX1458" fmla="*/ 5522505 w 7175104"/>
              <a:gd name="connsiteY1458" fmla="*/ 1437622 h 7019132"/>
              <a:gd name="connsiteX1459" fmla="*/ 5435142 w 7175104"/>
              <a:gd name="connsiteY1459" fmla="*/ 1417150 h 7019132"/>
              <a:gd name="connsiteX1460" fmla="*/ 5441785 w 7175104"/>
              <a:gd name="connsiteY1460" fmla="*/ 1383354 h 7019132"/>
              <a:gd name="connsiteX1461" fmla="*/ 5428498 w 7175104"/>
              <a:gd name="connsiteY1461" fmla="*/ 1410651 h 7019132"/>
              <a:gd name="connsiteX1462" fmla="*/ 5394615 w 7175104"/>
              <a:gd name="connsiteY1462" fmla="*/ 1330061 h 7019132"/>
              <a:gd name="connsiteX1463" fmla="*/ 5435142 w 7175104"/>
              <a:gd name="connsiteY1463" fmla="*/ 1296265 h 7019132"/>
              <a:gd name="connsiteX1464" fmla="*/ 5381660 w 7175104"/>
              <a:gd name="connsiteY1464" fmla="*/ 1269618 h 7019132"/>
              <a:gd name="connsiteX1465" fmla="*/ 5381660 w 7175104"/>
              <a:gd name="connsiteY1465" fmla="*/ 1336560 h 7019132"/>
              <a:gd name="connsiteX1466" fmla="*/ 5320871 w 7175104"/>
              <a:gd name="connsiteY1466" fmla="*/ 1289766 h 7019132"/>
              <a:gd name="connsiteX1467" fmla="*/ 5347778 w 7175104"/>
              <a:gd name="connsiteY1467" fmla="*/ 1282941 h 7019132"/>
              <a:gd name="connsiteX1468" fmla="*/ 5368041 w 7175104"/>
              <a:gd name="connsiteY1468" fmla="*/ 1222499 h 7019132"/>
              <a:gd name="connsiteX1469" fmla="*/ 5327515 w 7175104"/>
              <a:gd name="connsiteY1469" fmla="*/ 1222499 h 7019132"/>
              <a:gd name="connsiteX1470" fmla="*/ 5347778 w 7175104"/>
              <a:gd name="connsiteY1470" fmla="*/ 1242646 h 7019132"/>
              <a:gd name="connsiteX1471" fmla="*/ 5287653 w 7175104"/>
              <a:gd name="connsiteY1471" fmla="*/ 1269618 h 7019132"/>
              <a:gd name="connsiteX1472" fmla="*/ 5314228 w 7175104"/>
              <a:gd name="connsiteY1472" fmla="*/ 1182204 h 7019132"/>
              <a:gd name="connsiteX1473" fmla="*/ 5274034 w 7175104"/>
              <a:gd name="connsiteY1473" fmla="*/ 1215675 h 7019132"/>
              <a:gd name="connsiteX1474" fmla="*/ 5293965 w 7175104"/>
              <a:gd name="connsiteY1474" fmla="*/ 1182204 h 7019132"/>
              <a:gd name="connsiteX1475" fmla="*/ 5119238 w 7175104"/>
              <a:gd name="connsiteY1475" fmla="*/ 1054495 h 7019132"/>
              <a:gd name="connsiteX1476" fmla="*/ 5005300 w 7175104"/>
              <a:gd name="connsiteY1476" fmla="*/ 973905 h 7019132"/>
              <a:gd name="connsiteX1477" fmla="*/ 4931223 w 7175104"/>
              <a:gd name="connsiteY1477" fmla="*/ 906963 h 7019132"/>
              <a:gd name="connsiteX1478" fmla="*/ 4850503 w 7175104"/>
              <a:gd name="connsiteY1478" fmla="*/ 819549 h 7019132"/>
              <a:gd name="connsiteX1479" fmla="*/ 4763140 w 7175104"/>
              <a:gd name="connsiteY1479" fmla="*/ 752607 h 7019132"/>
              <a:gd name="connsiteX1480" fmla="*/ 4803666 w 7175104"/>
              <a:gd name="connsiteY1480" fmla="*/ 725635 h 7019132"/>
              <a:gd name="connsiteX1481" fmla="*/ 4790379 w 7175104"/>
              <a:gd name="connsiteY1481" fmla="*/ 705163 h 7019132"/>
              <a:gd name="connsiteX1482" fmla="*/ 4763140 w 7175104"/>
              <a:gd name="connsiteY1482" fmla="*/ 745783 h 7019132"/>
              <a:gd name="connsiteX1483" fmla="*/ 4642226 w 7175104"/>
              <a:gd name="connsiteY1483" fmla="*/ 658369 h 7019132"/>
              <a:gd name="connsiteX1484" fmla="*/ 4682752 w 7175104"/>
              <a:gd name="connsiteY1484" fmla="*/ 638221 h 7019132"/>
              <a:gd name="connsiteX1485" fmla="*/ 4629271 w 7175104"/>
              <a:gd name="connsiteY1485" fmla="*/ 645045 h 7019132"/>
              <a:gd name="connsiteX1486" fmla="*/ 4655846 w 7175104"/>
              <a:gd name="connsiteY1486" fmla="*/ 638221 h 7019132"/>
              <a:gd name="connsiteX1487" fmla="*/ 4615652 w 7175104"/>
              <a:gd name="connsiteY1487" fmla="*/ 597601 h 7019132"/>
              <a:gd name="connsiteX1488" fmla="*/ 4602032 w 7175104"/>
              <a:gd name="connsiteY1488" fmla="*/ 624573 h 7019132"/>
              <a:gd name="connsiteX1489" fmla="*/ 4561838 w 7175104"/>
              <a:gd name="connsiteY1489" fmla="*/ 570954 h 7019132"/>
              <a:gd name="connsiteX1490" fmla="*/ 4501381 w 7175104"/>
              <a:gd name="connsiteY1490" fmla="*/ 570954 h 7019132"/>
              <a:gd name="connsiteX1491" fmla="*/ 4501381 w 7175104"/>
              <a:gd name="connsiteY1491" fmla="*/ 537483 h 7019132"/>
              <a:gd name="connsiteX1492" fmla="*/ 4460855 w 7175104"/>
              <a:gd name="connsiteY1492" fmla="*/ 569979 h 7019132"/>
              <a:gd name="connsiteX1493" fmla="*/ 4393755 w 7175104"/>
              <a:gd name="connsiteY1493" fmla="*/ 490689 h 7019132"/>
              <a:gd name="connsiteX1494" fmla="*/ 4494738 w 7175104"/>
              <a:gd name="connsiteY1494" fmla="*/ 463393 h 7019132"/>
              <a:gd name="connsiteX1495" fmla="*/ 4360205 w 7175104"/>
              <a:gd name="connsiteY1495" fmla="*/ 443245 h 7019132"/>
              <a:gd name="connsiteX1496" fmla="*/ 4265865 w 7175104"/>
              <a:gd name="connsiteY1496" fmla="*/ 335683 h 7019132"/>
              <a:gd name="connsiteX1497" fmla="*/ 4199097 w 7175104"/>
              <a:gd name="connsiteY1497" fmla="*/ 302538 h 7019132"/>
              <a:gd name="connsiteX1498" fmla="*/ 4165547 w 7175104"/>
              <a:gd name="connsiteY1498" fmla="*/ 241770 h 7019132"/>
              <a:gd name="connsiteX1499" fmla="*/ 4104758 w 7175104"/>
              <a:gd name="connsiteY1499" fmla="*/ 234946 h 7019132"/>
              <a:gd name="connsiteX1500" fmla="*/ 4131996 w 7175104"/>
              <a:gd name="connsiteY1500" fmla="*/ 208299 h 7019132"/>
              <a:gd name="connsiteX1501" fmla="*/ 4064896 w 7175104"/>
              <a:gd name="connsiteY1501" fmla="*/ 188152 h 7019132"/>
              <a:gd name="connsiteX1502" fmla="*/ 4031013 w 7175104"/>
              <a:gd name="connsiteY1502" fmla="*/ 134208 h 7019132"/>
              <a:gd name="connsiteX1503" fmla="*/ 4057920 w 7175104"/>
              <a:gd name="connsiteY1503" fmla="*/ 168004 h 7019132"/>
              <a:gd name="connsiteX1504" fmla="*/ 4044633 w 7175104"/>
              <a:gd name="connsiteY1504" fmla="*/ 60443 h 7019132"/>
              <a:gd name="connsiteX1505" fmla="*/ 4125021 w 7175104"/>
              <a:gd name="connsiteY1505" fmla="*/ 0 h 701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Lst>
            <a:rect l="l" t="t" r="r" b="b"/>
            <a:pathLst>
              <a:path w="7175104" h="7019132">
                <a:moveTo>
                  <a:pt x="449108" y="6878100"/>
                </a:moveTo>
                <a:lnTo>
                  <a:pt x="456749" y="6898572"/>
                </a:lnTo>
                <a:cubicBezTo>
                  <a:pt x="456749" y="6898572"/>
                  <a:pt x="456749" y="6898572"/>
                  <a:pt x="450105" y="6898572"/>
                </a:cubicBezTo>
                <a:cubicBezTo>
                  <a:pt x="436486" y="6891748"/>
                  <a:pt x="429842" y="6891748"/>
                  <a:pt x="429842" y="6884924"/>
                </a:cubicBezTo>
                <a:close/>
                <a:moveTo>
                  <a:pt x="411572" y="6781912"/>
                </a:moveTo>
                <a:cubicBezTo>
                  <a:pt x="411240" y="6780287"/>
                  <a:pt x="411240" y="6779962"/>
                  <a:pt x="412236" y="6782237"/>
                </a:cubicBezTo>
                <a:lnTo>
                  <a:pt x="417883" y="6795560"/>
                </a:lnTo>
                <a:lnTo>
                  <a:pt x="416555" y="6791010"/>
                </a:lnTo>
                <a:cubicBezTo>
                  <a:pt x="423530" y="6791010"/>
                  <a:pt x="423198" y="6791010"/>
                  <a:pt x="429842" y="6791010"/>
                </a:cubicBezTo>
                <a:cubicBezTo>
                  <a:pt x="436486" y="6791010"/>
                  <a:pt x="443461" y="6791010"/>
                  <a:pt x="450105" y="6791010"/>
                </a:cubicBezTo>
                <a:cubicBezTo>
                  <a:pt x="483655" y="6797510"/>
                  <a:pt x="524181" y="6791010"/>
                  <a:pt x="564375" y="6791010"/>
                </a:cubicBezTo>
                <a:cubicBezTo>
                  <a:pt x="587960" y="6791010"/>
                  <a:pt x="609552" y="6789386"/>
                  <a:pt x="629815" y="6788411"/>
                </a:cubicBezTo>
                <a:lnTo>
                  <a:pt x="670009" y="6790036"/>
                </a:lnTo>
                <a:lnTo>
                  <a:pt x="671669" y="6794585"/>
                </a:lnTo>
                <a:cubicBezTo>
                  <a:pt x="676984" y="6809533"/>
                  <a:pt x="680306" y="6817982"/>
                  <a:pt x="678645" y="6811158"/>
                </a:cubicBezTo>
                <a:cubicBezTo>
                  <a:pt x="672002" y="6811158"/>
                  <a:pt x="672002" y="6811158"/>
                  <a:pt x="672002" y="6811158"/>
                </a:cubicBezTo>
                <a:cubicBezTo>
                  <a:pt x="651739" y="6817982"/>
                  <a:pt x="651739" y="6817982"/>
                  <a:pt x="651739" y="6817982"/>
                </a:cubicBezTo>
                <a:cubicBezTo>
                  <a:pt x="638119" y="6817982"/>
                  <a:pt x="624500" y="6817982"/>
                  <a:pt x="617856" y="6824806"/>
                </a:cubicBezTo>
                <a:cubicBezTo>
                  <a:pt x="590949" y="6824806"/>
                  <a:pt x="564375" y="6824156"/>
                  <a:pt x="537468" y="6830981"/>
                </a:cubicBezTo>
                <a:cubicBezTo>
                  <a:pt x="512223" y="6846254"/>
                  <a:pt x="502257" y="6857627"/>
                  <a:pt x="470368" y="6870626"/>
                </a:cubicBezTo>
                <a:lnTo>
                  <a:pt x="449108" y="6878100"/>
                </a:lnTo>
                <a:lnTo>
                  <a:pt x="432499" y="6833905"/>
                </a:lnTo>
                <a:cubicBezTo>
                  <a:pt x="426188" y="6817332"/>
                  <a:pt x="421537" y="6805959"/>
                  <a:pt x="418215" y="6797835"/>
                </a:cubicBezTo>
                <a:lnTo>
                  <a:pt x="418548" y="6800109"/>
                </a:lnTo>
                <a:cubicBezTo>
                  <a:pt x="418548" y="6802059"/>
                  <a:pt x="412901" y="6786136"/>
                  <a:pt x="411572" y="6781912"/>
                </a:cubicBezTo>
                <a:close/>
                <a:moveTo>
                  <a:pt x="386658" y="6752990"/>
                </a:moveTo>
                <a:lnTo>
                  <a:pt x="376361" y="6757215"/>
                </a:lnTo>
                <a:cubicBezTo>
                  <a:pt x="373039" y="6757215"/>
                  <a:pt x="374368" y="6755590"/>
                  <a:pt x="379350" y="6753965"/>
                </a:cubicBezTo>
                <a:close/>
                <a:moveTo>
                  <a:pt x="398949" y="6747791"/>
                </a:moveTo>
                <a:lnTo>
                  <a:pt x="403267" y="6750390"/>
                </a:lnTo>
                <a:lnTo>
                  <a:pt x="386658" y="6752990"/>
                </a:lnTo>
                <a:lnTo>
                  <a:pt x="396624" y="6748766"/>
                </a:lnTo>
                <a:close/>
                <a:moveTo>
                  <a:pt x="867988" y="6676625"/>
                </a:moveTo>
                <a:cubicBezTo>
                  <a:pt x="872639" y="6675325"/>
                  <a:pt x="875296" y="6675000"/>
                  <a:pt x="873635" y="6676625"/>
                </a:cubicBezTo>
                <a:lnTo>
                  <a:pt x="864334" y="6685074"/>
                </a:lnTo>
                <a:lnTo>
                  <a:pt x="861677" y="6679874"/>
                </a:lnTo>
                <a:lnTo>
                  <a:pt x="863670" y="6678249"/>
                </a:lnTo>
                <a:close/>
                <a:moveTo>
                  <a:pt x="703559" y="6670775"/>
                </a:moveTo>
                <a:lnTo>
                  <a:pt x="672002" y="6690273"/>
                </a:lnTo>
                <a:cubicBezTo>
                  <a:pt x="631476" y="6710420"/>
                  <a:pt x="659379" y="6688973"/>
                  <a:pt x="684292" y="6676950"/>
                </a:cubicBezTo>
                <a:close/>
                <a:moveTo>
                  <a:pt x="866327" y="6669800"/>
                </a:moveTo>
                <a:lnTo>
                  <a:pt x="873635" y="6669800"/>
                </a:lnTo>
                <a:lnTo>
                  <a:pt x="863670" y="6678249"/>
                </a:lnTo>
                <a:lnTo>
                  <a:pt x="851047" y="6682474"/>
                </a:lnTo>
                <a:cubicBezTo>
                  <a:pt x="838424" y="6686698"/>
                  <a:pt x="826466" y="6689948"/>
                  <a:pt x="833109" y="6683449"/>
                </a:cubicBezTo>
                <a:close/>
                <a:moveTo>
                  <a:pt x="705220" y="6669475"/>
                </a:moveTo>
                <a:lnTo>
                  <a:pt x="705220" y="6669800"/>
                </a:lnTo>
                <a:lnTo>
                  <a:pt x="703559" y="6670775"/>
                </a:lnTo>
                <a:close/>
                <a:moveTo>
                  <a:pt x="886590" y="6629830"/>
                </a:moveTo>
                <a:lnTo>
                  <a:pt x="886923" y="6629830"/>
                </a:lnTo>
                <a:cubicBezTo>
                  <a:pt x="886923" y="6636655"/>
                  <a:pt x="893234" y="6636655"/>
                  <a:pt x="893234" y="6636655"/>
                </a:cubicBezTo>
                <a:cubicBezTo>
                  <a:pt x="903532" y="6639904"/>
                  <a:pt x="906853" y="6644779"/>
                  <a:pt x="898549" y="6652578"/>
                </a:cubicBezTo>
                <a:lnTo>
                  <a:pt x="895227" y="6654527"/>
                </a:lnTo>
                <a:lnTo>
                  <a:pt x="888583" y="6635355"/>
                </a:lnTo>
                <a:close/>
                <a:moveTo>
                  <a:pt x="880279" y="6629830"/>
                </a:moveTo>
                <a:lnTo>
                  <a:pt x="884265" y="6629830"/>
                </a:lnTo>
                <a:lnTo>
                  <a:pt x="885594" y="6635030"/>
                </a:lnTo>
                <a:cubicBezTo>
                  <a:pt x="885926" y="6638929"/>
                  <a:pt x="885262" y="6639904"/>
                  <a:pt x="880279" y="6629830"/>
                </a:cubicBezTo>
                <a:close/>
                <a:moveTo>
                  <a:pt x="806203" y="6629830"/>
                </a:moveTo>
                <a:cubicBezTo>
                  <a:pt x="790922" y="6649978"/>
                  <a:pt x="821483" y="6658427"/>
                  <a:pt x="876957" y="6656152"/>
                </a:cubicBezTo>
                <a:lnTo>
                  <a:pt x="895227" y="6654527"/>
                </a:lnTo>
                <a:lnTo>
                  <a:pt x="876625" y="6665576"/>
                </a:lnTo>
                <a:lnTo>
                  <a:pt x="866327" y="6669800"/>
                </a:lnTo>
                <a:lnTo>
                  <a:pt x="829123" y="6669475"/>
                </a:lnTo>
                <a:cubicBezTo>
                  <a:pt x="787601" y="6667526"/>
                  <a:pt x="760694" y="6660052"/>
                  <a:pt x="806203" y="6629830"/>
                </a:cubicBezTo>
                <a:close/>
                <a:moveTo>
                  <a:pt x="882604" y="6621381"/>
                </a:moveTo>
                <a:cubicBezTo>
                  <a:pt x="882604" y="6620082"/>
                  <a:pt x="882604" y="6619757"/>
                  <a:pt x="883601" y="6621706"/>
                </a:cubicBezTo>
                <a:lnTo>
                  <a:pt x="886590" y="6629830"/>
                </a:lnTo>
                <a:lnTo>
                  <a:pt x="884265" y="6629830"/>
                </a:lnTo>
                <a:close/>
                <a:moveTo>
                  <a:pt x="266741" y="6380261"/>
                </a:moveTo>
                <a:lnTo>
                  <a:pt x="267738" y="6380911"/>
                </a:lnTo>
                <a:lnTo>
                  <a:pt x="264084" y="6382211"/>
                </a:lnTo>
                <a:close/>
                <a:moveTo>
                  <a:pt x="276374" y="6377337"/>
                </a:moveTo>
                <a:cubicBezTo>
                  <a:pt x="277039" y="6377012"/>
                  <a:pt x="275378" y="6377662"/>
                  <a:pt x="268734" y="6380911"/>
                </a:cubicBezTo>
                <a:lnTo>
                  <a:pt x="267738" y="6380911"/>
                </a:lnTo>
                <a:lnTo>
                  <a:pt x="269399" y="6380261"/>
                </a:lnTo>
                <a:cubicBezTo>
                  <a:pt x="272388" y="6378961"/>
                  <a:pt x="275378" y="6377662"/>
                  <a:pt x="276374" y="6377337"/>
                </a:cubicBezTo>
                <a:close/>
                <a:moveTo>
                  <a:pt x="262091" y="6307145"/>
                </a:moveTo>
                <a:cubicBezTo>
                  <a:pt x="228208" y="6327293"/>
                  <a:pt x="228540" y="6334117"/>
                  <a:pt x="181371" y="6354264"/>
                </a:cubicBezTo>
                <a:cubicBezTo>
                  <a:pt x="194658" y="6340941"/>
                  <a:pt x="235184" y="6320469"/>
                  <a:pt x="262091" y="6307145"/>
                </a:cubicBezTo>
                <a:close/>
                <a:moveTo>
                  <a:pt x="228540" y="6307145"/>
                </a:moveTo>
                <a:cubicBezTo>
                  <a:pt x="194990" y="6327293"/>
                  <a:pt x="241828" y="6307145"/>
                  <a:pt x="234852" y="6313969"/>
                </a:cubicBezTo>
                <a:cubicBezTo>
                  <a:pt x="181038" y="6340616"/>
                  <a:pt x="188014" y="6320794"/>
                  <a:pt x="161108" y="6327293"/>
                </a:cubicBezTo>
                <a:cubicBezTo>
                  <a:pt x="188014" y="6313969"/>
                  <a:pt x="215253" y="6307145"/>
                  <a:pt x="228540" y="6307145"/>
                </a:cubicBezTo>
                <a:close/>
                <a:moveTo>
                  <a:pt x="90021" y="6186585"/>
                </a:moveTo>
                <a:lnTo>
                  <a:pt x="67100" y="6193084"/>
                </a:lnTo>
                <a:cubicBezTo>
                  <a:pt x="73744" y="6186585"/>
                  <a:pt x="77066" y="6186585"/>
                  <a:pt x="80720" y="6187235"/>
                </a:cubicBezTo>
                <a:close/>
                <a:moveTo>
                  <a:pt x="94339" y="6185935"/>
                </a:moveTo>
                <a:lnTo>
                  <a:pt x="94007" y="6186585"/>
                </a:lnTo>
                <a:lnTo>
                  <a:pt x="90353" y="6186585"/>
                </a:lnTo>
                <a:close/>
                <a:moveTo>
                  <a:pt x="3191261" y="5863900"/>
                </a:moveTo>
                <a:lnTo>
                  <a:pt x="3197904" y="5877223"/>
                </a:lnTo>
                <a:lnTo>
                  <a:pt x="3197904" y="5881448"/>
                </a:lnTo>
                <a:lnTo>
                  <a:pt x="3197240" y="5881773"/>
                </a:lnTo>
                <a:lnTo>
                  <a:pt x="3191261" y="5864550"/>
                </a:lnTo>
                <a:close/>
                <a:moveTo>
                  <a:pt x="3191261" y="5857076"/>
                </a:moveTo>
                <a:lnTo>
                  <a:pt x="3191261" y="5863900"/>
                </a:lnTo>
                <a:lnTo>
                  <a:pt x="3190596" y="5862600"/>
                </a:lnTo>
                <a:lnTo>
                  <a:pt x="3189267" y="5858701"/>
                </a:lnTo>
                <a:cubicBezTo>
                  <a:pt x="3190264" y="5860326"/>
                  <a:pt x="3191261" y="5860326"/>
                  <a:pt x="3191261" y="5857076"/>
                </a:cubicBezTo>
                <a:close/>
                <a:moveTo>
                  <a:pt x="3473614" y="5783310"/>
                </a:moveTo>
                <a:lnTo>
                  <a:pt x="3474943" y="5790459"/>
                </a:lnTo>
                <a:cubicBezTo>
                  <a:pt x="3475275" y="5792734"/>
                  <a:pt x="3475275" y="5793384"/>
                  <a:pt x="3473614" y="5790134"/>
                </a:cubicBezTo>
                <a:cubicBezTo>
                  <a:pt x="3473614" y="5790134"/>
                  <a:pt x="3473614" y="5790134"/>
                  <a:pt x="3473614" y="5783310"/>
                </a:cubicBezTo>
                <a:close/>
                <a:moveTo>
                  <a:pt x="3466638" y="5763163"/>
                </a:moveTo>
                <a:cubicBezTo>
                  <a:pt x="3466638" y="5761213"/>
                  <a:pt x="3467635" y="5763488"/>
                  <a:pt x="3468631" y="5766737"/>
                </a:cubicBezTo>
                <a:lnTo>
                  <a:pt x="3469628" y="5769012"/>
                </a:lnTo>
                <a:lnTo>
                  <a:pt x="3466638" y="5769662"/>
                </a:lnTo>
                <a:cubicBezTo>
                  <a:pt x="3466638" y="5769662"/>
                  <a:pt x="3466638" y="5763163"/>
                  <a:pt x="3466638" y="5763163"/>
                </a:cubicBezTo>
                <a:close/>
                <a:moveTo>
                  <a:pt x="3506500" y="5756988"/>
                </a:moveTo>
                <a:lnTo>
                  <a:pt x="3486901" y="5776486"/>
                </a:lnTo>
                <a:cubicBezTo>
                  <a:pt x="3480257" y="5776486"/>
                  <a:pt x="3480257" y="5783310"/>
                  <a:pt x="3480257" y="5783310"/>
                </a:cubicBezTo>
                <a:lnTo>
                  <a:pt x="3473614" y="5783310"/>
                </a:lnTo>
                <a:lnTo>
                  <a:pt x="3472617" y="5779411"/>
                </a:lnTo>
                <a:lnTo>
                  <a:pt x="3469628" y="5769012"/>
                </a:lnTo>
                <a:close/>
                <a:moveTo>
                  <a:pt x="550756" y="5729692"/>
                </a:moveTo>
                <a:cubicBezTo>
                  <a:pt x="537468" y="5736516"/>
                  <a:pt x="537468" y="5743340"/>
                  <a:pt x="530493" y="5743340"/>
                </a:cubicBezTo>
                <a:cubicBezTo>
                  <a:pt x="530493" y="5749839"/>
                  <a:pt x="530493" y="5749839"/>
                  <a:pt x="530493" y="5749839"/>
                </a:cubicBezTo>
                <a:cubicBezTo>
                  <a:pt x="530493" y="5749839"/>
                  <a:pt x="530493" y="5749839"/>
                  <a:pt x="537468" y="5749839"/>
                </a:cubicBezTo>
                <a:cubicBezTo>
                  <a:pt x="503918" y="5769987"/>
                  <a:pt x="490631" y="5776486"/>
                  <a:pt x="497275" y="5769662"/>
                </a:cubicBezTo>
                <a:cubicBezTo>
                  <a:pt x="503918" y="5756338"/>
                  <a:pt x="517205" y="5749839"/>
                  <a:pt x="550756" y="5729692"/>
                </a:cubicBezTo>
                <a:close/>
                <a:moveTo>
                  <a:pt x="988490" y="5708196"/>
                </a:moveTo>
                <a:lnTo>
                  <a:pt x="988720" y="5708374"/>
                </a:lnTo>
                <a:lnTo>
                  <a:pt x="987573" y="5709544"/>
                </a:lnTo>
                <a:cubicBezTo>
                  <a:pt x="980597" y="5716043"/>
                  <a:pt x="960667" y="5722868"/>
                  <a:pt x="940736" y="5736516"/>
                </a:cubicBezTo>
                <a:cubicBezTo>
                  <a:pt x="937082" y="5732941"/>
                  <a:pt x="943725" y="5726117"/>
                  <a:pt x="956348" y="5717668"/>
                </a:cubicBezTo>
                <a:lnTo>
                  <a:pt x="973622" y="5708244"/>
                </a:lnTo>
                <a:lnTo>
                  <a:pt x="969636" y="5711494"/>
                </a:lnTo>
                <a:cubicBezTo>
                  <a:pt x="969802" y="5712956"/>
                  <a:pt x="976777" y="5711169"/>
                  <a:pt x="982466" y="5709666"/>
                </a:cubicBezTo>
                <a:close/>
                <a:moveTo>
                  <a:pt x="980930" y="5702720"/>
                </a:moveTo>
                <a:lnTo>
                  <a:pt x="982258" y="5703370"/>
                </a:lnTo>
                <a:lnTo>
                  <a:pt x="973622" y="5708244"/>
                </a:lnTo>
                <a:close/>
                <a:moveTo>
                  <a:pt x="835435" y="5187009"/>
                </a:moveTo>
                <a:lnTo>
                  <a:pt x="836099" y="5187009"/>
                </a:lnTo>
                <a:lnTo>
                  <a:pt x="839753" y="5192208"/>
                </a:lnTo>
                <a:cubicBezTo>
                  <a:pt x="839753" y="5192208"/>
                  <a:pt x="839753" y="5192208"/>
                  <a:pt x="833109" y="5192208"/>
                </a:cubicBezTo>
                <a:cubicBezTo>
                  <a:pt x="833109" y="5192208"/>
                  <a:pt x="826134" y="5192208"/>
                  <a:pt x="819490" y="5199032"/>
                </a:cubicBezTo>
                <a:cubicBezTo>
                  <a:pt x="826134" y="5192208"/>
                  <a:pt x="831116" y="5188959"/>
                  <a:pt x="835435" y="5187009"/>
                </a:cubicBezTo>
                <a:close/>
                <a:moveTo>
                  <a:pt x="846397" y="5180835"/>
                </a:moveTo>
                <a:lnTo>
                  <a:pt x="849054" y="5185709"/>
                </a:lnTo>
                <a:lnTo>
                  <a:pt x="846397" y="5182134"/>
                </a:lnTo>
                <a:close/>
                <a:moveTo>
                  <a:pt x="846397" y="5178885"/>
                </a:moveTo>
                <a:lnTo>
                  <a:pt x="846397" y="5180835"/>
                </a:lnTo>
                <a:lnTo>
                  <a:pt x="846064" y="5180510"/>
                </a:lnTo>
                <a:cubicBezTo>
                  <a:pt x="845068" y="5178560"/>
                  <a:pt x="844736" y="5177260"/>
                  <a:pt x="846397" y="5178885"/>
                </a:cubicBezTo>
                <a:close/>
                <a:moveTo>
                  <a:pt x="859684" y="5169786"/>
                </a:moveTo>
                <a:lnTo>
                  <a:pt x="860016" y="5170111"/>
                </a:lnTo>
                <a:lnTo>
                  <a:pt x="860016" y="5172061"/>
                </a:lnTo>
                <a:cubicBezTo>
                  <a:pt x="858355" y="5168811"/>
                  <a:pt x="858687" y="5168486"/>
                  <a:pt x="859684" y="5169786"/>
                </a:cubicBezTo>
                <a:close/>
                <a:moveTo>
                  <a:pt x="860016" y="5167186"/>
                </a:moveTo>
                <a:lnTo>
                  <a:pt x="862009" y="5170111"/>
                </a:lnTo>
                <a:cubicBezTo>
                  <a:pt x="864334" y="5174010"/>
                  <a:pt x="864002" y="5174660"/>
                  <a:pt x="863338" y="5173685"/>
                </a:cubicBezTo>
                <a:lnTo>
                  <a:pt x="860016" y="5170111"/>
                </a:lnTo>
                <a:close/>
                <a:moveTo>
                  <a:pt x="857359" y="5162637"/>
                </a:moveTo>
                <a:lnTo>
                  <a:pt x="860016" y="5165237"/>
                </a:lnTo>
                <a:lnTo>
                  <a:pt x="860016" y="5167186"/>
                </a:lnTo>
                <a:close/>
                <a:moveTo>
                  <a:pt x="814756" y="5152360"/>
                </a:moveTo>
                <a:cubicBezTo>
                  <a:pt x="815504" y="5153294"/>
                  <a:pt x="816999" y="5155325"/>
                  <a:pt x="819490" y="5158737"/>
                </a:cubicBezTo>
                <a:cubicBezTo>
                  <a:pt x="826134" y="5158737"/>
                  <a:pt x="826134" y="5158737"/>
                  <a:pt x="826134" y="5158737"/>
                </a:cubicBezTo>
                <a:lnTo>
                  <a:pt x="830784" y="5158737"/>
                </a:lnTo>
                <a:lnTo>
                  <a:pt x="845732" y="5180835"/>
                </a:lnTo>
                <a:lnTo>
                  <a:pt x="846397" y="5182134"/>
                </a:lnTo>
                <a:lnTo>
                  <a:pt x="846397" y="5185709"/>
                </a:lnTo>
                <a:lnTo>
                  <a:pt x="836099" y="5187009"/>
                </a:lnTo>
                <a:lnTo>
                  <a:pt x="833774" y="5183109"/>
                </a:lnTo>
                <a:cubicBezTo>
                  <a:pt x="826798" y="5172711"/>
                  <a:pt x="816168" y="5156463"/>
                  <a:pt x="814507" y="5152563"/>
                </a:cubicBezTo>
                <a:cubicBezTo>
                  <a:pt x="814009" y="5151588"/>
                  <a:pt x="814009" y="5151426"/>
                  <a:pt x="814756" y="5152360"/>
                </a:cubicBezTo>
                <a:close/>
                <a:moveTo>
                  <a:pt x="846397" y="5145089"/>
                </a:moveTo>
                <a:lnTo>
                  <a:pt x="857359" y="5162637"/>
                </a:lnTo>
                <a:lnTo>
                  <a:pt x="853372" y="5158737"/>
                </a:lnTo>
                <a:cubicBezTo>
                  <a:pt x="846397" y="5158737"/>
                  <a:pt x="839753" y="5158737"/>
                  <a:pt x="833109" y="5158737"/>
                </a:cubicBezTo>
                <a:lnTo>
                  <a:pt x="830784" y="5158737"/>
                </a:lnTo>
                <a:lnTo>
                  <a:pt x="826134" y="5151913"/>
                </a:lnTo>
                <a:cubicBezTo>
                  <a:pt x="826134" y="5151913"/>
                  <a:pt x="826466" y="5151913"/>
                  <a:pt x="833109" y="5151913"/>
                </a:cubicBezTo>
                <a:cubicBezTo>
                  <a:pt x="833109" y="5151913"/>
                  <a:pt x="839753" y="5151913"/>
                  <a:pt x="846397" y="5145089"/>
                </a:cubicBezTo>
                <a:close/>
                <a:moveTo>
                  <a:pt x="651739" y="4923791"/>
                </a:moveTo>
                <a:lnTo>
                  <a:pt x="637455" y="4941014"/>
                </a:lnTo>
                <a:lnTo>
                  <a:pt x="634465" y="4942314"/>
                </a:lnTo>
                <a:cubicBezTo>
                  <a:pt x="632804" y="4939714"/>
                  <a:pt x="651739" y="4918592"/>
                  <a:pt x="651739" y="4923791"/>
                </a:cubicBezTo>
                <a:close/>
                <a:moveTo>
                  <a:pt x="496231" y="4914606"/>
                </a:moveTo>
                <a:lnTo>
                  <a:pt x="483655" y="4930291"/>
                </a:lnTo>
                <a:cubicBezTo>
                  <a:pt x="487060" y="4925254"/>
                  <a:pt x="490008" y="4921476"/>
                  <a:pt x="492728" y="4918328"/>
                </a:cubicBezTo>
                <a:close/>
                <a:moveTo>
                  <a:pt x="792915" y="4634577"/>
                </a:moveTo>
                <a:cubicBezTo>
                  <a:pt x="796237" y="4634577"/>
                  <a:pt x="792583" y="4638152"/>
                  <a:pt x="790922" y="4638152"/>
                </a:cubicBezTo>
                <a:lnTo>
                  <a:pt x="790922" y="4636852"/>
                </a:lnTo>
                <a:close/>
                <a:moveTo>
                  <a:pt x="1200169" y="2465795"/>
                </a:moveTo>
                <a:lnTo>
                  <a:pt x="1200501" y="2465795"/>
                </a:lnTo>
                <a:cubicBezTo>
                  <a:pt x="1200501" y="2467745"/>
                  <a:pt x="1199172" y="2471644"/>
                  <a:pt x="1195851" y="2478468"/>
                </a:cubicBezTo>
                <a:close/>
                <a:moveTo>
                  <a:pt x="1209138" y="2411527"/>
                </a:moveTo>
                <a:cubicBezTo>
                  <a:pt x="1209138" y="2421601"/>
                  <a:pt x="1209470" y="2431349"/>
                  <a:pt x="1207809" y="2442398"/>
                </a:cubicBezTo>
                <a:lnTo>
                  <a:pt x="1200169" y="2465795"/>
                </a:lnTo>
                <a:lnTo>
                  <a:pt x="1197512" y="2463520"/>
                </a:lnTo>
                <a:cubicBezTo>
                  <a:pt x="1193858" y="2463520"/>
                  <a:pt x="1188875" y="2464820"/>
                  <a:pt x="1188875" y="2458321"/>
                </a:cubicBezTo>
                <a:cubicBezTo>
                  <a:pt x="1209138" y="2431349"/>
                  <a:pt x="1189207" y="2451822"/>
                  <a:pt x="1209138" y="2411527"/>
                </a:cubicBezTo>
                <a:close/>
                <a:moveTo>
                  <a:pt x="4096453" y="818899"/>
                </a:moveTo>
                <a:lnTo>
                  <a:pt x="4098114" y="819549"/>
                </a:lnTo>
                <a:lnTo>
                  <a:pt x="4092135" y="826048"/>
                </a:lnTo>
                <a:close/>
                <a:moveTo>
                  <a:pt x="4152259" y="772429"/>
                </a:moveTo>
                <a:cubicBezTo>
                  <a:pt x="4158903" y="772429"/>
                  <a:pt x="4104758" y="826048"/>
                  <a:pt x="4104758" y="805900"/>
                </a:cubicBezTo>
                <a:lnTo>
                  <a:pt x="4096453" y="818899"/>
                </a:lnTo>
                <a:lnTo>
                  <a:pt x="4089145" y="814674"/>
                </a:lnTo>
                <a:cubicBezTo>
                  <a:pt x="4076522" y="818249"/>
                  <a:pt x="4056259" y="839696"/>
                  <a:pt x="4051276" y="819549"/>
                </a:cubicBezTo>
                <a:cubicBezTo>
                  <a:pt x="4091470" y="786078"/>
                  <a:pt x="4105090" y="812724"/>
                  <a:pt x="4152259" y="772429"/>
                </a:cubicBezTo>
                <a:close/>
                <a:moveTo>
                  <a:pt x="4125021" y="0"/>
                </a:moveTo>
                <a:cubicBezTo>
                  <a:pt x="4118377" y="40295"/>
                  <a:pt x="4125021" y="53618"/>
                  <a:pt x="4138640" y="60443"/>
                </a:cubicBezTo>
                <a:cubicBezTo>
                  <a:pt x="4151927" y="73766"/>
                  <a:pt x="4172190" y="73766"/>
                  <a:pt x="4192121" y="80590"/>
                </a:cubicBezTo>
                <a:cubicBezTo>
                  <a:pt x="4178834" y="100737"/>
                  <a:pt x="4179166" y="80590"/>
                  <a:pt x="4158903" y="107562"/>
                </a:cubicBezTo>
                <a:cubicBezTo>
                  <a:pt x="4205741" y="100737"/>
                  <a:pt x="4205741" y="120885"/>
                  <a:pt x="4252910" y="107562"/>
                </a:cubicBezTo>
                <a:cubicBezTo>
                  <a:pt x="4239623" y="174828"/>
                  <a:pt x="4299748" y="161180"/>
                  <a:pt x="4333630" y="201475"/>
                </a:cubicBezTo>
                <a:cubicBezTo>
                  <a:pt x="4360205" y="194976"/>
                  <a:pt x="4373492" y="147857"/>
                  <a:pt x="4393755" y="161180"/>
                </a:cubicBezTo>
                <a:cubicBezTo>
                  <a:pt x="4339942" y="228447"/>
                  <a:pt x="4360205" y="228122"/>
                  <a:pt x="4387111" y="234946"/>
                </a:cubicBezTo>
                <a:cubicBezTo>
                  <a:pt x="4414018" y="241770"/>
                  <a:pt x="4447568" y="241770"/>
                  <a:pt x="4427637" y="288889"/>
                </a:cubicBezTo>
                <a:cubicBezTo>
                  <a:pt x="4434281" y="288889"/>
                  <a:pt x="4447568" y="282065"/>
                  <a:pt x="4460855" y="261918"/>
                </a:cubicBezTo>
                <a:cubicBezTo>
                  <a:pt x="4481118" y="322360"/>
                  <a:pt x="4521312" y="342508"/>
                  <a:pt x="4561838" y="362655"/>
                </a:cubicBezTo>
                <a:cubicBezTo>
                  <a:pt x="4602032" y="382803"/>
                  <a:pt x="4642226" y="396126"/>
                  <a:pt x="4669133" y="429922"/>
                </a:cubicBezTo>
                <a:cubicBezTo>
                  <a:pt x="4655846" y="443245"/>
                  <a:pt x="4642558" y="456893"/>
                  <a:pt x="4622295" y="463393"/>
                </a:cubicBezTo>
                <a:cubicBezTo>
                  <a:pt x="4655846" y="456893"/>
                  <a:pt x="4696039" y="450069"/>
                  <a:pt x="4729590" y="436421"/>
                </a:cubicBezTo>
                <a:cubicBezTo>
                  <a:pt x="4709327" y="456568"/>
                  <a:pt x="4736565" y="503688"/>
                  <a:pt x="4790379" y="450069"/>
                </a:cubicBezTo>
                <a:cubicBezTo>
                  <a:pt x="4770116" y="503688"/>
                  <a:pt x="4803666" y="557306"/>
                  <a:pt x="4850503" y="523835"/>
                </a:cubicBezTo>
                <a:cubicBezTo>
                  <a:pt x="4803666" y="597601"/>
                  <a:pt x="4877410" y="570954"/>
                  <a:pt x="4870766" y="611249"/>
                </a:cubicBezTo>
                <a:cubicBezTo>
                  <a:pt x="4884386" y="611249"/>
                  <a:pt x="4884386" y="590777"/>
                  <a:pt x="4904649" y="584278"/>
                </a:cubicBezTo>
                <a:cubicBezTo>
                  <a:pt x="4898005" y="610924"/>
                  <a:pt x="4904317" y="624573"/>
                  <a:pt x="4937867" y="597601"/>
                </a:cubicBezTo>
                <a:cubicBezTo>
                  <a:pt x="4910960" y="637896"/>
                  <a:pt x="4971417" y="610924"/>
                  <a:pt x="4917604" y="671367"/>
                </a:cubicBezTo>
                <a:cubicBezTo>
                  <a:pt x="4937867" y="658044"/>
                  <a:pt x="4951154" y="651544"/>
                  <a:pt x="4917604" y="691839"/>
                </a:cubicBezTo>
                <a:cubicBezTo>
                  <a:pt x="4958130" y="664868"/>
                  <a:pt x="4938199" y="718486"/>
                  <a:pt x="4971749" y="685015"/>
                </a:cubicBezTo>
                <a:cubicBezTo>
                  <a:pt x="4924580" y="758781"/>
                  <a:pt x="5025230" y="725310"/>
                  <a:pt x="5018587" y="765605"/>
                </a:cubicBezTo>
                <a:cubicBezTo>
                  <a:pt x="5038518" y="752282"/>
                  <a:pt x="5072400" y="725635"/>
                  <a:pt x="5086020" y="738959"/>
                </a:cubicBezTo>
                <a:cubicBezTo>
                  <a:pt x="5065757" y="806225"/>
                  <a:pt x="5099307" y="785753"/>
                  <a:pt x="5159764" y="792577"/>
                </a:cubicBezTo>
                <a:cubicBezTo>
                  <a:pt x="5159764" y="812724"/>
                  <a:pt x="5139501" y="779254"/>
                  <a:pt x="5119238" y="805900"/>
                </a:cubicBezTo>
                <a:cubicBezTo>
                  <a:pt x="5146144" y="819549"/>
                  <a:pt x="5166739" y="839371"/>
                  <a:pt x="5186670" y="859519"/>
                </a:cubicBezTo>
                <a:cubicBezTo>
                  <a:pt x="5213577" y="879666"/>
                  <a:pt x="5233840" y="900139"/>
                  <a:pt x="5253771" y="913462"/>
                </a:cubicBezTo>
                <a:cubicBezTo>
                  <a:pt x="5307584" y="947258"/>
                  <a:pt x="5368041" y="967080"/>
                  <a:pt x="5469024" y="953757"/>
                </a:cubicBezTo>
                <a:cubicBezTo>
                  <a:pt x="5509218" y="913462"/>
                  <a:pt x="5462048" y="933609"/>
                  <a:pt x="5495598" y="900139"/>
                </a:cubicBezTo>
                <a:cubicBezTo>
                  <a:pt x="5529149" y="900139"/>
                  <a:pt x="5522505" y="913462"/>
                  <a:pt x="5556388" y="906963"/>
                </a:cubicBezTo>
                <a:cubicBezTo>
                  <a:pt x="5536124" y="927110"/>
                  <a:pt x="5535792" y="913787"/>
                  <a:pt x="5522505" y="927110"/>
                </a:cubicBezTo>
                <a:cubicBezTo>
                  <a:pt x="5509218" y="940434"/>
                  <a:pt x="5509218" y="953757"/>
                  <a:pt x="5515861" y="960581"/>
                </a:cubicBezTo>
                <a:cubicBezTo>
                  <a:pt x="5529149" y="960581"/>
                  <a:pt x="5522505" y="940109"/>
                  <a:pt x="5549412" y="940109"/>
                </a:cubicBezTo>
                <a:cubicBezTo>
                  <a:pt x="5536124" y="960256"/>
                  <a:pt x="5556055" y="953757"/>
                  <a:pt x="5575986" y="946933"/>
                </a:cubicBezTo>
                <a:cubicBezTo>
                  <a:pt x="5589606" y="953757"/>
                  <a:pt x="5569675" y="953757"/>
                  <a:pt x="5549412" y="973905"/>
                </a:cubicBezTo>
                <a:cubicBezTo>
                  <a:pt x="5556388" y="987228"/>
                  <a:pt x="5582962" y="967080"/>
                  <a:pt x="5609869" y="940109"/>
                </a:cubicBezTo>
                <a:cubicBezTo>
                  <a:pt x="5616512" y="946933"/>
                  <a:pt x="5596249" y="960581"/>
                  <a:pt x="5582962" y="973905"/>
                </a:cubicBezTo>
                <a:cubicBezTo>
                  <a:pt x="5676969" y="980729"/>
                  <a:pt x="5710519" y="1054820"/>
                  <a:pt x="5764333" y="1095115"/>
                </a:cubicBezTo>
                <a:cubicBezTo>
                  <a:pt x="5770976" y="1101614"/>
                  <a:pt x="5770976" y="1122086"/>
                  <a:pt x="5764333" y="1115262"/>
                </a:cubicBezTo>
                <a:cubicBezTo>
                  <a:pt x="5804527" y="1128585"/>
                  <a:pt x="5845053" y="1168556"/>
                  <a:pt x="5784596" y="1222499"/>
                </a:cubicBezTo>
                <a:cubicBezTo>
                  <a:pt x="5851696" y="1175380"/>
                  <a:pt x="5784596" y="1255970"/>
                  <a:pt x="5838409" y="1249471"/>
                </a:cubicBezTo>
                <a:cubicBezTo>
                  <a:pt x="5764665" y="1303089"/>
                  <a:pt x="5811170" y="1336560"/>
                  <a:pt x="5864983" y="1316412"/>
                </a:cubicBezTo>
                <a:cubicBezTo>
                  <a:pt x="5891890" y="1282941"/>
                  <a:pt x="5871959" y="1255970"/>
                  <a:pt x="5845053" y="1255970"/>
                </a:cubicBezTo>
                <a:cubicBezTo>
                  <a:pt x="5932416" y="1222499"/>
                  <a:pt x="5885246" y="1336885"/>
                  <a:pt x="5992873" y="1282941"/>
                </a:cubicBezTo>
                <a:cubicBezTo>
                  <a:pt x="6033067" y="1316737"/>
                  <a:pt x="5985897" y="1383354"/>
                  <a:pt x="6052998" y="1383354"/>
                </a:cubicBezTo>
                <a:cubicBezTo>
                  <a:pt x="6026423" y="1403501"/>
                  <a:pt x="5999517" y="1417475"/>
                  <a:pt x="5992873" y="1437622"/>
                </a:cubicBezTo>
                <a:cubicBezTo>
                  <a:pt x="6012804" y="1457770"/>
                  <a:pt x="6026423" y="1417150"/>
                  <a:pt x="6066617" y="1403826"/>
                </a:cubicBezTo>
                <a:cubicBezTo>
                  <a:pt x="6073261" y="1430473"/>
                  <a:pt x="6106811" y="1437622"/>
                  <a:pt x="6133718" y="1450946"/>
                </a:cubicBezTo>
                <a:cubicBezTo>
                  <a:pt x="6147005" y="1450946"/>
                  <a:pt x="6153981" y="1457770"/>
                  <a:pt x="6160624" y="1457770"/>
                </a:cubicBezTo>
                <a:cubicBezTo>
                  <a:pt x="6160624" y="1457770"/>
                  <a:pt x="6167600" y="1464594"/>
                  <a:pt x="6167600" y="1464594"/>
                </a:cubicBezTo>
                <a:cubicBezTo>
                  <a:pt x="6170258" y="1464594"/>
                  <a:pt x="6171586" y="1465894"/>
                  <a:pt x="6172583" y="1467194"/>
                </a:cubicBezTo>
                <a:cubicBezTo>
                  <a:pt x="6168597" y="1458095"/>
                  <a:pt x="6207130" y="1510413"/>
                  <a:pt x="6201150" y="1504564"/>
                </a:cubicBezTo>
                <a:cubicBezTo>
                  <a:pt x="6207794" y="1511388"/>
                  <a:pt x="6214770" y="1518212"/>
                  <a:pt x="6201150" y="1538360"/>
                </a:cubicBezTo>
                <a:cubicBezTo>
                  <a:pt x="6221413" y="1538360"/>
                  <a:pt x="6227725" y="1517887"/>
                  <a:pt x="6247988" y="1511388"/>
                </a:cubicBezTo>
                <a:cubicBezTo>
                  <a:pt x="6288182" y="1524712"/>
                  <a:pt x="6261607" y="1551683"/>
                  <a:pt x="6302133" y="1551683"/>
                </a:cubicBezTo>
                <a:cubicBezTo>
                  <a:pt x="6268251" y="1571831"/>
                  <a:pt x="6261607" y="1585154"/>
                  <a:pt x="6274894" y="1585154"/>
                </a:cubicBezTo>
                <a:cubicBezTo>
                  <a:pt x="6268251" y="1591978"/>
                  <a:pt x="6268251" y="1591978"/>
                  <a:pt x="6261607" y="1591978"/>
                </a:cubicBezTo>
                <a:cubicBezTo>
                  <a:pt x="6228057" y="1605302"/>
                  <a:pt x="6241344" y="1605302"/>
                  <a:pt x="6234368" y="1618950"/>
                </a:cubicBezTo>
                <a:cubicBezTo>
                  <a:pt x="6247988" y="1612126"/>
                  <a:pt x="6261607" y="1591978"/>
                  <a:pt x="6261607" y="1612126"/>
                </a:cubicBezTo>
                <a:cubicBezTo>
                  <a:pt x="6247988" y="1625449"/>
                  <a:pt x="6248320" y="1612126"/>
                  <a:pt x="6214770" y="1639097"/>
                </a:cubicBezTo>
                <a:cubicBezTo>
                  <a:pt x="6187863" y="1639097"/>
                  <a:pt x="6221081" y="1605302"/>
                  <a:pt x="6153981" y="1652096"/>
                </a:cubicBezTo>
                <a:cubicBezTo>
                  <a:pt x="6234701" y="1578330"/>
                  <a:pt x="6086880" y="1665744"/>
                  <a:pt x="6113787" y="1618950"/>
                </a:cubicBezTo>
                <a:cubicBezTo>
                  <a:pt x="6033399" y="1672568"/>
                  <a:pt x="6160956" y="1611801"/>
                  <a:pt x="6100500" y="1665744"/>
                </a:cubicBezTo>
                <a:cubicBezTo>
                  <a:pt x="6113787" y="1665744"/>
                  <a:pt x="6147005" y="1645597"/>
                  <a:pt x="6133718" y="1665744"/>
                </a:cubicBezTo>
                <a:cubicBezTo>
                  <a:pt x="6113455" y="1679067"/>
                  <a:pt x="6120430" y="1665744"/>
                  <a:pt x="6107143" y="1672568"/>
                </a:cubicBezTo>
                <a:cubicBezTo>
                  <a:pt x="6080237" y="1692716"/>
                  <a:pt x="6113787" y="1692716"/>
                  <a:pt x="6120763" y="1692716"/>
                </a:cubicBezTo>
                <a:cubicBezTo>
                  <a:pt x="6134050" y="1685892"/>
                  <a:pt x="6127406" y="1685892"/>
                  <a:pt x="6127406" y="1679067"/>
                </a:cubicBezTo>
                <a:cubicBezTo>
                  <a:pt x="6140693" y="1679067"/>
                  <a:pt x="6167600" y="1685892"/>
                  <a:pt x="6127406" y="1706039"/>
                </a:cubicBezTo>
                <a:cubicBezTo>
                  <a:pt x="6140693" y="1699540"/>
                  <a:pt x="6153981" y="1699540"/>
                  <a:pt x="6174244" y="1692716"/>
                </a:cubicBezTo>
                <a:lnTo>
                  <a:pt x="6164278" y="1705389"/>
                </a:lnTo>
                <a:lnTo>
                  <a:pt x="6140361" y="1719687"/>
                </a:lnTo>
                <a:cubicBezTo>
                  <a:pt x="6143683" y="1719687"/>
                  <a:pt x="6152320" y="1716438"/>
                  <a:pt x="6159960" y="1711238"/>
                </a:cubicBezTo>
                <a:lnTo>
                  <a:pt x="6164278" y="1705389"/>
                </a:lnTo>
                <a:lnTo>
                  <a:pt x="6167600" y="1703764"/>
                </a:lnTo>
                <a:cubicBezTo>
                  <a:pt x="6174244" y="1697915"/>
                  <a:pt x="6177565" y="1692716"/>
                  <a:pt x="6174244" y="1692716"/>
                </a:cubicBezTo>
                <a:cubicBezTo>
                  <a:pt x="6207794" y="1685892"/>
                  <a:pt x="6167600" y="1719687"/>
                  <a:pt x="6167600" y="1733011"/>
                </a:cubicBezTo>
                <a:cubicBezTo>
                  <a:pt x="6214438" y="1672568"/>
                  <a:pt x="6153981" y="1759657"/>
                  <a:pt x="6180887" y="1746334"/>
                </a:cubicBezTo>
                <a:cubicBezTo>
                  <a:pt x="6194507" y="1739510"/>
                  <a:pt x="6201150" y="1733011"/>
                  <a:pt x="6214770" y="1726511"/>
                </a:cubicBezTo>
                <a:cubicBezTo>
                  <a:pt x="6214770" y="1733011"/>
                  <a:pt x="6174244" y="1753158"/>
                  <a:pt x="6187531" y="1753158"/>
                </a:cubicBezTo>
                <a:cubicBezTo>
                  <a:pt x="6214438" y="1746334"/>
                  <a:pt x="6221081" y="1753158"/>
                  <a:pt x="6227725" y="1766482"/>
                </a:cubicBezTo>
                <a:cubicBezTo>
                  <a:pt x="6234368" y="1766482"/>
                  <a:pt x="6241344" y="1773306"/>
                  <a:pt x="6247988" y="1773306"/>
                </a:cubicBezTo>
                <a:cubicBezTo>
                  <a:pt x="6247988" y="1779805"/>
                  <a:pt x="6247988" y="1780130"/>
                  <a:pt x="6254631" y="1780130"/>
                </a:cubicBezTo>
                <a:cubicBezTo>
                  <a:pt x="6254631" y="1780130"/>
                  <a:pt x="6261607" y="1780130"/>
                  <a:pt x="6268251" y="1780130"/>
                </a:cubicBezTo>
                <a:cubicBezTo>
                  <a:pt x="6274894" y="1780130"/>
                  <a:pt x="6281870" y="1780130"/>
                  <a:pt x="6295157" y="1780130"/>
                </a:cubicBezTo>
                <a:cubicBezTo>
                  <a:pt x="6281870" y="1786629"/>
                  <a:pt x="6268251" y="1800277"/>
                  <a:pt x="6261607" y="1800277"/>
                </a:cubicBezTo>
                <a:cubicBezTo>
                  <a:pt x="6261607" y="1820425"/>
                  <a:pt x="6281870" y="1813601"/>
                  <a:pt x="6288514" y="1820425"/>
                </a:cubicBezTo>
                <a:cubicBezTo>
                  <a:pt x="6301801" y="1807102"/>
                  <a:pt x="6308777" y="1793453"/>
                  <a:pt x="6308777" y="1786629"/>
                </a:cubicBezTo>
                <a:cubicBezTo>
                  <a:pt x="6329040" y="1780130"/>
                  <a:pt x="6315088" y="1807102"/>
                  <a:pt x="6341995" y="1800277"/>
                </a:cubicBezTo>
                <a:cubicBezTo>
                  <a:pt x="6315088" y="1813601"/>
                  <a:pt x="6308445" y="1806777"/>
                  <a:pt x="6281870" y="1833423"/>
                </a:cubicBezTo>
                <a:cubicBezTo>
                  <a:pt x="6301801" y="1840247"/>
                  <a:pt x="6308777" y="1847072"/>
                  <a:pt x="6295157" y="1874043"/>
                </a:cubicBezTo>
                <a:cubicBezTo>
                  <a:pt x="6301801" y="1880867"/>
                  <a:pt x="6308445" y="1860395"/>
                  <a:pt x="6335351" y="1847072"/>
                </a:cubicBezTo>
                <a:cubicBezTo>
                  <a:pt x="6321732" y="1880543"/>
                  <a:pt x="6301801" y="1921162"/>
                  <a:pt x="6382521" y="1867219"/>
                </a:cubicBezTo>
                <a:cubicBezTo>
                  <a:pt x="6375877" y="1907514"/>
                  <a:pt x="6516722" y="1840572"/>
                  <a:pt x="6523366" y="1901015"/>
                </a:cubicBezTo>
                <a:cubicBezTo>
                  <a:pt x="6483172" y="1901015"/>
                  <a:pt x="6510411" y="1900690"/>
                  <a:pt x="6490148" y="1920838"/>
                </a:cubicBezTo>
                <a:cubicBezTo>
                  <a:pt x="6510411" y="1920838"/>
                  <a:pt x="6530341" y="1914663"/>
                  <a:pt x="6550272" y="1914663"/>
                </a:cubicBezTo>
                <a:cubicBezTo>
                  <a:pt x="6536985" y="1934811"/>
                  <a:pt x="6530341" y="1940985"/>
                  <a:pt x="6557248" y="1947809"/>
                </a:cubicBezTo>
                <a:cubicBezTo>
                  <a:pt x="6523698" y="1967957"/>
                  <a:pt x="6530009" y="1954633"/>
                  <a:pt x="6510078" y="1974781"/>
                </a:cubicBezTo>
                <a:cubicBezTo>
                  <a:pt x="6556916" y="1961458"/>
                  <a:pt x="6550604" y="1974781"/>
                  <a:pt x="6590798" y="1974781"/>
                </a:cubicBezTo>
                <a:cubicBezTo>
                  <a:pt x="6557248" y="1988429"/>
                  <a:pt x="6530341" y="2014751"/>
                  <a:pt x="6584155" y="2008252"/>
                </a:cubicBezTo>
                <a:cubicBezTo>
                  <a:pt x="6550604" y="2034898"/>
                  <a:pt x="6583823" y="2042048"/>
                  <a:pt x="6543629" y="2069019"/>
                </a:cubicBezTo>
                <a:cubicBezTo>
                  <a:pt x="6543629" y="2082343"/>
                  <a:pt x="6590798" y="2042048"/>
                  <a:pt x="6584155" y="2062195"/>
                </a:cubicBezTo>
                <a:cubicBezTo>
                  <a:pt x="6543961" y="2089167"/>
                  <a:pt x="6550272" y="2095666"/>
                  <a:pt x="6516722" y="2102165"/>
                </a:cubicBezTo>
                <a:cubicBezTo>
                  <a:pt x="6523366" y="2108989"/>
                  <a:pt x="6530009" y="2122637"/>
                  <a:pt x="6516722" y="2135961"/>
                </a:cubicBezTo>
                <a:cubicBezTo>
                  <a:pt x="6556916" y="2115813"/>
                  <a:pt x="6536985" y="2109314"/>
                  <a:pt x="6584155" y="2082343"/>
                </a:cubicBezTo>
                <a:cubicBezTo>
                  <a:pt x="6590798" y="2095991"/>
                  <a:pt x="6597774" y="2115813"/>
                  <a:pt x="6597774" y="2135961"/>
                </a:cubicBezTo>
                <a:cubicBezTo>
                  <a:pt x="6597774" y="2156108"/>
                  <a:pt x="6584155" y="2176256"/>
                  <a:pt x="6557248" y="2189579"/>
                </a:cubicBezTo>
                <a:cubicBezTo>
                  <a:pt x="6563892" y="2189579"/>
                  <a:pt x="6590466" y="2176581"/>
                  <a:pt x="6604086" y="2169757"/>
                </a:cubicBezTo>
                <a:cubicBezTo>
                  <a:pt x="6617373" y="2176581"/>
                  <a:pt x="6570535" y="2203227"/>
                  <a:pt x="6543629" y="2223375"/>
                </a:cubicBezTo>
                <a:cubicBezTo>
                  <a:pt x="6550272" y="2203227"/>
                  <a:pt x="6503435" y="2229874"/>
                  <a:pt x="6503435" y="2209727"/>
                </a:cubicBezTo>
                <a:cubicBezTo>
                  <a:pt x="6463241" y="2263670"/>
                  <a:pt x="6523366" y="2243197"/>
                  <a:pt x="6516722" y="2283492"/>
                </a:cubicBezTo>
                <a:cubicBezTo>
                  <a:pt x="6556916" y="2256846"/>
                  <a:pt x="6577511" y="2236699"/>
                  <a:pt x="6563892" y="2223375"/>
                </a:cubicBezTo>
                <a:cubicBezTo>
                  <a:pt x="6584155" y="2216551"/>
                  <a:pt x="6590798" y="2223375"/>
                  <a:pt x="6597774" y="2230199"/>
                </a:cubicBezTo>
                <a:cubicBezTo>
                  <a:pt x="6577511" y="2243523"/>
                  <a:pt x="6577179" y="2250347"/>
                  <a:pt x="6557248" y="2263670"/>
                </a:cubicBezTo>
                <a:cubicBezTo>
                  <a:pt x="6550604" y="2283817"/>
                  <a:pt x="6590798" y="2263345"/>
                  <a:pt x="6597774" y="2276993"/>
                </a:cubicBezTo>
                <a:cubicBezTo>
                  <a:pt x="6577511" y="2283492"/>
                  <a:pt x="6570535" y="2283817"/>
                  <a:pt x="6543629" y="2297141"/>
                </a:cubicBezTo>
                <a:cubicBezTo>
                  <a:pt x="6630992" y="2276993"/>
                  <a:pt x="6637636" y="2297141"/>
                  <a:pt x="6644612" y="2324113"/>
                </a:cubicBezTo>
                <a:cubicBezTo>
                  <a:pt x="6644612" y="2351084"/>
                  <a:pt x="6644279" y="2377731"/>
                  <a:pt x="6711712" y="2370907"/>
                </a:cubicBezTo>
                <a:cubicBezTo>
                  <a:pt x="6671186" y="2377731"/>
                  <a:pt x="6650923" y="2397878"/>
                  <a:pt x="6610729" y="2397878"/>
                </a:cubicBezTo>
                <a:cubicBezTo>
                  <a:pt x="6597442" y="2411202"/>
                  <a:pt x="6604086" y="2411527"/>
                  <a:pt x="6617373" y="2404703"/>
                </a:cubicBezTo>
                <a:cubicBezTo>
                  <a:pt x="6510078" y="2465145"/>
                  <a:pt x="6590466" y="2471644"/>
                  <a:pt x="6617373" y="2485293"/>
                </a:cubicBezTo>
                <a:cubicBezTo>
                  <a:pt x="6577179" y="2505440"/>
                  <a:pt x="6563892" y="2485293"/>
                  <a:pt x="6543629" y="2485293"/>
                </a:cubicBezTo>
                <a:cubicBezTo>
                  <a:pt x="6516722" y="2505440"/>
                  <a:pt x="6523698" y="2532412"/>
                  <a:pt x="6577511" y="2498616"/>
                </a:cubicBezTo>
                <a:cubicBezTo>
                  <a:pt x="6570535" y="2518764"/>
                  <a:pt x="6584155" y="2512264"/>
                  <a:pt x="6597774" y="2525588"/>
                </a:cubicBezTo>
                <a:cubicBezTo>
                  <a:pt x="6584155" y="2545735"/>
                  <a:pt x="6577179" y="2512264"/>
                  <a:pt x="6550272" y="2525588"/>
                </a:cubicBezTo>
                <a:cubicBezTo>
                  <a:pt x="6530341" y="2545735"/>
                  <a:pt x="6530341" y="2559058"/>
                  <a:pt x="6536985" y="2572382"/>
                </a:cubicBezTo>
                <a:cubicBezTo>
                  <a:pt x="6543629" y="2579206"/>
                  <a:pt x="6557248" y="2586030"/>
                  <a:pt x="6557248" y="2592854"/>
                </a:cubicBezTo>
                <a:cubicBezTo>
                  <a:pt x="6563892" y="2599353"/>
                  <a:pt x="6570535" y="2606178"/>
                  <a:pt x="6563892" y="2606178"/>
                </a:cubicBezTo>
                <a:cubicBezTo>
                  <a:pt x="6597442" y="2613002"/>
                  <a:pt x="6550604" y="2653297"/>
                  <a:pt x="6557248" y="2659796"/>
                </a:cubicBezTo>
                <a:cubicBezTo>
                  <a:pt x="6557248" y="2666620"/>
                  <a:pt x="6597774" y="2646473"/>
                  <a:pt x="6597774" y="2659796"/>
                </a:cubicBezTo>
                <a:cubicBezTo>
                  <a:pt x="6604418" y="2686768"/>
                  <a:pt x="6610729" y="2754034"/>
                  <a:pt x="6704736" y="2754034"/>
                </a:cubicBezTo>
                <a:cubicBezTo>
                  <a:pt x="6698093" y="2760534"/>
                  <a:pt x="6671518" y="2774182"/>
                  <a:pt x="6671518" y="2781006"/>
                </a:cubicBezTo>
                <a:cubicBezTo>
                  <a:pt x="6631324" y="2794330"/>
                  <a:pt x="6691781" y="2760534"/>
                  <a:pt x="6671518" y="2754034"/>
                </a:cubicBezTo>
                <a:cubicBezTo>
                  <a:pt x="6611061" y="2794330"/>
                  <a:pt x="6637636" y="2814152"/>
                  <a:pt x="6651255" y="2820976"/>
                </a:cubicBezTo>
                <a:cubicBezTo>
                  <a:pt x="6664542" y="2814152"/>
                  <a:pt x="6658231" y="2807978"/>
                  <a:pt x="6684805" y="2794330"/>
                </a:cubicBezTo>
                <a:cubicBezTo>
                  <a:pt x="6678162" y="2821301"/>
                  <a:pt x="6617373" y="2888243"/>
                  <a:pt x="6704736" y="2861596"/>
                </a:cubicBezTo>
                <a:cubicBezTo>
                  <a:pt x="6711380" y="2861596"/>
                  <a:pt x="6691781" y="2874919"/>
                  <a:pt x="6671518" y="2881744"/>
                </a:cubicBezTo>
                <a:cubicBezTo>
                  <a:pt x="6684805" y="2895067"/>
                  <a:pt x="6684473" y="2901566"/>
                  <a:pt x="6698093" y="2901566"/>
                </a:cubicBezTo>
                <a:cubicBezTo>
                  <a:pt x="6718356" y="2894742"/>
                  <a:pt x="6718356" y="2888568"/>
                  <a:pt x="6718356" y="2881744"/>
                </a:cubicBezTo>
                <a:cubicBezTo>
                  <a:pt x="6778813" y="2868420"/>
                  <a:pt x="6711712" y="2921714"/>
                  <a:pt x="6765525" y="2914890"/>
                </a:cubicBezTo>
                <a:cubicBezTo>
                  <a:pt x="6718356" y="2935037"/>
                  <a:pt x="6745262" y="2942186"/>
                  <a:pt x="6718356" y="2962334"/>
                </a:cubicBezTo>
                <a:cubicBezTo>
                  <a:pt x="6792100" y="2982481"/>
                  <a:pt x="6846245" y="3056247"/>
                  <a:pt x="6846245" y="3130013"/>
                </a:cubicBezTo>
                <a:cubicBezTo>
                  <a:pt x="6933277" y="3116690"/>
                  <a:pt x="6866176" y="3183631"/>
                  <a:pt x="6919989" y="3190456"/>
                </a:cubicBezTo>
                <a:cubicBezTo>
                  <a:pt x="6913346" y="3203779"/>
                  <a:pt x="6913346" y="3217427"/>
                  <a:pt x="6873152" y="3237575"/>
                </a:cubicBezTo>
                <a:cubicBezTo>
                  <a:pt x="6900059" y="3237575"/>
                  <a:pt x="6906370" y="3237900"/>
                  <a:pt x="6893083" y="3251223"/>
                </a:cubicBezTo>
                <a:cubicBezTo>
                  <a:pt x="6899726" y="3258047"/>
                  <a:pt x="6913346" y="3237575"/>
                  <a:pt x="6946896" y="3231076"/>
                </a:cubicBezTo>
                <a:cubicBezTo>
                  <a:pt x="6940252" y="3264546"/>
                  <a:pt x="7040903" y="3231076"/>
                  <a:pt x="7061166" y="3251223"/>
                </a:cubicBezTo>
                <a:cubicBezTo>
                  <a:pt x="6980446" y="3284694"/>
                  <a:pt x="7013997" y="3244074"/>
                  <a:pt x="6960515" y="3257398"/>
                </a:cubicBezTo>
                <a:cubicBezTo>
                  <a:pt x="6946896" y="3284369"/>
                  <a:pt x="6933609" y="3311666"/>
                  <a:pt x="6960515" y="3318165"/>
                </a:cubicBezTo>
                <a:cubicBezTo>
                  <a:pt x="6946896" y="3318165"/>
                  <a:pt x="6939920" y="3324989"/>
                  <a:pt x="6919989" y="3331813"/>
                </a:cubicBezTo>
                <a:cubicBezTo>
                  <a:pt x="6980446" y="3318490"/>
                  <a:pt x="6967159" y="3345136"/>
                  <a:pt x="6960515" y="3371783"/>
                </a:cubicBezTo>
                <a:cubicBezTo>
                  <a:pt x="6967159" y="3378607"/>
                  <a:pt x="6973471" y="3364959"/>
                  <a:pt x="6993734" y="3358460"/>
                </a:cubicBezTo>
                <a:cubicBezTo>
                  <a:pt x="6987090" y="3418903"/>
                  <a:pt x="7067810" y="3445549"/>
                  <a:pt x="7054523" y="3526139"/>
                </a:cubicBezTo>
                <a:cubicBezTo>
                  <a:pt x="7061166" y="3526139"/>
                  <a:pt x="7087741" y="3513141"/>
                  <a:pt x="7101360" y="3506317"/>
                </a:cubicBezTo>
                <a:cubicBezTo>
                  <a:pt x="7114647" y="3526464"/>
                  <a:pt x="7114647" y="3532963"/>
                  <a:pt x="7114647" y="3553111"/>
                </a:cubicBezTo>
                <a:cubicBezTo>
                  <a:pt x="7155173" y="3512816"/>
                  <a:pt x="7121291" y="3573583"/>
                  <a:pt x="7101360" y="3586907"/>
                </a:cubicBezTo>
                <a:cubicBezTo>
                  <a:pt x="7108004" y="3593731"/>
                  <a:pt x="7141886" y="3566759"/>
                  <a:pt x="7148530" y="3573583"/>
                </a:cubicBezTo>
                <a:cubicBezTo>
                  <a:pt x="7148530" y="3586907"/>
                  <a:pt x="7094384" y="3593406"/>
                  <a:pt x="7081097" y="3613553"/>
                </a:cubicBezTo>
                <a:cubicBezTo>
                  <a:pt x="7141554" y="3600230"/>
                  <a:pt x="7121623" y="3627202"/>
                  <a:pt x="7155173" y="3633701"/>
                </a:cubicBezTo>
                <a:cubicBezTo>
                  <a:pt x="7141886" y="3647349"/>
                  <a:pt x="7128267" y="3627202"/>
                  <a:pt x="7121623" y="3627202"/>
                </a:cubicBezTo>
                <a:cubicBezTo>
                  <a:pt x="7061166" y="3653848"/>
                  <a:pt x="7094384" y="3660997"/>
                  <a:pt x="7094384" y="3674321"/>
                </a:cubicBezTo>
                <a:cubicBezTo>
                  <a:pt x="7101360" y="3681145"/>
                  <a:pt x="7141554" y="3654173"/>
                  <a:pt x="7161485" y="3654173"/>
                </a:cubicBezTo>
                <a:cubicBezTo>
                  <a:pt x="7161485" y="3667497"/>
                  <a:pt x="7101360" y="3687969"/>
                  <a:pt x="7128267" y="3701292"/>
                </a:cubicBezTo>
                <a:cubicBezTo>
                  <a:pt x="7141554" y="3708117"/>
                  <a:pt x="7154841" y="3681145"/>
                  <a:pt x="7175104" y="3687644"/>
                </a:cubicBezTo>
                <a:cubicBezTo>
                  <a:pt x="7127935" y="3721440"/>
                  <a:pt x="7168793" y="3741587"/>
                  <a:pt x="7148530" y="3775058"/>
                </a:cubicBezTo>
                <a:cubicBezTo>
                  <a:pt x="7128267" y="3781882"/>
                  <a:pt x="7128267" y="3768234"/>
                  <a:pt x="7128267" y="3768234"/>
                </a:cubicBezTo>
                <a:cubicBezTo>
                  <a:pt x="7094717" y="3788382"/>
                  <a:pt x="7141886" y="3775058"/>
                  <a:pt x="7134910" y="3788707"/>
                </a:cubicBezTo>
                <a:cubicBezTo>
                  <a:pt x="7148530" y="3781882"/>
                  <a:pt x="7155173" y="3775058"/>
                  <a:pt x="7155173" y="3768234"/>
                </a:cubicBezTo>
                <a:cubicBezTo>
                  <a:pt x="7161817" y="3775058"/>
                  <a:pt x="7168793" y="3794881"/>
                  <a:pt x="7148530" y="3815028"/>
                </a:cubicBezTo>
                <a:cubicBezTo>
                  <a:pt x="7128267" y="3835176"/>
                  <a:pt x="7108004" y="3822177"/>
                  <a:pt x="7074453" y="3848824"/>
                </a:cubicBezTo>
                <a:cubicBezTo>
                  <a:pt x="7094384" y="3842325"/>
                  <a:pt x="7148530" y="3822177"/>
                  <a:pt x="7121623" y="3848824"/>
                </a:cubicBezTo>
                <a:cubicBezTo>
                  <a:pt x="7094717" y="3855648"/>
                  <a:pt x="7088073" y="3849149"/>
                  <a:pt x="7034260" y="3875796"/>
                </a:cubicBezTo>
                <a:cubicBezTo>
                  <a:pt x="7034260" y="3875796"/>
                  <a:pt x="7034260" y="3882295"/>
                  <a:pt x="7020640" y="3889119"/>
                </a:cubicBezTo>
                <a:cubicBezTo>
                  <a:pt x="7034260" y="3902443"/>
                  <a:pt x="7081097" y="3855648"/>
                  <a:pt x="7074453" y="3875796"/>
                </a:cubicBezTo>
                <a:cubicBezTo>
                  <a:pt x="6993734" y="3902768"/>
                  <a:pt x="7027284" y="3916091"/>
                  <a:pt x="7013997" y="3936238"/>
                </a:cubicBezTo>
                <a:cubicBezTo>
                  <a:pt x="6987090" y="3943063"/>
                  <a:pt x="7000377" y="3922590"/>
                  <a:pt x="6993734" y="3922590"/>
                </a:cubicBezTo>
                <a:cubicBezTo>
                  <a:pt x="6953540" y="3936238"/>
                  <a:pt x="6960515" y="3943063"/>
                  <a:pt x="6967159" y="3956386"/>
                </a:cubicBezTo>
                <a:cubicBezTo>
                  <a:pt x="6946896" y="3976533"/>
                  <a:pt x="6953540" y="3936238"/>
                  <a:pt x="6933277" y="3943063"/>
                </a:cubicBezTo>
                <a:cubicBezTo>
                  <a:pt x="6919989" y="3969709"/>
                  <a:pt x="6940252" y="4023328"/>
                  <a:pt x="7034260" y="3996681"/>
                </a:cubicBezTo>
                <a:cubicBezTo>
                  <a:pt x="7027616" y="4010004"/>
                  <a:pt x="7013997" y="4030152"/>
                  <a:pt x="7054523" y="4016828"/>
                </a:cubicBezTo>
                <a:cubicBezTo>
                  <a:pt x="6987422" y="4070447"/>
                  <a:pt x="7081429" y="4070447"/>
                  <a:pt x="7061166" y="4097418"/>
                </a:cubicBezTo>
                <a:cubicBezTo>
                  <a:pt x="7040903" y="4097418"/>
                  <a:pt x="7034260" y="4090594"/>
                  <a:pt x="7013997" y="4097418"/>
                </a:cubicBezTo>
                <a:cubicBezTo>
                  <a:pt x="6993734" y="4103918"/>
                  <a:pt x="6987422" y="4110742"/>
                  <a:pt x="6960515" y="4124390"/>
                </a:cubicBezTo>
                <a:cubicBezTo>
                  <a:pt x="6987422" y="4164685"/>
                  <a:pt x="6939920" y="4244950"/>
                  <a:pt x="7007353" y="4265098"/>
                </a:cubicBezTo>
                <a:cubicBezTo>
                  <a:pt x="6960183" y="4312217"/>
                  <a:pt x="6994066" y="4312217"/>
                  <a:pt x="6973803" y="4366160"/>
                </a:cubicBezTo>
                <a:cubicBezTo>
                  <a:pt x="6946896" y="4319041"/>
                  <a:pt x="6960183" y="4231627"/>
                  <a:pt x="6946896" y="4171184"/>
                </a:cubicBezTo>
                <a:cubicBezTo>
                  <a:pt x="6946896" y="4157861"/>
                  <a:pt x="6873152" y="4157861"/>
                  <a:pt x="6967159" y="4117566"/>
                </a:cubicBezTo>
                <a:cubicBezTo>
                  <a:pt x="6960515" y="4104243"/>
                  <a:pt x="6966827" y="4083770"/>
                  <a:pt x="6926633" y="4097418"/>
                </a:cubicBezTo>
                <a:cubicBezTo>
                  <a:pt x="6933277" y="4083770"/>
                  <a:pt x="6973803" y="4070772"/>
                  <a:pt x="6953540" y="4057123"/>
                </a:cubicBezTo>
                <a:cubicBezTo>
                  <a:pt x="6953540" y="4057123"/>
                  <a:pt x="6940252" y="4063948"/>
                  <a:pt x="6940252" y="4057123"/>
                </a:cubicBezTo>
                <a:cubicBezTo>
                  <a:pt x="6933277" y="4050624"/>
                  <a:pt x="6893083" y="4083770"/>
                  <a:pt x="6873152" y="4076946"/>
                </a:cubicBezTo>
                <a:cubicBezTo>
                  <a:pt x="6866508" y="4076946"/>
                  <a:pt x="6960183" y="4030477"/>
                  <a:pt x="6893083" y="4057123"/>
                </a:cubicBezTo>
                <a:cubicBezTo>
                  <a:pt x="6946564" y="3990182"/>
                  <a:pt x="6906702" y="3949562"/>
                  <a:pt x="6873152" y="3889119"/>
                </a:cubicBezTo>
                <a:cubicBezTo>
                  <a:pt x="6933609" y="3848824"/>
                  <a:pt x="6893415" y="3821853"/>
                  <a:pt x="6879796" y="3815028"/>
                </a:cubicBezTo>
                <a:cubicBezTo>
                  <a:pt x="6846245" y="3828677"/>
                  <a:pt x="6906702" y="3828677"/>
                  <a:pt x="6852889" y="3842000"/>
                </a:cubicBezTo>
                <a:cubicBezTo>
                  <a:pt x="6852889" y="3828677"/>
                  <a:pt x="6839270" y="3828677"/>
                  <a:pt x="6825982" y="3821853"/>
                </a:cubicBezTo>
                <a:cubicBezTo>
                  <a:pt x="6919989" y="3794881"/>
                  <a:pt x="6852889" y="3768234"/>
                  <a:pt x="6852889" y="3754911"/>
                </a:cubicBezTo>
                <a:cubicBezTo>
                  <a:pt x="6819339" y="3768234"/>
                  <a:pt x="6839270" y="3781882"/>
                  <a:pt x="6839270" y="3788707"/>
                </a:cubicBezTo>
                <a:cubicBezTo>
                  <a:pt x="6785456" y="3795206"/>
                  <a:pt x="6785456" y="3768234"/>
                  <a:pt x="6792100" y="3741262"/>
                </a:cubicBezTo>
                <a:cubicBezTo>
                  <a:pt x="6798743" y="3714616"/>
                  <a:pt x="6806051" y="3680820"/>
                  <a:pt x="6779145" y="3667497"/>
                </a:cubicBezTo>
                <a:cubicBezTo>
                  <a:pt x="6806051" y="3654173"/>
                  <a:pt x="6785456" y="3653848"/>
                  <a:pt x="6812363" y="3640525"/>
                </a:cubicBezTo>
                <a:cubicBezTo>
                  <a:pt x="6731643" y="3640525"/>
                  <a:pt x="6792432" y="3573258"/>
                  <a:pt x="6738619" y="3559935"/>
                </a:cubicBezTo>
                <a:cubicBezTo>
                  <a:pt x="6758550" y="3486169"/>
                  <a:pt x="6731975" y="3479670"/>
                  <a:pt x="6671518" y="3432551"/>
                </a:cubicBezTo>
                <a:cubicBezTo>
                  <a:pt x="6664875" y="3439375"/>
                  <a:pt x="6644279" y="3452373"/>
                  <a:pt x="6624349" y="3459197"/>
                </a:cubicBezTo>
                <a:cubicBezTo>
                  <a:pt x="6677830" y="3445874"/>
                  <a:pt x="6624349" y="3479345"/>
                  <a:pt x="6610729" y="3492993"/>
                </a:cubicBezTo>
                <a:cubicBezTo>
                  <a:pt x="6617373" y="3492993"/>
                  <a:pt x="6624349" y="3492993"/>
                  <a:pt x="6630992" y="3499492"/>
                </a:cubicBezTo>
                <a:cubicBezTo>
                  <a:pt x="6651255" y="3479345"/>
                  <a:pt x="6644612" y="3465697"/>
                  <a:pt x="6678162" y="3445549"/>
                </a:cubicBezTo>
                <a:cubicBezTo>
                  <a:pt x="6678162" y="3459197"/>
                  <a:pt x="6651255" y="3479345"/>
                  <a:pt x="6671518" y="3486169"/>
                </a:cubicBezTo>
                <a:cubicBezTo>
                  <a:pt x="6624349" y="3513141"/>
                  <a:pt x="6597442" y="3512816"/>
                  <a:pt x="6610729" y="3526139"/>
                </a:cubicBezTo>
                <a:cubicBezTo>
                  <a:pt x="6604086" y="3526139"/>
                  <a:pt x="6570535" y="3539787"/>
                  <a:pt x="6570535" y="3526139"/>
                </a:cubicBezTo>
                <a:cubicBezTo>
                  <a:pt x="6483172" y="3566434"/>
                  <a:pt x="6577511" y="3613878"/>
                  <a:pt x="6563892" y="3573583"/>
                </a:cubicBezTo>
                <a:cubicBezTo>
                  <a:pt x="6604086" y="3573583"/>
                  <a:pt x="6563892" y="3627202"/>
                  <a:pt x="6617373" y="3593731"/>
                </a:cubicBezTo>
                <a:cubicBezTo>
                  <a:pt x="6650923" y="3607054"/>
                  <a:pt x="6590466" y="3640525"/>
                  <a:pt x="6604086" y="3654173"/>
                </a:cubicBezTo>
                <a:cubicBezTo>
                  <a:pt x="6617373" y="3667497"/>
                  <a:pt x="6677830" y="3647349"/>
                  <a:pt x="6698093" y="3654173"/>
                </a:cubicBezTo>
                <a:cubicBezTo>
                  <a:pt x="6698093" y="3654173"/>
                  <a:pt x="6698425" y="3654173"/>
                  <a:pt x="6671518" y="3667497"/>
                </a:cubicBezTo>
                <a:cubicBezTo>
                  <a:pt x="6684805" y="3674321"/>
                  <a:pt x="6758882" y="3660997"/>
                  <a:pt x="6678162" y="3701292"/>
                </a:cubicBezTo>
                <a:cubicBezTo>
                  <a:pt x="6698425" y="3681145"/>
                  <a:pt x="6671186" y="3674321"/>
                  <a:pt x="6624349" y="3694468"/>
                </a:cubicBezTo>
                <a:cubicBezTo>
                  <a:pt x="6684805" y="3687644"/>
                  <a:pt x="6631324" y="3781557"/>
                  <a:pt x="6691781" y="3794881"/>
                </a:cubicBezTo>
                <a:cubicBezTo>
                  <a:pt x="6691781" y="3801705"/>
                  <a:pt x="6671518" y="3808529"/>
                  <a:pt x="6657899" y="3815028"/>
                </a:cubicBezTo>
                <a:cubicBezTo>
                  <a:pt x="6718356" y="3835176"/>
                  <a:pt x="6657899" y="3922590"/>
                  <a:pt x="6711712" y="3929414"/>
                </a:cubicBezTo>
                <a:cubicBezTo>
                  <a:pt x="6704736" y="3936238"/>
                  <a:pt x="6691781" y="3943063"/>
                  <a:pt x="6678162" y="3949562"/>
                </a:cubicBezTo>
                <a:cubicBezTo>
                  <a:pt x="6725332" y="3936238"/>
                  <a:pt x="6711380" y="3956061"/>
                  <a:pt x="6704736" y="3976208"/>
                </a:cubicBezTo>
                <a:cubicBezTo>
                  <a:pt x="6684805" y="3962885"/>
                  <a:pt x="6657899" y="3990182"/>
                  <a:pt x="6657899" y="3963210"/>
                </a:cubicBezTo>
                <a:cubicBezTo>
                  <a:pt x="6651255" y="3990182"/>
                  <a:pt x="6678162" y="4003505"/>
                  <a:pt x="6630992" y="4036976"/>
                </a:cubicBezTo>
                <a:cubicBezTo>
                  <a:pt x="6651255" y="4030152"/>
                  <a:pt x="6664875" y="4023653"/>
                  <a:pt x="6664875" y="4016828"/>
                </a:cubicBezTo>
                <a:cubicBezTo>
                  <a:pt x="6684805" y="4016828"/>
                  <a:pt x="6657899" y="4050299"/>
                  <a:pt x="6644612" y="4063623"/>
                </a:cubicBezTo>
                <a:cubicBezTo>
                  <a:pt x="6657899" y="4063623"/>
                  <a:pt x="6677830" y="4077271"/>
                  <a:pt x="6698093" y="4057123"/>
                </a:cubicBezTo>
                <a:cubicBezTo>
                  <a:pt x="6704736" y="4084095"/>
                  <a:pt x="6724999" y="4111067"/>
                  <a:pt x="6738619" y="4131214"/>
                </a:cubicBezTo>
                <a:cubicBezTo>
                  <a:pt x="6691449" y="4151362"/>
                  <a:pt x="6691449" y="4130889"/>
                  <a:pt x="6644612" y="4164360"/>
                </a:cubicBezTo>
                <a:cubicBezTo>
                  <a:pt x="6644612" y="4130889"/>
                  <a:pt x="6678162" y="4090594"/>
                  <a:pt x="6590798" y="4110742"/>
                </a:cubicBezTo>
                <a:cubicBezTo>
                  <a:pt x="6590798" y="4104243"/>
                  <a:pt x="6610729" y="4090594"/>
                  <a:pt x="6624349" y="4090594"/>
                </a:cubicBezTo>
                <a:cubicBezTo>
                  <a:pt x="6617373" y="4083770"/>
                  <a:pt x="6597774" y="4097418"/>
                  <a:pt x="6597774" y="4090594"/>
                </a:cubicBezTo>
                <a:cubicBezTo>
                  <a:pt x="6577511" y="4110742"/>
                  <a:pt x="6550272" y="4164685"/>
                  <a:pt x="6624349" y="4137713"/>
                </a:cubicBezTo>
                <a:cubicBezTo>
                  <a:pt x="6610729" y="4157861"/>
                  <a:pt x="6611061" y="4171184"/>
                  <a:pt x="6597774" y="4184508"/>
                </a:cubicBezTo>
                <a:cubicBezTo>
                  <a:pt x="6537317" y="4211479"/>
                  <a:pt x="6503435" y="4225128"/>
                  <a:pt x="6490148" y="4204980"/>
                </a:cubicBezTo>
                <a:cubicBezTo>
                  <a:pt x="6510411" y="4191332"/>
                  <a:pt x="6503435" y="4211479"/>
                  <a:pt x="6530341" y="4198156"/>
                </a:cubicBezTo>
                <a:cubicBezTo>
                  <a:pt x="6563892" y="4184833"/>
                  <a:pt x="6550604" y="4184508"/>
                  <a:pt x="6577511" y="4171184"/>
                </a:cubicBezTo>
                <a:cubicBezTo>
                  <a:pt x="6563892" y="4171184"/>
                  <a:pt x="6543629" y="4144213"/>
                  <a:pt x="6516722" y="4171184"/>
                </a:cubicBezTo>
                <a:cubicBezTo>
                  <a:pt x="6489815" y="4171184"/>
                  <a:pt x="6536985" y="4151362"/>
                  <a:pt x="6557248" y="4137713"/>
                </a:cubicBezTo>
                <a:cubicBezTo>
                  <a:pt x="6523698" y="4144538"/>
                  <a:pt x="6510078" y="4151362"/>
                  <a:pt x="6536985" y="4131214"/>
                </a:cubicBezTo>
                <a:cubicBezTo>
                  <a:pt x="6523366" y="4131214"/>
                  <a:pt x="6503435" y="4131214"/>
                  <a:pt x="6483504" y="4137713"/>
                </a:cubicBezTo>
                <a:cubicBezTo>
                  <a:pt x="6490148" y="4111067"/>
                  <a:pt x="6462909" y="4084095"/>
                  <a:pt x="6442978" y="4050624"/>
                </a:cubicBezTo>
                <a:cubicBezTo>
                  <a:pt x="6449622" y="4043800"/>
                  <a:pt x="6456265" y="4043800"/>
                  <a:pt x="6469885" y="4043800"/>
                </a:cubicBezTo>
                <a:cubicBezTo>
                  <a:pt x="6436334" y="4036976"/>
                  <a:pt x="6429358" y="4030152"/>
                  <a:pt x="6422715" y="4003180"/>
                </a:cubicBezTo>
                <a:cubicBezTo>
                  <a:pt x="6402452" y="4016828"/>
                  <a:pt x="6382521" y="4023653"/>
                  <a:pt x="6382521" y="4023653"/>
                </a:cubicBezTo>
                <a:cubicBezTo>
                  <a:pt x="6382521" y="4003505"/>
                  <a:pt x="6328708" y="3976533"/>
                  <a:pt x="6295157" y="3970034"/>
                </a:cubicBezTo>
                <a:cubicBezTo>
                  <a:pt x="6328708" y="3956386"/>
                  <a:pt x="6328376" y="3949562"/>
                  <a:pt x="6321732" y="3943063"/>
                </a:cubicBezTo>
                <a:cubicBezTo>
                  <a:pt x="6315088" y="3936238"/>
                  <a:pt x="6308445" y="3929414"/>
                  <a:pt x="6341995" y="3909267"/>
                </a:cubicBezTo>
                <a:cubicBezTo>
                  <a:pt x="6315088" y="3916091"/>
                  <a:pt x="6315420" y="3895943"/>
                  <a:pt x="6268251" y="3916091"/>
                </a:cubicBezTo>
                <a:cubicBezTo>
                  <a:pt x="6268251" y="3902443"/>
                  <a:pt x="6301801" y="3908942"/>
                  <a:pt x="6328708" y="3882295"/>
                </a:cubicBezTo>
                <a:cubicBezTo>
                  <a:pt x="6321732" y="3875471"/>
                  <a:pt x="6247988" y="3889444"/>
                  <a:pt x="6261607" y="3869297"/>
                </a:cubicBezTo>
                <a:cubicBezTo>
                  <a:pt x="6261607" y="3869297"/>
                  <a:pt x="6295157" y="3848824"/>
                  <a:pt x="6295157" y="3848824"/>
                </a:cubicBezTo>
                <a:cubicBezTo>
                  <a:pt x="6288514" y="3842325"/>
                  <a:pt x="6254631" y="3848824"/>
                  <a:pt x="6247988" y="3842000"/>
                </a:cubicBezTo>
                <a:cubicBezTo>
                  <a:pt x="6247988" y="3842000"/>
                  <a:pt x="6274894" y="3835501"/>
                  <a:pt x="6274894" y="3835501"/>
                </a:cubicBezTo>
                <a:cubicBezTo>
                  <a:pt x="6268251" y="3828677"/>
                  <a:pt x="6241344" y="3828677"/>
                  <a:pt x="6241344" y="3828677"/>
                </a:cubicBezTo>
                <a:cubicBezTo>
                  <a:pt x="6234701" y="3815353"/>
                  <a:pt x="6281870" y="3788382"/>
                  <a:pt x="6274894" y="3775058"/>
                </a:cubicBezTo>
                <a:cubicBezTo>
                  <a:pt x="6268251" y="3768234"/>
                  <a:pt x="6214770" y="3788382"/>
                  <a:pt x="6201150" y="3775058"/>
                </a:cubicBezTo>
                <a:cubicBezTo>
                  <a:pt x="6180887" y="3768234"/>
                  <a:pt x="6241344" y="3721115"/>
                  <a:pt x="6187531" y="3727939"/>
                </a:cubicBezTo>
                <a:cubicBezTo>
                  <a:pt x="6180887" y="3714291"/>
                  <a:pt x="6214770" y="3701292"/>
                  <a:pt x="6214770" y="3687644"/>
                </a:cubicBezTo>
                <a:cubicBezTo>
                  <a:pt x="6167600" y="3674321"/>
                  <a:pt x="6153981" y="3647349"/>
                  <a:pt x="6100500" y="3627202"/>
                </a:cubicBezTo>
                <a:cubicBezTo>
                  <a:pt x="6073593" y="3633701"/>
                  <a:pt x="5979254" y="3660997"/>
                  <a:pt x="5992873" y="3674321"/>
                </a:cubicBezTo>
                <a:cubicBezTo>
                  <a:pt x="5979254" y="3654173"/>
                  <a:pt x="5932416" y="3627202"/>
                  <a:pt x="5885246" y="3681145"/>
                </a:cubicBezTo>
                <a:cubicBezTo>
                  <a:pt x="5871959" y="3694468"/>
                  <a:pt x="5905509" y="3687644"/>
                  <a:pt x="5905509" y="3687644"/>
                </a:cubicBezTo>
                <a:cubicBezTo>
                  <a:pt x="5898866" y="3701292"/>
                  <a:pt x="5898866" y="3721115"/>
                  <a:pt x="5905509" y="3727939"/>
                </a:cubicBezTo>
                <a:cubicBezTo>
                  <a:pt x="5918797" y="3748087"/>
                  <a:pt x="5932416" y="3748087"/>
                  <a:pt x="5972610" y="3748087"/>
                </a:cubicBezTo>
                <a:cubicBezTo>
                  <a:pt x="5972610" y="3835501"/>
                  <a:pt x="6059974" y="3882295"/>
                  <a:pt x="6026423" y="3976208"/>
                </a:cubicBezTo>
                <a:cubicBezTo>
                  <a:pt x="5905509" y="4030152"/>
                  <a:pt x="5965966" y="4063623"/>
                  <a:pt x="6019780" y="4070447"/>
                </a:cubicBezTo>
                <a:cubicBezTo>
                  <a:pt x="6013136" y="4130889"/>
                  <a:pt x="6080237" y="4171509"/>
                  <a:pt x="6113787" y="4231952"/>
                </a:cubicBezTo>
                <a:cubicBezTo>
                  <a:pt x="6093856" y="4238451"/>
                  <a:pt x="6093524" y="4238126"/>
                  <a:pt x="6073261" y="4244950"/>
                </a:cubicBezTo>
                <a:cubicBezTo>
                  <a:pt x="6073261" y="4251774"/>
                  <a:pt x="6086880" y="4251774"/>
                  <a:pt x="6113787" y="4238126"/>
                </a:cubicBezTo>
                <a:cubicBezTo>
                  <a:pt x="6080237" y="4265098"/>
                  <a:pt x="6147337" y="4285570"/>
                  <a:pt x="6066617" y="4319041"/>
                </a:cubicBezTo>
                <a:cubicBezTo>
                  <a:pt x="6079904" y="4319041"/>
                  <a:pt x="6120430" y="4305718"/>
                  <a:pt x="6113787" y="4325865"/>
                </a:cubicBezTo>
                <a:cubicBezTo>
                  <a:pt x="6073593" y="4339514"/>
                  <a:pt x="6086548" y="4332365"/>
                  <a:pt x="6039710" y="4352512"/>
                </a:cubicBezTo>
                <a:cubicBezTo>
                  <a:pt x="6046354" y="4339189"/>
                  <a:pt x="6066617" y="4325540"/>
                  <a:pt x="5999517" y="4345688"/>
                </a:cubicBezTo>
                <a:cubicBezTo>
                  <a:pt x="5999517" y="4365835"/>
                  <a:pt x="5965966" y="4399306"/>
                  <a:pt x="5979254" y="4419454"/>
                </a:cubicBezTo>
                <a:cubicBezTo>
                  <a:pt x="5999517" y="4406130"/>
                  <a:pt x="6052998" y="4406455"/>
                  <a:pt x="6039710" y="4393132"/>
                </a:cubicBezTo>
                <a:cubicBezTo>
                  <a:pt x="6079904" y="4386308"/>
                  <a:pt x="6012804" y="4419779"/>
                  <a:pt x="5986229" y="4433102"/>
                </a:cubicBezTo>
                <a:cubicBezTo>
                  <a:pt x="5992873" y="4446425"/>
                  <a:pt x="5979254" y="4466898"/>
                  <a:pt x="5972610" y="4480221"/>
                </a:cubicBezTo>
                <a:cubicBezTo>
                  <a:pt x="5972610" y="4493870"/>
                  <a:pt x="5979586" y="4500694"/>
                  <a:pt x="6013136" y="4493870"/>
                </a:cubicBezTo>
                <a:cubicBezTo>
                  <a:pt x="5952679" y="4527340"/>
                  <a:pt x="5979254" y="4547488"/>
                  <a:pt x="5905509" y="4574460"/>
                </a:cubicBezTo>
                <a:cubicBezTo>
                  <a:pt x="5912153" y="4580959"/>
                  <a:pt x="5925440" y="4567635"/>
                  <a:pt x="5952347" y="4553987"/>
                </a:cubicBezTo>
                <a:cubicBezTo>
                  <a:pt x="5972610" y="4580959"/>
                  <a:pt x="5898866" y="4574460"/>
                  <a:pt x="5898866" y="4594607"/>
                </a:cubicBezTo>
                <a:cubicBezTo>
                  <a:pt x="5845053" y="4581284"/>
                  <a:pt x="5992873" y="4506868"/>
                  <a:pt x="5905509" y="4513692"/>
                </a:cubicBezTo>
                <a:cubicBezTo>
                  <a:pt x="5925772" y="4506868"/>
                  <a:pt x="5925440" y="4507193"/>
                  <a:pt x="5945703" y="4500694"/>
                </a:cubicBezTo>
                <a:cubicBezTo>
                  <a:pt x="5898534" y="4500694"/>
                  <a:pt x="5999517" y="4433102"/>
                  <a:pt x="5912153" y="4466898"/>
                </a:cubicBezTo>
                <a:cubicBezTo>
                  <a:pt x="5945703" y="4433102"/>
                  <a:pt x="5972610" y="4386308"/>
                  <a:pt x="5925772" y="4372660"/>
                </a:cubicBezTo>
                <a:cubicBezTo>
                  <a:pt x="5965966" y="4366160"/>
                  <a:pt x="5959323" y="4359336"/>
                  <a:pt x="5986229" y="4345688"/>
                </a:cubicBezTo>
                <a:cubicBezTo>
                  <a:pt x="5952347" y="4319041"/>
                  <a:pt x="6013136" y="4265098"/>
                  <a:pt x="6013136" y="4238126"/>
                </a:cubicBezTo>
                <a:cubicBezTo>
                  <a:pt x="5959323" y="4224803"/>
                  <a:pt x="5965966" y="4184508"/>
                  <a:pt x="5972610" y="4151037"/>
                </a:cubicBezTo>
                <a:cubicBezTo>
                  <a:pt x="5972610" y="4130889"/>
                  <a:pt x="5979254" y="4110742"/>
                  <a:pt x="5972610" y="4090594"/>
                </a:cubicBezTo>
                <a:cubicBezTo>
                  <a:pt x="5965966" y="4077271"/>
                  <a:pt x="5959323" y="4063948"/>
                  <a:pt x="5932416" y="4057123"/>
                </a:cubicBezTo>
                <a:cubicBezTo>
                  <a:pt x="5831765" y="4104243"/>
                  <a:pt x="5784596" y="4130889"/>
                  <a:pt x="5710519" y="4151037"/>
                </a:cubicBezTo>
                <a:cubicBezTo>
                  <a:pt x="5697232" y="4151037"/>
                  <a:pt x="5697232" y="4157536"/>
                  <a:pt x="5690256" y="4164360"/>
                </a:cubicBezTo>
                <a:cubicBezTo>
                  <a:pt x="5703876" y="4164360"/>
                  <a:pt x="5744070" y="4171184"/>
                  <a:pt x="5690256" y="4198156"/>
                </a:cubicBezTo>
                <a:cubicBezTo>
                  <a:pt x="5710519" y="4171184"/>
                  <a:pt x="5657038" y="4177684"/>
                  <a:pt x="5643419" y="4164360"/>
                </a:cubicBezTo>
                <a:cubicBezTo>
                  <a:pt x="5603225" y="4184508"/>
                  <a:pt x="5576318" y="4184508"/>
                  <a:pt x="5549412" y="4184508"/>
                </a:cubicBezTo>
                <a:cubicBezTo>
                  <a:pt x="5515861" y="4204655"/>
                  <a:pt x="5508886" y="4211804"/>
                  <a:pt x="5495598" y="4231952"/>
                </a:cubicBezTo>
                <a:cubicBezTo>
                  <a:pt x="5468692" y="4225128"/>
                  <a:pt x="5482311" y="4211804"/>
                  <a:pt x="5441785" y="4218304"/>
                </a:cubicBezTo>
                <a:cubicBezTo>
                  <a:pt x="5441785" y="4238451"/>
                  <a:pt x="5448761" y="4258599"/>
                  <a:pt x="5455405" y="4278746"/>
                </a:cubicBezTo>
                <a:cubicBezTo>
                  <a:pt x="5455405" y="4298894"/>
                  <a:pt x="5448761" y="4319041"/>
                  <a:pt x="5435142" y="4352512"/>
                </a:cubicBezTo>
                <a:cubicBezTo>
                  <a:pt x="5462048" y="4339189"/>
                  <a:pt x="5475668" y="4332689"/>
                  <a:pt x="5469024" y="4325865"/>
                </a:cubicBezTo>
                <a:cubicBezTo>
                  <a:pt x="5502574" y="4325865"/>
                  <a:pt x="5482311" y="4352512"/>
                  <a:pt x="5462048" y="4366160"/>
                </a:cubicBezTo>
                <a:cubicBezTo>
                  <a:pt x="5549412" y="4346013"/>
                  <a:pt x="5482311" y="4399631"/>
                  <a:pt x="5563031" y="4393132"/>
                </a:cubicBezTo>
                <a:cubicBezTo>
                  <a:pt x="5603225" y="4366160"/>
                  <a:pt x="5616512" y="4352512"/>
                  <a:pt x="5609869" y="4339189"/>
                </a:cubicBezTo>
                <a:cubicBezTo>
                  <a:pt x="5630132" y="4325540"/>
                  <a:pt x="5656706" y="4312542"/>
                  <a:pt x="5669993" y="4305718"/>
                </a:cubicBezTo>
                <a:cubicBezTo>
                  <a:pt x="5710519" y="4285570"/>
                  <a:pt x="5643419" y="4325865"/>
                  <a:pt x="5683613" y="4305718"/>
                </a:cubicBezTo>
                <a:cubicBezTo>
                  <a:pt x="5650062" y="4319041"/>
                  <a:pt x="5616512" y="4352512"/>
                  <a:pt x="5609869" y="4366160"/>
                </a:cubicBezTo>
                <a:cubicBezTo>
                  <a:pt x="5616512" y="4372660"/>
                  <a:pt x="5636775" y="4359336"/>
                  <a:pt x="5636775" y="4366160"/>
                </a:cubicBezTo>
                <a:cubicBezTo>
                  <a:pt x="5683945" y="4339189"/>
                  <a:pt x="5657038" y="4346013"/>
                  <a:pt x="5663682" y="4325865"/>
                </a:cubicBezTo>
                <a:cubicBezTo>
                  <a:pt x="5717495" y="4305718"/>
                  <a:pt x="5636775" y="4352512"/>
                  <a:pt x="5697232" y="4332365"/>
                </a:cubicBezTo>
                <a:cubicBezTo>
                  <a:pt x="5764333" y="4305393"/>
                  <a:pt x="5730782" y="4292069"/>
                  <a:pt x="5744402" y="4271922"/>
                </a:cubicBezTo>
                <a:cubicBezTo>
                  <a:pt x="5798215" y="4278746"/>
                  <a:pt x="5744070" y="4346013"/>
                  <a:pt x="5770976" y="4366160"/>
                </a:cubicBezTo>
                <a:cubicBezTo>
                  <a:pt x="5723807" y="4406455"/>
                  <a:pt x="5791239" y="4426603"/>
                  <a:pt x="5623488" y="4480221"/>
                </a:cubicBezTo>
                <a:cubicBezTo>
                  <a:pt x="5589606" y="4480221"/>
                  <a:pt x="5515861" y="4500369"/>
                  <a:pt x="5522505" y="4466898"/>
                </a:cubicBezTo>
                <a:cubicBezTo>
                  <a:pt x="5421854" y="4527340"/>
                  <a:pt x="5589606" y="4500369"/>
                  <a:pt x="5575986" y="4513692"/>
                </a:cubicBezTo>
                <a:cubicBezTo>
                  <a:pt x="5535792" y="4533840"/>
                  <a:pt x="5562699" y="4507193"/>
                  <a:pt x="5508886" y="4533840"/>
                </a:cubicBezTo>
                <a:cubicBezTo>
                  <a:pt x="5522505" y="4513692"/>
                  <a:pt x="5515861" y="4513692"/>
                  <a:pt x="5475668" y="4520516"/>
                </a:cubicBezTo>
                <a:cubicBezTo>
                  <a:pt x="5475668" y="4533840"/>
                  <a:pt x="5462048" y="4560811"/>
                  <a:pt x="5522505" y="4533840"/>
                </a:cubicBezTo>
                <a:cubicBezTo>
                  <a:pt x="5502242" y="4553987"/>
                  <a:pt x="5502242" y="4574460"/>
                  <a:pt x="5522505" y="4581284"/>
                </a:cubicBezTo>
                <a:cubicBezTo>
                  <a:pt x="5482311" y="4594607"/>
                  <a:pt x="5482311" y="4581284"/>
                  <a:pt x="5448761" y="4594607"/>
                </a:cubicBezTo>
                <a:cubicBezTo>
                  <a:pt x="5435142" y="4601431"/>
                  <a:pt x="5428498" y="4607605"/>
                  <a:pt x="5428498" y="4614430"/>
                </a:cubicBezTo>
                <a:cubicBezTo>
                  <a:pt x="5414879" y="4607605"/>
                  <a:pt x="5347778" y="4634577"/>
                  <a:pt x="5320871" y="4634577"/>
                </a:cubicBezTo>
                <a:cubicBezTo>
                  <a:pt x="5307584" y="4648225"/>
                  <a:pt x="5287321" y="4668373"/>
                  <a:pt x="5240484" y="4682021"/>
                </a:cubicBezTo>
                <a:cubicBezTo>
                  <a:pt x="5240484" y="4668373"/>
                  <a:pt x="5274034" y="4668373"/>
                  <a:pt x="5247127" y="4661549"/>
                </a:cubicBezTo>
                <a:cubicBezTo>
                  <a:pt x="5180027" y="4688520"/>
                  <a:pt x="5220221" y="4695020"/>
                  <a:pt x="5233508" y="4695020"/>
                </a:cubicBezTo>
                <a:cubicBezTo>
                  <a:pt x="5213577" y="4701844"/>
                  <a:pt x="5213577" y="4701844"/>
                  <a:pt x="5193646" y="4715167"/>
                </a:cubicBezTo>
                <a:cubicBezTo>
                  <a:pt x="5220221" y="4735315"/>
                  <a:pt x="5166407" y="4775935"/>
                  <a:pt x="5260414" y="4762611"/>
                </a:cubicBezTo>
                <a:cubicBezTo>
                  <a:pt x="5300941" y="4742464"/>
                  <a:pt x="5293965" y="4735315"/>
                  <a:pt x="5334491" y="4721991"/>
                </a:cubicBezTo>
                <a:cubicBezTo>
                  <a:pt x="5368041" y="4701844"/>
                  <a:pt x="5354422" y="4721991"/>
                  <a:pt x="5387972" y="4708668"/>
                </a:cubicBezTo>
                <a:cubicBezTo>
                  <a:pt x="5408235" y="4721991"/>
                  <a:pt x="5307584" y="4789258"/>
                  <a:pt x="5421854" y="4748963"/>
                </a:cubicBezTo>
                <a:cubicBezTo>
                  <a:pt x="5435142" y="4762286"/>
                  <a:pt x="5394615" y="4788933"/>
                  <a:pt x="5408235" y="4788933"/>
                </a:cubicBezTo>
                <a:cubicBezTo>
                  <a:pt x="5307584" y="4822729"/>
                  <a:pt x="5515861" y="4789258"/>
                  <a:pt x="5502242" y="4829553"/>
                </a:cubicBezTo>
                <a:cubicBezTo>
                  <a:pt x="5522505" y="4822729"/>
                  <a:pt x="5522505" y="4815905"/>
                  <a:pt x="5536124" y="4809406"/>
                </a:cubicBezTo>
                <a:cubicBezTo>
                  <a:pt x="5515861" y="4762286"/>
                  <a:pt x="5522505" y="4708668"/>
                  <a:pt x="5508886" y="4648225"/>
                </a:cubicBezTo>
                <a:cubicBezTo>
                  <a:pt x="5556055" y="4648225"/>
                  <a:pt x="5529149" y="4701844"/>
                  <a:pt x="5603225" y="4688195"/>
                </a:cubicBezTo>
                <a:cubicBezTo>
                  <a:pt x="5609869" y="4701844"/>
                  <a:pt x="5582962" y="4695020"/>
                  <a:pt x="5556388" y="4715167"/>
                </a:cubicBezTo>
                <a:cubicBezTo>
                  <a:pt x="5582962" y="4769110"/>
                  <a:pt x="5643751" y="4796082"/>
                  <a:pt x="5657038" y="4836377"/>
                </a:cubicBezTo>
                <a:cubicBezTo>
                  <a:pt x="5737758" y="4816230"/>
                  <a:pt x="5757689" y="4842876"/>
                  <a:pt x="5751045" y="4863024"/>
                </a:cubicBezTo>
                <a:cubicBezTo>
                  <a:pt x="5751045" y="4883171"/>
                  <a:pt x="5777952" y="4896820"/>
                  <a:pt x="5804859" y="4910143"/>
                </a:cubicBezTo>
                <a:cubicBezTo>
                  <a:pt x="5811502" y="4916967"/>
                  <a:pt x="5818146" y="4916967"/>
                  <a:pt x="5824790" y="4923791"/>
                </a:cubicBezTo>
                <a:cubicBezTo>
                  <a:pt x="5831765" y="4943939"/>
                  <a:pt x="5811502" y="4883171"/>
                  <a:pt x="5838409" y="4963761"/>
                </a:cubicBezTo>
                <a:cubicBezTo>
                  <a:pt x="5838409" y="4963761"/>
                  <a:pt x="5838409" y="4963761"/>
                  <a:pt x="5845053" y="4963761"/>
                </a:cubicBezTo>
                <a:cubicBezTo>
                  <a:pt x="5845053" y="4970586"/>
                  <a:pt x="5845053" y="4970586"/>
                  <a:pt x="5845053" y="4970586"/>
                </a:cubicBezTo>
                <a:cubicBezTo>
                  <a:pt x="5845053" y="4977085"/>
                  <a:pt x="5845053" y="4990733"/>
                  <a:pt x="5824790" y="4997557"/>
                </a:cubicBezTo>
                <a:cubicBezTo>
                  <a:pt x="5871959" y="4997557"/>
                  <a:pt x="5871627" y="5017705"/>
                  <a:pt x="5864983" y="5037852"/>
                </a:cubicBezTo>
                <a:cubicBezTo>
                  <a:pt x="5864983" y="5051501"/>
                  <a:pt x="5858340" y="5064499"/>
                  <a:pt x="5851364" y="5071323"/>
                </a:cubicBezTo>
                <a:cubicBezTo>
                  <a:pt x="5851364" y="5078147"/>
                  <a:pt x="5851364" y="5078147"/>
                  <a:pt x="5851364" y="5078147"/>
                </a:cubicBezTo>
                <a:cubicBezTo>
                  <a:pt x="5851364" y="5084646"/>
                  <a:pt x="5851364" y="5084646"/>
                  <a:pt x="5851364" y="5084646"/>
                </a:cubicBezTo>
                <a:cubicBezTo>
                  <a:pt x="5851364" y="5084646"/>
                  <a:pt x="5851364" y="5084646"/>
                  <a:pt x="5851364" y="5091471"/>
                </a:cubicBezTo>
                <a:cubicBezTo>
                  <a:pt x="5851364" y="5091471"/>
                  <a:pt x="5851364" y="5098295"/>
                  <a:pt x="5851364" y="5105119"/>
                </a:cubicBezTo>
                <a:cubicBezTo>
                  <a:pt x="5790907" y="5125266"/>
                  <a:pt x="5764333" y="5124941"/>
                  <a:pt x="5724139" y="5131441"/>
                </a:cubicBezTo>
                <a:cubicBezTo>
                  <a:pt x="5717495" y="5131441"/>
                  <a:pt x="5710519" y="5125266"/>
                  <a:pt x="5710519" y="5125266"/>
                </a:cubicBezTo>
                <a:cubicBezTo>
                  <a:pt x="5710519" y="5118442"/>
                  <a:pt x="5703876" y="5118442"/>
                  <a:pt x="5703876" y="5111618"/>
                </a:cubicBezTo>
                <a:cubicBezTo>
                  <a:pt x="5703876" y="5111618"/>
                  <a:pt x="5697232" y="5105119"/>
                  <a:pt x="5697232" y="5098295"/>
                </a:cubicBezTo>
                <a:cubicBezTo>
                  <a:pt x="5690589" y="5084971"/>
                  <a:pt x="5683945" y="5078147"/>
                  <a:pt x="5643419" y="5091471"/>
                </a:cubicBezTo>
                <a:cubicBezTo>
                  <a:pt x="5643419" y="5111618"/>
                  <a:pt x="5609536" y="5138590"/>
                  <a:pt x="5575986" y="5165237"/>
                </a:cubicBezTo>
                <a:cubicBezTo>
                  <a:pt x="5569343" y="5172061"/>
                  <a:pt x="5563031" y="5178885"/>
                  <a:pt x="5549412" y="5185709"/>
                </a:cubicBezTo>
                <a:cubicBezTo>
                  <a:pt x="5542768" y="5192208"/>
                  <a:pt x="5536124" y="5199032"/>
                  <a:pt x="5529149" y="5205856"/>
                </a:cubicBezTo>
                <a:cubicBezTo>
                  <a:pt x="5515861" y="5219180"/>
                  <a:pt x="5508886" y="5232503"/>
                  <a:pt x="5502242" y="5245827"/>
                </a:cubicBezTo>
                <a:cubicBezTo>
                  <a:pt x="5495598" y="5252651"/>
                  <a:pt x="5455405" y="5259475"/>
                  <a:pt x="5469024" y="5265974"/>
                </a:cubicBezTo>
                <a:cubicBezTo>
                  <a:pt x="5415211" y="5286447"/>
                  <a:pt x="5381660" y="5286447"/>
                  <a:pt x="5361397" y="5279622"/>
                </a:cubicBezTo>
                <a:cubicBezTo>
                  <a:pt x="5368041" y="5292946"/>
                  <a:pt x="5341134" y="5313093"/>
                  <a:pt x="5327515" y="5346564"/>
                </a:cubicBezTo>
                <a:cubicBezTo>
                  <a:pt x="5307584" y="5340065"/>
                  <a:pt x="5274034" y="5380360"/>
                  <a:pt x="5274034" y="5360212"/>
                </a:cubicBezTo>
                <a:cubicBezTo>
                  <a:pt x="5247127" y="5373536"/>
                  <a:pt x="5273702" y="5380360"/>
                  <a:pt x="5293965" y="5373536"/>
                </a:cubicBezTo>
                <a:cubicBezTo>
                  <a:pt x="5280345" y="5393683"/>
                  <a:pt x="5260747" y="5400182"/>
                  <a:pt x="5267390" y="5413831"/>
                </a:cubicBezTo>
                <a:cubicBezTo>
                  <a:pt x="5226864" y="5427154"/>
                  <a:pt x="5220221" y="5440802"/>
                  <a:pt x="5193646" y="5440802"/>
                </a:cubicBezTo>
                <a:cubicBezTo>
                  <a:pt x="5193646" y="5447627"/>
                  <a:pt x="5213245" y="5447627"/>
                  <a:pt x="5213245" y="5454126"/>
                </a:cubicBezTo>
                <a:cubicBezTo>
                  <a:pt x="5179695" y="5460950"/>
                  <a:pt x="5180027" y="5454451"/>
                  <a:pt x="5146144" y="5467774"/>
                </a:cubicBezTo>
                <a:cubicBezTo>
                  <a:pt x="5146144" y="5460950"/>
                  <a:pt x="5159764" y="5454126"/>
                  <a:pt x="5173383" y="5447627"/>
                </a:cubicBezTo>
                <a:cubicBezTo>
                  <a:pt x="5180027" y="5440802"/>
                  <a:pt x="5193314" y="5433978"/>
                  <a:pt x="5213245" y="5427154"/>
                </a:cubicBezTo>
                <a:cubicBezTo>
                  <a:pt x="5233508" y="5407007"/>
                  <a:pt x="5267390" y="5394008"/>
                  <a:pt x="5267390" y="5380360"/>
                </a:cubicBezTo>
                <a:cubicBezTo>
                  <a:pt x="5220221" y="5394008"/>
                  <a:pt x="5253439" y="5407007"/>
                  <a:pt x="5199958" y="5420655"/>
                </a:cubicBezTo>
                <a:cubicBezTo>
                  <a:pt x="5199958" y="5413831"/>
                  <a:pt x="5173383" y="5420655"/>
                  <a:pt x="5166407" y="5420655"/>
                </a:cubicBezTo>
                <a:cubicBezTo>
                  <a:pt x="5119570" y="5440802"/>
                  <a:pt x="5079044" y="5467449"/>
                  <a:pt x="5059113" y="5487597"/>
                </a:cubicBezTo>
                <a:cubicBezTo>
                  <a:pt x="5045494" y="5507744"/>
                  <a:pt x="5045494" y="5521392"/>
                  <a:pt x="5065757" y="5528217"/>
                </a:cubicBezTo>
                <a:cubicBezTo>
                  <a:pt x="5025563" y="5554863"/>
                  <a:pt x="5018587" y="5541540"/>
                  <a:pt x="4937867" y="5568512"/>
                </a:cubicBezTo>
                <a:cubicBezTo>
                  <a:pt x="4937867" y="5568512"/>
                  <a:pt x="4937867" y="5568512"/>
                  <a:pt x="4931223" y="5561687"/>
                </a:cubicBezTo>
                <a:cubicBezTo>
                  <a:pt x="4924580" y="5568512"/>
                  <a:pt x="4897673" y="5575336"/>
                  <a:pt x="4891029" y="5568512"/>
                </a:cubicBezTo>
                <a:cubicBezTo>
                  <a:pt x="4823929" y="5595483"/>
                  <a:pt x="4796690" y="5615631"/>
                  <a:pt x="4749853" y="5642278"/>
                </a:cubicBezTo>
                <a:cubicBezTo>
                  <a:pt x="4669133" y="5655926"/>
                  <a:pt x="4440925" y="5776811"/>
                  <a:pt x="4427637" y="5736516"/>
                </a:cubicBezTo>
                <a:cubicBezTo>
                  <a:pt x="4387111" y="5743015"/>
                  <a:pt x="4353561" y="5729692"/>
                  <a:pt x="4340274" y="5736516"/>
                </a:cubicBezTo>
                <a:cubicBezTo>
                  <a:pt x="4300080" y="5722868"/>
                  <a:pt x="4239291" y="5722868"/>
                  <a:pt x="4152259" y="5736516"/>
                </a:cubicBezTo>
                <a:cubicBezTo>
                  <a:pt x="4165547" y="5702720"/>
                  <a:pt x="3956937" y="5769987"/>
                  <a:pt x="3990487" y="5729692"/>
                </a:cubicBezTo>
                <a:cubicBezTo>
                  <a:pt x="4004107" y="5722868"/>
                  <a:pt x="4024370" y="5716043"/>
                  <a:pt x="4037657" y="5709544"/>
                </a:cubicBezTo>
                <a:cubicBezTo>
                  <a:pt x="4017726" y="5702720"/>
                  <a:pt x="4044633" y="5676073"/>
                  <a:pt x="4071539" y="5649102"/>
                </a:cubicBezTo>
                <a:cubicBezTo>
                  <a:pt x="4098446" y="5622130"/>
                  <a:pt x="4125021" y="5595158"/>
                  <a:pt x="4077851" y="5588334"/>
                </a:cubicBezTo>
                <a:cubicBezTo>
                  <a:pt x="3990487" y="5628629"/>
                  <a:pt x="4011082" y="5662425"/>
                  <a:pt x="3876549" y="5709544"/>
                </a:cubicBezTo>
                <a:cubicBezTo>
                  <a:pt x="3876549" y="5702720"/>
                  <a:pt x="3876549" y="5695896"/>
                  <a:pt x="3863262" y="5702720"/>
                </a:cubicBezTo>
                <a:cubicBezTo>
                  <a:pt x="3816092" y="5709544"/>
                  <a:pt x="3849642" y="5716368"/>
                  <a:pt x="3829379" y="5722868"/>
                </a:cubicBezTo>
                <a:cubicBezTo>
                  <a:pt x="3795829" y="5729692"/>
                  <a:pt x="3795829" y="5729692"/>
                  <a:pt x="3809116" y="5716043"/>
                </a:cubicBezTo>
                <a:cubicBezTo>
                  <a:pt x="3715109" y="5763163"/>
                  <a:pt x="3695178" y="5736191"/>
                  <a:pt x="3574265" y="5783310"/>
                </a:cubicBezTo>
                <a:cubicBezTo>
                  <a:pt x="3580909" y="5769987"/>
                  <a:pt x="3594195" y="5756338"/>
                  <a:pt x="3527095" y="5776486"/>
                </a:cubicBezTo>
                <a:cubicBezTo>
                  <a:pt x="3542043" y="5761538"/>
                  <a:pt x="3538389" y="5750164"/>
                  <a:pt x="3507164" y="5756663"/>
                </a:cubicBezTo>
                <a:lnTo>
                  <a:pt x="3507164" y="5756338"/>
                </a:lnTo>
                <a:cubicBezTo>
                  <a:pt x="3527427" y="5749514"/>
                  <a:pt x="3547358" y="5729692"/>
                  <a:pt x="3574265" y="5716043"/>
                </a:cubicBezTo>
                <a:cubicBezTo>
                  <a:pt x="3621434" y="5689397"/>
                  <a:pt x="3661628" y="5669249"/>
                  <a:pt x="3648009" y="5655926"/>
                </a:cubicBezTo>
                <a:cubicBezTo>
                  <a:pt x="3668272" y="5649102"/>
                  <a:pt x="3701822" y="5635453"/>
                  <a:pt x="3708466" y="5622130"/>
                </a:cubicBezTo>
                <a:cubicBezTo>
                  <a:pt x="3721753" y="5622130"/>
                  <a:pt x="3728729" y="5622130"/>
                  <a:pt x="3735372" y="5622130"/>
                </a:cubicBezTo>
                <a:cubicBezTo>
                  <a:pt x="3816092" y="5581835"/>
                  <a:pt x="3775898" y="5561687"/>
                  <a:pt x="3856286" y="5528217"/>
                </a:cubicBezTo>
                <a:cubicBezTo>
                  <a:pt x="3822736" y="5514568"/>
                  <a:pt x="3795829" y="5514893"/>
                  <a:pt x="3816092" y="5481097"/>
                </a:cubicBezTo>
                <a:cubicBezTo>
                  <a:pt x="3755635" y="5501245"/>
                  <a:pt x="3809449" y="5507744"/>
                  <a:pt x="3762279" y="5514568"/>
                </a:cubicBezTo>
                <a:cubicBezTo>
                  <a:pt x="3769255" y="5514568"/>
                  <a:pt x="3775898" y="5514568"/>
                  <a:pt x="3775898" y="5521392"/>
                </a:cubicBezTo>
                <a:cubicBezTo>
                  <a:pt x="3762279" y="5527892"/>
                  <a:pt x="3715109" y="5548364"/>
                  <a:pt x="3721753" y="5555188"/>
                </a:cubicBezTo>
                <a:cubicBezTo>
                  <a:pt x="3688203" y="5561687"/>
                  <a:pt x="3708466" y="5541540"/>
                  <a:pt x="3715109" y="5541540"/>
                </a:cubicBezTo>
                <a:cubicBezTo>
                  <a:pt x="3674915" y="5554863"/>
                  <a:pt x="3654652" y="5568512"/>
                  <a:pt x="3627746" y="5575336"/>
                </a:cubicBezTo>
                <a:cubicBezTo>
                  <a:pt x="3614459" y="5595483"/>
                  <a:pt x="3688203" y="5562012"/>
                  <a:pt x="3701490" y="5575336"/>
                </a:cubicBezTo>
                <a:cubicBezTo>
                  <a:pt x="3667940" y="5588659"/>
                  <a:pt x="3594195" y="5601982"/>
                  <a:pt x="3614459" y="5615306"/>
                </a:cubicBezTo>
                <a:cubicBezTo>
                  <a:pt x="3587552" y="5628954"/>
                  <a:pt x="3587884" y="5622130"/>
                  <a:pt x="3587884" y="5615306"/>
                </a:cubicBezTo>
                <a:cubicBezTo>
                  <a:pt x="3574265" y="5622130"/>
                  <a:pt x="3567289" y="5628954"/>
                  <a:pt x="3547358" y="5635778"/>
                </a:cubicBezTo>
                <a:cubicBezTo>
                  <a:pt x="3574265" y="5628954"/>
                  <a:pt x="3574265" y="5628954"/>
                  <a:pt x="3567621" y="5635778"/>
                </a:cubicBezTo>
                <a:cubicBezTo>
                  <a:pt x="3540715" y="5649102"/>
                  <a:pt x="3533739" y="5655926"/>
                  <a:pt x="3513476" y="5662750"/>
                </a:cubicBezTo>
                <a:cubicBezTo>
                  <a:pt x="3473282" y="5669249"/>
                  <a:pt x="3399206" y="5709544"/>
                  <a:pt x="3426112" y="5716043"/>
                </a:cubicBezTo>
                <a:cubicBezTo>
                  <a:pt x="3365655" y="5729692"/>
                  <a:pt x="3332437" y="5756338"/>
                  <a:pt x="3319150" y="5769662"/>
                </a:cubicBezTo>
                <a:cubicBezTo>
                  <a:pt x="3292243" y="5776486"/>
                  <a:pt x="3285268" y="5776486"/>
                  <a:pt x="3298887" y="5769662"/>
                </a:cubicBezTo>
                <a:cubicBezTo>
                  <a:pt x="3204880" y="5803458"/>
                  <a:pt x="3184617" y="5830104"/>
                  <a:pt x="3184617" y="5850252"/>
                </a:cubicBezTo>
                <a:lnTo>
                  <a:pt x="3190596" y="5862600"/>
                </a:lnTo>
                <a:lnTo>
                  <a:pt x="3191261" y="5864550"/>
                </a:lnTo>
                <a:lnTo>
                  <a:pt x="3191261" y="5884048"/>
                </a:lnTo>
                <a:lnTo>
                  <a:pt x="3197240" y="5881773"/>
                </a:lnTo>
                <a:lnTo>
                  <a:pt x="3197904" y="5884048"/>
                </a:lnTo>
                <a:lnTo>
                  <a:pt x="3197904" y="5881448"/>
                </a:lnTo>
                <a:lnTo>
                  <a:pt x="3212188" y="5874949"/>
                </a:lnTo>
                <a:cubicBezTo>
                  <a:pt x="3216506" y="5872349"/>
                  <a:pt x="3218167" y="5870724"/>
                  <a:pt x="3218167" y="5870724"/>
                </a:cubicBezTo>
                <a:cubicBezTo>
                  <a:pt x="3218167" y="5877223"/>
                  <a:pt x="3224811" y="5890872"/>
                  <a:pt x="3204880" y="5911019"/>
                </a:cubicBezTo>
                <a:cubicBezTo>
                  <a:pt x="3211523" y="5911019"/>
                  <a:pt x="3231454" y="5904195"/>
                  <a:pt x="3244741" y="5904195"/>
                </a:cubicBezTo>
                <a:cubicBezTo>
                  <a:pt x="3258361" y="5911019"/>
                  <a:pt x="3271980" y="5917843"/>
                  <a:pt x="3285268" y="5931167"/>
                </a:cubicBezTo>
                <a:cubicBezTo>
                  <a:pt x="3291911" y="5931167"/>
                  <a:pt x="3298887" y="5937666"/>
                  <a:pt x="3305530" y="5937666"/>
                </a:cubicBezTo>
                <a:cubicBezTo>
                  <a:pt x="3312174" y="5944490"/>
                  <a:pt x="3318818" y="5944490"/>
                  <a:pt x="3325461" y="5950989"/>
                </a:cubicBezTo>
                <a:cubicBezTo>
                  <a:pt x="3352368" y="5957813"/>
                  <a:pt x="3372631" y="5978286"/>
                  <a:pt x="3372631" y="5998433"/>
                </a:cubicBezTo>
                <a:cubicBezTo>
                  <a:pt x="3379275" y="5998433"/>
                  <a:pt x="3399538" y="5991609"/>
                  <a:pt x="3413157" y="5991609"/>
                </a:cubicBezTo>
                <a:cubicBezTo>
                  <a:pt x="3413157" y="5991609"/>
                  <a:pt x="3419468" y="5991609"/>
                  <a:pt x="3419468" y="5998433"/>
                </a:cubicBezTo>
                <a:cubicBezTo>
                  <a:pt x="3419468" y="5998433"/>
                  <a:pt x="3426112" y="5998433"/>
                  <a:pt x="3426112" y="5998433"/>
                </a:cubicBezTo>
                <a:cubicBezTo>
                  <a:pt x="3433088" y="6004933"/>
                  <a:pt x="3439731" y="6005258"/>
                  <a:pt x="3446375" y="6005258"/>
                </a:cubicBezTo>
                <a:cubicBezTo>
                  <a:pt x="3459994" y="6011757"/>
                  <a:pt x="3473614" y="6018256"/>
                  <a:pt x="3486901" y="6025080"/>
                </a:cubicBezTo>
                <a:cubicBezTo>
                  <a:pt x="3513808" y="6031579"/>
                  <a:pt x="3540715" y="6038728"/>
                  <a:pt x="3547358" y="6065375"/>
                </a:cubicBezTo>
                <a:cubicBezTo>
                  <a:pt x="3574265" y="6052052"/>
                  <a:pt x="3580909" y="6045228"/>
                  <a:pt x="3594528" y="6038404"/>
                </a:cubicBezTo>
                <a:cubicBezTo>
                  <a:pt x="3621434" y="6031579"/>
                  <a:pt x="3601171" y="6058551"/>
                  <a:pt x="3648009" y="6038404"/>
                </a:cubicBezTo>
                <a:cubicBezTo>
                  <a:pt x="3641365" y="6051727"/>
                  <a:pt x="3621102" y="6065375"/>
                  <a:pt x="3634722" y="6072199"/>
                </a:cubicBezTo>
                <a:cubicBezTo>
                  <a:pt x="3654652" y="6065375"/>
                  <a:pt x="3668272" y="6058551"/>
                  <a:pt x="3668272" y="6058551"/>
                </a:cubicBezTo>
                <a:cubicBezTo>
                  <a:pt x="3654985" y="6078699"/>
                  <a:pt x="3661628" y="6105670"/>
                  <a:pt x="3648009" y="6132642"/>
                </a:cubicBezTo>
                <a:cubicBezTo>
                  <a:pt x="3641365" y="6152789"/>
                  <a:pt x="3627746" y="6172937"/>
                  <a:pt x="3607483" y="6193084"/>
                </a:cubicBezTo>
                <a:cubicBezTo>
                  <a:pt x="3587552" y="6213232"/>
                  <a:pt x="3547358" y="6226555"/>
                  <a:pt x="3500521" y="6253527"/>
                </a:cubicBezTo>
                <a:cubicBezTo>
                  <a:pt x="3574265" y="6266850"/>
                  <a:pt x="3721753" y="6219731"/>
                  <a:pt x="3795829" y="6226555"/>
                </a:cubicBezTo>
                <a:cubicBezTo>
                  <a:pt x="3782210" y="6239879"/>
                  <a:pt x="3748660" y="6260351"/>
                  <a:pt x="3715109" y="6273674"/>
                </a:cubicBezTo>
                <a:cubicBezTo>
                  <a:pt x="3681559" y="6287323"/>
                  <a:pt x="3648009" y="6307145"/>
                  <a:pt x="3627746" y="6320794"/>
                </a:cubicBezTo>
                <a:cubicBezTo>
                  <a:pt x="3594195" y="6320794"/>
                  <a:pt x="3507164" y="6354264"/>
                  <a:pt x="3507164" y="6367913"/>
                </a:cubicBezTo>
                <a:cubicBezTo>
                  <a:pt x="3486901" y="6367913"/>
                  <a:pt x="3473282" y="6367913"/>
                  <a:pt x="3459994" y="6361089"/>
                </a:cubicBezTo>
                <a:cubicBezTo>
                  <a:pt x="3453351" y="6361089"/>
                  <a:pt x="3446375" y="6354264"/>
                  <a:pt x="3439731" y="6347765"/>
                </a:cubicBezTo>
                <a:cubicBezTo>
                  <a:pt x="3426444" y="6334117"/>
                  <a:pt x="3413157" y="6313969"/>
                  <a:pt x="3392894" y="6307145"/>
                </a:cubicBezTo>
                <a:cubicBezTo>
                  <a:pt x="3265337" y="6347440"/>
                  <a:pt x="3318818" y="6374412"/>
                  <a:pt x="3150734" y="6421531"/>
                </a:cubicBezTo>
                <a:cubicBezTo>
                  <a:pt x="3130471" y="6421531"/>
                  <a:pt x="3110540" y="6421531"/>
                  <a:pt x="3076990" y="6428030"/>
                </a:cubicBezTo>
                <a:cubicBezTo>
                  <a:pt x="3063371" y="6434855"/>
                  <a:pt x="3057059" y="6441679"/>
                  <a:pt x="3030153" y="6455327"/>
                </a:cubicBezTo>
                <a:cubicBezTo>
                  <a:pt x="2982983" y="6461826"/>
                  <a:pt x="2969696" y="6455002"/>
                  <a:pt x="2909239" y="6475150"/>
                </a:cubicBezTo>
                <a:cubicBezTo>
                  <a:pt x="2909239" y="6455002"/>
                  <a:pt x="2868713" y="6455327"/>
                  <a:pt x="2835163" y="6455327"/>
                </a:cubicBezTo>
                <a:cubicBezTo>
                  <a:pt x="2815232" y="6455327"/>
                  <a:pt x="2794637" y="6455327"/>
                  <a:pt x="2781349" y="6455327"/>
                </a:cubicBezTo>
                <a:cubicBezTo>
                  <a:pt x="2767730" y="6455327"/>
                  <a:pt x="2761419" y="6448503"/>
                  <a:pt x="2761419" y="6448503"/>
                </a:cubicBezTo>
                <a:cubicBezTo>
                  <a:pt x="2754775" y="6441679"/>
                  <a:pt x="2754775" y="6441679"/>
                  <a:pt x="2747799" y="6434855"/>
                </a:cubicBezTo>
                <a:cubicBezTo>
                  <a:pt x="2674055" y="6461826"/>
                  <a:pt x="2606955" y="6481974"/>
                  <a:pt x="2553141" y="6508620"/>
                </a:cubicBezTo>
                <a:cubicBezTo>
                  <a:pt x="2492684" y="6535592"/>
                  <a:pt x="2438871" y="6562564"/>
                  <a:pt x="2378414" y="6589210"/>
                </a:cubicBezTo>
                <a:cubicBezTo>
                  <a:pt x="2365127" y="6602859"/>
                  <a:pt x="2418608" y="6575887"/>
                  <a:pt x="2404989" y="6596035"/>
                </a:cubicBezTo>
                <a:cubicBezTo>
                  <a:pt x="2331245" y="6636330"/>
                  <a:pt x="2304670" y="6663301"/>
                  <a:pt x="2183756" y="6696772"/>
                </a:cubicBezTo>
                <a:cubicBezTo>
                  <a:pt x="2143230" y="6737067"/>
                  <a:pt x="2143230" y="6770863"/>
                  <a:pt x="2062510" y="6817982"/>
                </a:cubicBezTo>
                <a:cubicBezTo>
                  <a:pt x="2049223" y="6770863"/>
                  <a:pt x="2076130" y="6723744"/>
                  <a:pt x="2096393" y="6683449"/>
                </a:cubicBezTo>
                <a:cubicBezTo>
                  <a:pt x="2103036" y="6669800"/>
                  <a:pt x="2069154" y="6683449"/>
                  <a:pt x="2069154" y="6676625"/>
                </a:cubicBezTo>
                <a:cubicBezTo>
                  <a:pt x="2015673" y="6696772"/>
                  <a:pt x="2009029" y="6703596"/>
                  <a:pt x="1988766" y="6696772"/>
                </a:cubicBezTo>
                <a:cubicBezTo>
                  <a:pt x="1941596" y="6710420"/>
                  <a:pt x="1955216" y="6737067"/>
                  <a:pt x="1887783" y="6737067"/>
                </a:cubicBezTo>
                <a:cubicBezTo>
                  <a:pt x="1901402" y="6750390"/>
                  <a:pt x="1881139" y="6764039"/>
                  <a:pt x="1860876" y="6777362"/>
                </a:cubicBezTo>
                <a:cubicBezTo>
                  <a:pt x="1867520" y="6791010"/>
                  <a:pt x="1901402" y="6784186"/>
                  <a:pt x="1908046" y="6797835"/>
                </a:cubicBezTo>
                <a:cubicBezTo>
                  <a:pt x="1881139" y="6804334"/>
                  <a:pt x="1874496" y="6804334"/>
                  <a:pt x="1854233" y="6804334"/>
                </a:cubicBezTo>
                <a:cubicBezTo>
                  <a:pt x="1820683" y="6838130"/>
                  <a:pt x="1786800" y="6864776"/>
                  <a:pt x="1746606" y="6891748"/>
                </a:cubicBezTo>
                <a:cubicBezTo>
                  <a:pt x="1726343" y="6905071"/>
                  <a:pt x="1706412" y="6925219"/>
                  <a:pt x="1686482" y="6938542"/>
                </a:cubicBezTo>
                <a:cubicBezTo>
                  <a:pt x="1666219" y="6951866"/>
                  <a:pt x="1646288" y="6965514"/>
                  <a:pt x="1619381" y="6985661"/>
                </a:cubicBezTo>
                <a:cubicBezTo>
                  <a:pt x="1626025" y="6992486"/>
                  <a:pt x="1632668" y="7005809"/>
                  <a:pt x="1619381" y="7019132"/>
                </a:cubicBezTo>
                <a:cubicBezTo>
                  <a:pt x="1585499" y="7019132"/>
                  <a:pt x="1572211" y="7012633"/>
                  <a:pt x="1578855" y="6999310"/>
                </a:cubicBezTo>
                <a:cubicBezTo>
                  <a:pt x="1578855" y="6992486"/>
                  <a:pt x="1578855" y="6985661"/>
                  <a:pt x="1585499" y="6979162"/>
                </a:cubicBezTo>
                <a:cubicBezTo>
                  <a:pt x="1592142" y="6979162"/>
                  <a:pt x="1592142" y="6972338"/>
                  <a:pt x="1599118" y="6965514"/>
                </a:cubicBezTo>
                <a:cubicBezTo>
                  <a:pt x="1599118" y="6965514"/>
                  <a:pt x="1605762" y="6965514"/>
                  <a:pt x="1605762" y="6958690"/>
                </a:cubicBezTo>
                <a:cubicBezTo>
                  <a:pt x="1605762" y="6958690"/>
                  <a:pt x="1612405" y="6958690"/>
                  <a:pt x="1612405" y="6958690"/>
                </a:cubicBezTo>
                <a:cubicBezTo>
                  <a:pt x="1652931" y="6925219"/>
                  <a:pt x="1706412" y="6884924"/>
                  <a:pt x="1693125" y="6864776"/>
                </a:cubicBezTo>
                <a:cubicBezTo>
                  <a:pt x="1645956" y="6871600"/>
                  <a:pt x="1619049" y="6891748"/>
                  <a:pt x="1585499" y="6891748"/>
                </a:cubicBezTo>
                <a:cubicBezTo>
                  <a:pt x="1585499" y="6884924"/>
                  <a:pt x="1666219" y="6844629"/>
                  <a:pt x="1578855" y="6871600"/>
                </a:cubicBezTo>
                <a:cubicBezTo>
                  <a:pt x="1578855" y="6857952"/>
                  <a:pt x="1626025" y="6844304"/>
                  <a:pt x="1619381" y="6830981"/>
                </a:cubicBezTo>
                <a:cubicBezTo>
                  <a:pt x="1659575" y="6824156"/>
                  <a:pt x="1619381" y="6844629"/>
                  <a:pt x="1626025" y="6851128"/>
                </a:cubicBezTo>
                <a:cubicBezTo>
                  <a:pt x="1686482" y="6824481"/>
                  <a:pt x="1665886" y="6817982"/>
                  <a:pt x="1652599" y="6804334"/>
                </a:cubicBezTo>
                <a:cubicBezTo>
                  <a:pt x="1692793" y="6791010"/>
                  <a:pt x="1726675" y="6777362"/>
                  <a:pt x="1760226" y="6764039"/>
                </a:cubicBezTo>
                <a:cubicBezTo>
                  <a:pt x="1793776" y="6750390"/>
                  <a:pt x="1827326" y="6730568"/>
                  <a:pt x="1860876" y="6717245"/>
                </a:cubicBezTo>
                <a:cubicBezTo>
                  <a:pt x="1874496" y="6717245"/>
                  <a:pt x="1881139" y="6717245"/>
                  <a:pt x="1894759" y="6717245"/>
                </a:cubicBezTo>
                <a:cubicBezTo>
                  <a:pt x="1901402" y="6717245"/>
                  <a:pt x="1907714" y="6716920"/>
                  <a:pt x="1921333" y="6710420"/>
                </a:cubicBezTo>
                <a:cubicBezTo>
                  <a:pt x="1927977" y="6710420"/>
                  <a:pt x="1934621" y="6703596"/>
                  <a:pt x="1934621" y="6696772"/>
                </a:cubicBezTo>
                <a:cubicBezTo>
                  <a:pt x="1934621" y="6696772"/>
                  <a:pt x="1927977" y="6690273"/>
                  <a:pt x="1921333" y="6690273"/>
                </a:cubicBezTo>
                <a:cubicBezTo>
                  <a:pt x="1907714" y="6690273"/>
                  <a:pt x="1881139" y="6690273"/>
                  <a:pt x="1860876" y="6696772"/>
                </a:cubicBezTo>
                <a:cubicBezTo>
                  <a:pt x="1901402" y="6670125"/>
                  <a:pt x="1887783" y="6649978"/>
                  <a:pt x="1954884" y="6616182"/>
                </a:cubicBezTo>
                <a:cubicBezTo>
                  <a:pt x="2049223" y="6589535"/>
                  <a:pt x="2089417" y="6589210"/>
                  <a:pt x="2156517" y="6569063"/>
                </a:cubicBezTo>
                <a:cubicBezTo>
                  <a:pt x="2203687" y="6548915"/>
                  <a:pt x="2210331" y="6529093"/>
                  <a:pt x="2216974" y="6515445"/>
                </a:cubicBezTo>
                <a:cubicBezTo>
                  <a:pt x="2257168" y="6502121"/>
                  <a:pt x="2284075" y="6488473"/>
                  <a:pt x="2297362" y="6475150"/>
                </a:cubicBezTo>
                <a:cubicBezTo>
                  <a:pt x="2317625" y="6461501"/>
                  <a:pt x="2331245" y="6448503"/>
                  <a:pt x="2337888" y="6434855"/>
                </a:cubicBezTo>
                <a:cubicBezTo>
                  <a:pt x="2364795" y="6414707"/>
                  <a:pt x="2391701" y="6388060"/>
                  <a:pt x="2459134" y="6361089"/>
                </a:cubicBezTo>
                <a:cubicBezTo>
                  <a:pt x="2479065" y="6340941"/>
                  <a:pt x="2492352" y="6320469"/>
                  <a:pt x="2492352" y="6300321"/>
                </a:cubicBezTo>
                <a:cubicBezTo>
                  <a:pt x="2492352" y="6293822"/>
                  <a:pt x="2492352" y="6287323"/>
                  <a:pt x="2492352" y="6287323"/>
                </a:cubicBezTo>
                <a:cubicBezTo>
                  <a:pt x="2492352" y="6287323"/>
                  <a:pt x="2492352" y="6287323"/>
                  <a:pt x="2492352" y="6280499"/>
                </a:cubicBezTo>
                <a:cubicBezTo>
                  <a:pt x="2492352" y="6273674"/>
                  <a:pt x="2486041" y="6267175"/>
                  <a:pt x="2479397" y="6267175"/>
                </a:cubicBezTo>
                <a:cubicBezTo>
                  <a:pt x="2512947" y="6253527"/>
                  <a:pt x="2512615" y="6260351"/>
                  <a:pt x="2532878" y="6253527"/>
                </a:cubicBezTo>
                <a:cubicBezTo>
                  <a:pt x="2566429" y="6226555"/>
                  <a:pt x="2519591" y="6220056"/>
                  <a:pt x="2633529" y="6179761"/>
                </a:cubicBezTo>
                <a:cubicBezTo>
                  <a:pt x="2633529" y="6172937"/>
                  <a:pt x="2640505" y="6172937"/>
                  <a:pt x="2640505" y="6166113"/>
                </a:cubicBezTo>
                <a:cubicBezTo>
                  <a:pt x="2647148" y="6159614"/>
                  <a:pt x="2647148" y="6159614"/>
                  <a:pt x="2647148" y="6152789"/>
                </a:cubicBezTo>
                <a:cubicBezTo>
                  <a:pt x="2653792" y="6152789"/>
                  <a:pt x="2653792" y="6145965"/>
                  <a:pt x="2660768" y="6139141"/>
                </a:cubicBezTo>
                <a:cubicBezTo>
                  <a:pt x="2674055" y="6125818"/>
                  <a:pt x="2693986" y="6105995"/>
                  <a:pt x="2714249" y="6092347"/>
                </a:cubicBezTo>
                <a:cubicBezTo>
                  <a:pt x="2754443" y="6079024"/>
                  <a:pt x="2761086" y="6079024"/>
                  <a:pt x="2767730" y="6092347"/>
                </a:cubicBezTo>
                <a:cubicBezTo>
                  <a:pt x="2841806" y="6058876"/>
                  <a:pt x="2841806" y="6045228"/>
                  <a:pt x="2875357" y="6025080"/>
                </a:cubicBezTo>
                <a:cubicBezTo>
                  <a:pt x="2855094" y="6025080"/>
                  <a:pt x="2850111" y="6018256"/>
                  <a:pt x="2852768" y="6009157"/>
                </a:cubicBezTo>
                <a:lnTo>
                  <a:pt x="2868381" y="5988360"/>
                </a:lnTo>
                <a:lnTo>
                  <a:pt x="2903592" y="5973737"/>
                </a:lnTo>
                <a:lnTo>
                  <a:pt x="2907578" y="5984785"/>
                </a:lnTo>
                <a:lnTo>
                  <a:pt x="2909571" y="5991284"/>
                </a:lnTo>
                <a:lnTo>
                  <a:pt x="2909239" y="5991609"/>
                </a:lnTo>
                <a:cubicBezTo>
                  <a:pt x="2912561" y="6001683"/>
                  <a:pt x="2913225" y="6003958"/>
                  <a:pt x="2912561" y="6001683"/>
                </a:cubicBezTo>
                <a:lnTo>
                  <a:pt x="2909571" y="5991284"/>
                </a:lnTo>
                <a:lnTo>
                  <a:pt x="2915882" y="5984785"/>
                </a:lnTo>
                <a:cubicBezTo>
                  <a:pt x="2922526" y="5978286"/>
                  <a:pt x="2922526" y="5971462"/>
                  <a:pt x="2909239" y="5971462"/>
                </a:cubicBezTo>
                <a:lnTo>
                  <a:pt x="2903592" y="5973737"/>
                </a:lnTo>
                <a:lnTo>
                  <a:pt x="2899606" y="5963013"/>
                </a:lnTo>
                <a:cubicBezTo>
                  <a:pt x="2897281" y="5957489"/>
                  <a:pt x="2895620" y="5954564"/>
                  <a:pt x="2895620" y="5957813"/>
                </a:cubicBezTo>
                <a:cubicBezTo>
                  <a:pt x="2888976" y="5957813"/>
                  <a:pt x="2888976" y="5957813"/>
                  <a:pt x="2888976" y="5957813"/>
                </a:cubicBezTo>
                <a:cubicBezTo>
                  <a:pt x="2888976" y="5964638"/>
                  <a:pt x="2882000" y="5971462"/>
                  <a:pt x="2875357" y="5978286"/>
                </a:cubicBezTo>
                <a:lnTo>
                  <a:pt x="2868381" y="5988360"/>
                </a:lnTo>
                <a:lnTo>
                  <a:pt x="2827855" y="6005258"/>
                </a:lnTo>
                <a:cubicBezTo>
                  <a:pt x="2803273" y="6016956"/>
                  <a:pt x="2781682" y="6028330"/>
                  <a:pt x="2761419" y="6038404"/>
                </a:cubicBezTo>
                <a:cubicBezTo>
                  <a:pt x="2748131" y="6045228"/>
                  <a:pt x="2741156" y="6052052"/>
                  <a:pt x="2727868" y="6058551"/>
                </a:cubicBezTo>
                <a:cubicBezTo>
                  <a:pt x="2720893" y="6058551"/>
                  <a:pt x="2720893" y="6058876"/>
                  <a:pt x="2714249" y="6065375"/>
                </a:cubicBezTo>
                <a:cubicBezTo>
                  <a:pt x="2707605" y="6065375"/>
                  <a:pt x="2707605" y="6065375"/>
                  <a:pt x="2700630" y="6072199"/>
                </a:cubicBezTo>
                <a:cubicBezTo>
                  <a:pt x="2707605" y="6079024"/>
                  <a:pt x="2673723" y="5984785"/>
                  <a:pt x="2687342" y="6025080"/>
                </a:cubicBezTo>
                <a:cubicBezTo>
                  <a:pt x="2687342" y="6025080"/>
                  <a:pt x="2687342" y="6025080"/>
                  <a:pt x="2680367" y="6025080"/>
                </a:cubicBezTo>
                <a:cubicBezTo>
                  <a:pt x="2660436" y="6038404"/>
                  <a:pt x="2633529" y="6052052"/>
                  <a:pt x="2613266" y="6058551"/>
                </a:cubicBezTo>
                <a:cubicBezTo>
                  <a:pt x="2606622" y="6058551"/>
                  <a:pt x="2532878" y="6079024"/>
                  <a:pt x="2553141" y="6085523"/>
                </a:cubicBezTo>
                <a:cubicBezTo>
                  <a:pt x="2526235" y="6092347"/>
                  <a:pt x="2519259" y="6092347"/>
                  <a:pt x="2519259" y="6085523"/>
                </a:cubicBezTo>
                <a:cubicBezTo>
                  <a:pt x="2499328" y="6092347"/>
                  <a:pt x="2492352" y="6099171"/>
                  <a:pt x="2498996" y="6105995"/>
                </a:cubicBezTo>
                <a:cubicBezTo>
                  <a:pt x="2438539" y="6112494"/>
                  <a:pt x="2391701" y="6152789"/>
                  <a:pt x="2337888" y="6166113"/>
                </a:cubicBezTo>
                <a:cubicBezTo>
                  <a:pt x="2284407" y="6206408"/>
                  <a:pt x="2169805" y="6260026"/>
                  <a:pt x="2115991" y="6300321"/>
                </a:cubicBezTo>
                <a:cubicBezTo>
                  <a:pt x="1975147" y="6360764"/>
                  <a:pt x="1860876" y="6408208"/>
                  <a:pt x="1760226" y="6455327"/>
                </a:cubicBezTo>
                <a:cubicBezTo>
                  <a:pt x="1706412" y="6481974"/>
                  <a:pt x="1652599" y="6495297"/>
                  <a:pt x="1592142" y="6515445"/>
                </a:cubicBezTo>
                <a:cubicBezTo>
                  <a:pt x="1538661" y="6535592"/>
                  <a:pt x="1478204" y="6562564"/>
                  <a:pt x="1404128" y="6582711"/>
                </a:cubicBezTo>
                <a:cubicBezTo>
                  <a:pt x="1383865" y="6596035"/>
                  <a:pt x="1397484" y="6589210"/>
                  <a:pt x="1383865" y="6596035"/>
                </a:cubicBezTo>
                <a:cubicBezTo>
                  <a:pt x="1356958" y="6602859"/>
                  <a:pt x="1303477" y="6623006"/>
                  <a:pt x="1303477" y="6616182"/>
                </a:cubicBezTo>
                <a:cubicBezTo>
                  <a:pt x="1283214" y="6623006"/>
                  <a:pt x="1303145" y="6623006"/>
                  <a:pt x="1276238" y="6629830"/>
                </a:cubicBezTo>
                <a:cubicBezTo>
                  <a:pt x="1209138" y="6649978"/>
                  <a:pt x="1135394" y="6676625"/>
                  <a:pt x="1034743" y="6710420"/>
                </a:cubicBezTo>
                <a:cubicBezTo>
                  <a:pt x="1021124" y="6710420"/>
                  <a:pt x="1021124" y="6710420"/>
                  <a:pt x="1021124" y="6710420"/>
                </a:cubicBezTo>
                <a:cubicBezTo>
                  <a:pt x="913829" y="6750715"/>
                  <a:pt x="860016" y="6764039"/>
                  <a:pt x="739102" y="6804334"/>
                </a:cubicBezTo>
                <a:cubicBezTo>
                  <a:pt x="739102" y="6804334"/>
                  <a:pt x="739102" y="6804334"/>
                  <a:pt x="732126" y="6804334"/>
                </a:cubicBezTo>
                <a:cubicBezTo>
                  <a:pt x="732126" y="6797835"/>
                  <a:pt x="725483" y="6797510"/>
                  <a:pt x="725483" y="6791010"/>
                </a:cubicBezTo>
                <a:cubicBezTo>
                  <a:pt x="712196" y="6791010"/>
                  <a:pt x="698908" y="6791010"/>
                  <a:pt x="685289" y="6791010"/>
                </a:cubicBezTo>
                <a:lnTo>
                  <a:pt x="670009" y="6790036"/>
                </a:lnTo>
                <a:lnTo>
                  <a:pt x="651739" y="6738042"/>
                </a:lnTo>
                <a:cubicBezTo>
                  <a:pt x="638119" y="6698722"/>
                  <a:pt x="628154" y="6666551"/>
                  <a:pt x="644763" y="6710420"/>
                </a:cubicBezTo>
                <a:cubicBezTo>
                  <a:pt x="644763" y="6710420"/>
                  <a:pt x="645095" y="6710420"/>
                  <a:pt x="651739" y="6710420"/>
                </a:cubicBezTo>
                <a:cubicBezTo>
                  <a:pt x="698576" y="6710420"/>
                  <a:pt x="752389" y="6710420"/>
                  <a:pt x="812846" y="6710420"/>
                </a:cubicBezTo>
                <a:cubicBezTo>
                  <a:pt x="833109" y="6703596"/>
                  <a:pt x="846397" y="6698397"/>
                  <a:pt x="855698" y="6693198"/>
                </a:cubicBezTo>
                <a:lnTo>
                  <a:pt x="864334" y="6685074"/>
                </a:lnTo>
                <a:lnTo>
                  <a:pt x="865995" y="6687673"/>
                </a:lnTo>
                <a:lnTo>
                  <a:pt x="908514" y="6689623"/>
                </a:lnTo>
                <a:lnTo>
                  <a:pt x="909179" y="6692548"/>
                </a:lnTo>
                <a:lnTo>
                  <a:pt x="890244" y="6703596"/>
                </a:lnTo>
                <a:cubicBezTo>
                  <a:pt x="880279" y="6708796"/>
                  <a:pt x="869981" y="6713670"/>
                  <a:pt x="866659" y="6717245"/>
                </a:cubicBezTo>
                <a:cubicBezTo>
                  <a:pt x="873635" y="6723744"/>
                  <a:pt x="879947" y="6723744"/>
                  <a:pt x="893234" y="6723744"/>
                </a:cubicBezTo>
                <a:cubicBezTo>
                  <a:pt x="900210" y="6723744"/>
                  <a:pt x="906853" y="6723744"/>
                  <a:pt x="913497" y="6723744"/>
                </a:cubicBezTo>
                <a:cubicBezTo>
                  <a:pt x="920473" y="6723744"/>
                  <a:pt x="920473" y="6723744"/>
                  <a:pt x="920473" y="6723744"/>
                </a:cubicBezTo>
                <a:lnTo>
                  <a:pt x="909179" y="6692548"/>
                </a:lnTo>
                <a:lnTo>
                  <a:pt x="913497" y="6690273"/>
                </a:lnTo>
                <a:lnTo>
                  <a:pt x="908514" y="6689623"/>
                </a:lnTo>
                <a:lnTo>
                  <a:pt x="900210" y="6667526"/>
                </a:lnTo>
                <a:lnTo>
                  <a:pt x="895227" y="6654527"/>
                </a:lnTo>
                <a:lnTo>
                  <a:pt x="940736" y="6649653"/>
                </a:lnTo>
                <a:cubicBezTo>
                  <a:pt x="1001193" y="6616182"/>
                  <a:pt x="920473" y="6636655"/>
                  <a:pt x="913497" y="6629830"/>
                </a:cubicBezTo>
                <a:cubicBezTo>
                  <a:pt x="954023" y="6616507"/>
                  <a:pt x="980930" y="6616182"/>
                  <a:pt x="980930" y="6616182"/>
                </a:cubicBezTo>
                <a:cubicBezTo>
                  <a:pt x="1068293" y="6575887"/>
                  <a:pt x="954023" y="6609683"/>
                  <a:pt x="933760" y="6609683"/>
                </a:cubicBezTo>
                <a:cubicBezTo>
                  <a:pt x="1014480" y="6569388"/>
                  <a:pt x="967310" y="6562239"/>
                  <a:pt x="927116" y="6569063"/>
                </a:cubicBezTo>
                <a:cubicBezTo>
                  <a:pt x="906853" y="6582386"/>
                  <a:pt x="893566" y="6589535"/>
                  <a:pt x="866659" y="6602859"/>
                </a:cubicBezTo>
                <a:cubicBezTo>
                  <a:pt x="853372" y="6602859"/>
                  <a:pt x="833109" y="6609683"/>
                  <a:pt x="812846" y="6616182"/>
                </a:cubicBezTo>
                <a:cubicBezTo>
                  <a:pt x="785940" y="6623006"/>
                  <a:pt x="772652" y="6636655"/>
                  <a:pt x="786272" y="6636655"/>
                </a:cubicBezTo>
                <a:cubicBezTo>
                  <a:pt x="749400" y="6646728"/>
                  <a:pt x="727144" y="6656802"/>
                  <a:pt x="711199" y="6665901"/>
                </a:cubicBezTo>
                <a:lnTo>
                  <a:pt x="705220" y="6669475"/>
                </a:lnTo>
                <a:lnTo>
                  <a:pt x="703559" y="6667526"/>
                </a:lnTo>
                <a:cubicBezTo>
                  <a:pt x="700237" y="6668501"/>
                  <a:pt x="695586" y="6669800"/>
                  <a:pt x="692265" y="6669800"/>
                </a:cubicBezTo>
                <a:cubicBezTo>
                  <a:pt x="678645" y="6676625"/>
                  <a:pt x="672002" y="6669800"/>
                  <a:pt x="692265" y="6662976"/>
                </a:cubicBezTo>
                <a:cubicBezTo>
                  <a:pt x="665358" y="6676625"/>
                  <a:pt x="618188" y="6690273"/>
                  <a:pt x="550756" y="6717245"/>
                </a:cubicBezTo>
                <a:cubicBezTo>
                  <a:pt x="577662" y="6697097"/>
                  <a:pt x="450105" y="6743891"/>
                  <a:pt x="436486" y="6730568"/>
                </a:cubicBezTo>
                <a:lnTo>
                  <a:pt x="398949" y="6747791"/>
                </a:lnTo>
                <a:lnTo>
                  <a:pt x="385330" y="6738042"/>
                </a:lnTo>
                <a:cubicBezTo>
                  <a:pt x="381011" y="6733818"/>
                  <a:pt x="376029" y="6730568"/>
                  <a:pt x="362741" y="6730568"/>
                </a:cubicBezTo>
                <a:cubicBezTo>
                  <a:pt x="342478" y="6737392"/>
                  <a:pt x="308928" y="6750390"/>
                  <a:pt x="288997" y="6750390"/>
                </a:cubicBezTo>
                <a:cubicBezTo>
                  <a:pt x="268734" y="6757215"/>
                  <a:pt x="248471" y="6764039"/>
                  <a:pt x="248471" y="6750390"/>
                </a:cubicBezTo>
                <a:cubicBezTo>
                  <a:pt x="181371" y="6784186"/>
                  <a:pt x="174727" y="6791010"/>
                  <a:pt x="100651" y="6817982"/>
                </a:cubicBezTo>
                <a:cubicBezTo>
                  <a:pt x="47170" y="6824481"/>
                  <a:pt x="87363" y="6797510"/>
                  <a:pt x="107627" y="6777362"/>
                </a:cubicBezTo>
                <a:cubicBezTo>
                  <a:pt x="127557" y="6757215"/>
                  <a:pt x="127557" y="6743891"/>
                  <a:pt x="6644" y="6791010"/>
                </a:cubicBezTo>
                <a:cubicBezTo>
                  <a:pt x="40194" y="6770863"/>
                  <a:pt x="80720" y="6750390"/>
                  <a:pt x="120914" y="6737067"/>
                </a:cubicBezTo>
                <a:cubicBezTo>
                  <a:pt x="208277" y="6683124"/>
                  <a:pt x="235184" y="6629830"/>
                  <a:pt x="215253" y="6616182"/>
                </a:cubicBezTo>
                <a:cubicBezTo>
                  <a:pt x="188346" y="6629830"/>
                  <a:pt x="141177" y="6649653"/>
                  <a:pt x="134533" y="6656477"/>
                </a:cubicBezTo>
                <a:cubicBezTo>
                  <a:pt x="87363" y="6669800"/>
                  <a:pt x="60457" y="6690273"/>
                  <a:pt x="0" y="6717245"/>
                </a:cubicBezTo>
                <a:cubicBezTo>
                  <a:pt x="20263" y="6703596"/>
                  <a:pt x="33882" y="6689948"/>
                  <a:pt x="40526" y="6683449"/>
                </a:cubicBezTo>
                <a:cubicBezTo>
                  <a:pt x="53813" y="6676625"/>
                  <a:pt x="87363" y="6662976"/>
                  <a:pt x="80720" y="6662976"/>
                </a:cubicBezTo>
                <a:cubicBezTo>
                  <a:pt x="100651" y="6656477"/>
                  <a:pt x="107627" y="6649653"/>
                  <a:pt x="114270" y="6649653"/>
                </a:cubicBezTo>
                <a:cubicBezTo>
                  <a:pt x="127890" y="6642829"/>
                  <a:pt x="121246" y="6649978"/>
                  <a:pt x="134533" y="6636655"/>
                </a:cubicBezTo>
                <a:cubicBezTo>
                  <a:pt x="134533" y="6629830"/>
                  <a:pt x="94007" y="6649653"/>
                  <a:pt x="87363" y="6649653"/>
                </a:cubicBezTo>
                <a:cubicBezTo>
                  <a:pt x="87363" y="6642829"/>
                  <a:pt x="113938" y="6636330"/>
                  <a:pt x="154464" y="6616182"/>
                </a:cubicBezTo>
                <a:cubicBezTo>
                  <a:pt x="144166" y="6616182"/>
                  <a:pt x="146159" y="6614557"/>
                  <a:pt x="152803" y="6610983"/>
                </a:cubicBezTo>
                <a:lnTo>
                  <a:pt x="165094" y="6604808"/>
                </a:lnTo>
                <a:lnTo>
                  <a:pt x="175059" y="6600584"/>
                </a:lnTo>
                <a:cubicBezTo>
                  <a:pt x="180374" y="6597984"/>
                  <a:pt x="183032" y="6596035"/>
                  <a:pt x="181371" y="6596035"/>
                </a:cubicBezTo>
                <a:lnTo>
                  <a:pt x="165094" y="6604808"/>
                </a:lnTo>
                <a:lnTo>
                  <a:pt x="154464" y="6609683"/>
                </a:lnTo>
                <a:cubicBezTo>
                  <a:pt x="139184" y="6616182"/>
                  <a:pt x="124568" y="6623006"/>
                  <a:pt x="127890" y="6623006"/>
                </a:cubicBezTo>
                <a:cubicBezTo>
                  <a:pt x="147820" y="6609683"/>
                  <a:pt x="120914" y="6602859"/>
                  <a:pt x="94007" y="6609683"/>
                </a:cubicBezTo>
                <a:cubicBezTo>
                  <a:pt x="127557" y="6602859"/>
                  <a:pt x="113938" y="6589210"/>
                  <a:pt x="140845" y="6589210"/>
                </a:cubicBezTo>
                <a:cubicBezTo>
                  <a:pt x="161108" y="6555740"/>
                  <a:pt x="147820" y="6548915"/>
                  <a:pt x="201634" y="6508620"/>
                </a:cubicBezTo>
                <a:cubicBezTo>
                  <a:pt x="194990" y="6508620"/>
                  <a:pt x="181371" y="6515445"/>
                  <a:pt x="161108" y="6522269"/>
                </a:cubicBezTo>
                <a:cubicBezTo>
                  <a:pt x="201301" y="6502121"/>
                  <a:pt x="188014" y="6488798"/>
                  <a:pt x="275378" y="6448503"/>
                </a:cubicBezTo>
                <a:cubicBezTo>
                  <a:pt x="268734" y="6441679"/>
                  <a:pt x="268734" y="6434855"/>
                  <a:pt x="248471" y="6434855"/>
                </a:cubicBezTo>
                <a:cubicBezTo>
                  <a:pt x="228208" y="6441679"/>
                  <a:pt x="228540" y="6448503"/>
                  <a:pt x="228540" y="6448503"/>
                </a:cubicBezTo>
                <a:cubicBezTo>
                  <a:pt x="181703" y="6468650"/>
                  <a:pt x="255115" y="6428030"/>
                  <a:pt x="275378" y="6421531"/>
                </a:cubicBezTo>
                <a:cubicBezTo>
                  <a:pt x="248471" y="6421531"/>
                  <a:pt x="282021" y="6394559"/>
                  <a:pt x="234852" y="6401059"/>
                </a:cubicBezTo>
                <a:cubicBezTo>
                  <a:pt x="282021" y="6380911"/>
                  <a:pt x="275710" y="6381236"/>
                  <a:pt x="302284" y="6367913"/>
                </a:cubicBezTo>
                <a:cubicBezTo>
                  <a:pt x="288997" y="6367913"/>
                  <a:pt x="295641" y="6367913"/>
                  <a:pt x="275378" y="6374737"/>
                </a:cubicBezTo>
                <a:lnTo>
                  <a:pt x="266741" y="6380261"/>
                </a:lnTo>
                <a:lnTo>
                  <a:pt x="247807" y="6371162"/>
                </a:lnTo>
                <a:cubicBezTo>
                  <a:pt x="238506" y="6367588"/>
                  <a:pt x="221565" y="6367588"/>
                  <a:pt x="181371" y="6380911"/>
                </a:cubicBezTo>
                <a:cubicBezTo>
                  <a:pt x="194658" y="6374087"/>
                  <a:pt x="201634" y="6367913"/>
                  <a:pt x="228540" y="6354264"/>
                </a:cubicBezTo>
                <a:cubicBezTo>
                  <a:pt x="221897" y="6347765"/>
                  <a:pt x="167751" y="6374412"/>
                  <a:pt x="174727" y="6361089"/>
                </a:cubicBezTo>
                <a:cubicBezTo>
                  <a:pt x="201634" y="6354264"/>
                  <a:pt x="214921" y="6354264"/>
                  <a:pt x="248471" y="6340941"/>
                </a:cubicBezTo>
                <a:cubicBezTo>
                  <a:pt x="248471" y="6327293"/>
                  <a:pt x="302284" y="6307145"/>
                  <a:pt x="288997" y="6300321"/>
                </a:cubicBezTo>
                <a:cubicBezTo>
                  <a:pt x="282354" y="6300321"/>
                  <a:pt x="255115" y="6320469"/>
                  <a:pt x="262091" y="6307145"/>
                </a:cubicBezTo>
                <a:cubicBezTo>
                  <a:pt x="255115" y="6307145"/>
                  <a:pt x="262091" y="6307145"/>
                  <a:pt x="282021" y="6293497"/>
                </a:cubicBezTo>
                <a:cubicBezTo>
                  <a:pt x="262091" y="6300321"/>
                  <a:pt x="242160" y="6307145"/>
                  <a:pt x="228540" y="6307145"/>
                </a:cubicBezTo>
                <a:cubicBezTo>
                  <a:pt x="248803" y="6286998"/>
                  <a:pt x="248471" y="6287323"/>
                  <a:pt x="234852" y="6287323"/>
                </a:cubicBezTo>
                <a:cubicBezTo>
                  <a:pt x="248471" y="6287323"/>
                  <a:pt x="255115" y="6280499"/>
                  <a:pt x="268734" y="6273674"/>
                </a:cubicBezTo>
                <a:cubicBezTo>
                  <a:pt x="255115" y="6267175"/>
                  <a:pt x="255115" y="6267175"/>
                  <a:pt x="234852" y="6267175"/>
                </a:cubicBezTo>
                <a:cubicBezTo>
                  <a:pt x="248471" y="6260351"/>
                  <a:pt x="255115" y="6246703"/>
                  <a:pt x="268734" y="6246703"/>
                </a:cubicBezTo>
                <a:cubicBezTo>
                  <a:pt x="248471" y="6246703"/>
                  <a:pt x="235184" y="6253527"/>
                  <a:pt x="262091" y="6233379"/>
                </a:cubicBezTo>
                <a:cubicBezTo>
                  <a:pt x="255115" y="6239879"/>
                  <a:pt x="248471" y="6240204"/>
                  <a:pt x="234852" y="6246703"/>
                </a:cubicBezTo>
                <a:cubicBezTo>
                  <a:pt x="214921" y="6260351"/>
                  <a:pt x="235184" y="6253527"/>
                  <a:pt x="215253" y="6267175"/>
                </a:cubicBezTo>
                <a:cubicBezTo>
                  <a:pt x="194990" y="6273674"/>
                  <a:pt x="215253" y="6253527"/>
                  <a:pt x="221897" y="6246703"/>
                </a:cubicBezTo>
                <a:cubicBezTo>
                  <a:pt x="188346" y="6266850"/>
                  <a:pt x="221565" y="6240204"/>
                  <a:pt x="167751" y="6267175"/>
                </a:cubicBezTo>
                <a:cubicBezTo>
                  <a:pt x="181371" y="6260351"/>
                  <a:pt x="181371" y="6260351"/>
                  <a:pt x="181371" y="6260351"/>
                </a:cubicBezTo>
                <a:cubicBezTo>
                  <a:pt x="194658" y="6240204"/>
                  <a:pt x="167751" y="6246703"/>
                  <a:pt x="140845" y="6246703"/>
                </a:cubicBezTo>
                <a:cubicBezTo>
                  <a:pt x="113938" y="6246703"/>
                  <a:pt x="94007" y="6246703"/>
                  <a:pt x="120914" y="6219731"/>
                </a:cubicBezTo>
                <a:cubicBezTo>
                  <a:pt x="107627" y="6226555"/>
                  <a:pt x="94007" y="6226555"/>
                  <a:pt x="94007" y="6226555"/>
                </a:cubicBezTo>
                <a:cubicBezTo>
                  <a:pt x="100651" y="6219731"/>
                  <a:pt x="114270" y="6213557"/>
                  <a:pt x="134533" y="6199909"/>
                </a:cubicBezTo>
                <a:cubicBezTo>
                  <a:pt x="134533" y="6199909"/>
                  <a:pt x="127557" y="6199909"/>
                  <a:pt x="147488" y="6186585"/>
                </a:cubicBezTo>
                <a:cubicBezTo>
                  <a:pt x="140845" y="6193084"/>
                  <a:pt x="107627" y="6206408"/>
                  <a:pt x="100651" y="6213232"/>
                </a:cubicBezTo>
                <a:cubicBezTo>
                  <a:pt x="67100" y="6226555"/>
                  <a:pt x="107627" y="6199909"/>
                  <a:pt x="134533" y="6193084"/>
                </a:cubicBezTo>
                <a:cubicBezTo>
                  <a:pt x="168083" y="6172937"/>
                  <a:pt x="147488" y="6172937"/>
                  <a:pt x="147488" y="6166113"/>
                </a:cubicBezTo>
                <a:cubicBezTo>
                  <a:pt x="107294" y="6186260"/>
                  <a:pt x="134533" y="6179761"/>
                  <a:pt x="114270" y="6193084"/>
                </a:cubicBezTo>
                <a:cubicBezTo>
                  <a:pt x="110948" y="6189835"/>
                  <a:pt x="108955" y="6186585"/>
                  <a:pt x="103308" y="6185610"/>
                </a:cubicBezTo>
                <a:lnTo>
                  <a:pt x="94339" y="6185935"/>
                </a:lnTo>
                <a:lnTo>
                  <a:pt x="156457" y="6144340"/>
                </a:lnTo>
                <a:cubicBezTo>
                  <a:pt x="171405" y="6132642"/>
                  <a:pt x="181371" y="6122243"/>
                  <a:pt x="188014" y="6112169"/>
                </a:cubicBezTo>
                <a:cubicBezTo>
                  <a:pt x="221565" y="6098846"/>
                  <a:pt x="140845" y="6152789"/>
                  <a:pt x="140845" y="6159614"/>
                </a:cubicBezTo>
                <a:cubicBezTo>
                  <a:pt x="201301" y="6125818"/>
                  <a:pt x="174727" y="6159614"/>
                  <a:pt x="167751" y="6172937"/>
                </a:cubicBezTo>
                <a:cubicBezTo>
                  <a:pt x="174727" y="6172937"/>
                  <a:pt x="181371" y="6166438"/>
                  <a:pt x="181371" y="6172937"/>
                </a:cubicBezTo>
                <a:cubicBezTo>
                  <a:pt x="201634" y="6159614"/>
                  <a:pt x="201634" y="6152789"/>
                  <a:pt x="201634" y="6152789"/>
                </a:cubicBezTo>
                <a:cubicBezTo>
                  <a:pt x="235184" y="6145965"/>
                  <a:pt x="140845" y="6206408"/>
                  <a:pt x="241828" y="6159614"/>
                </a:cubicBezTo>
                <a:cubicBezTo>
                  <a:pt x="268734" y="6139466"/>
                  <a:pt x="194658" y="6172937"/>
                  <a:pt x="268734" y="6132642"/>
                </a:cubicBezTo>
                <a:cubicBezTo>
                  <a:pt x="268734" y="6132642"/>
                  <a:pt x="228208" y="6145965"/>
                  <a:pt x="255115" y="6132642"/>
                </a:cubicBezTo>
                <a:cubicBezTo>
                  <a:pt x="302284" y="6112494"/>
                  <a:pt x="309260" y="6125818"/>
                  <a:pt x="309260" y="6139141"/>
                </a:cubicBezTo>
                <a:cubicBezTo>
                  <a:pt x="309260" y="6152789"/>
                  <a:pt x="308928" y="6166113"/>
                  <a:pt x="335835" y="6152789"/>
                </a:cubicBezTo>
                <a:cubicBezTo>
                  <a:pt x="349122" y="6145965"/>
                  <a:pt x="362741" y="6126143"/>
                  <a:pt x="383004" y="6105995"/>
                </a:cubicBezTo>
                <a:cubicBezTo>
                  <a:pt x="409911" y="6092347"/>
                  <a:pt x="382672" y="6119319"/>
                  <a:pt x="423198" y="6092347"/>
                </a:cubicBezTo>
                <a:cubicBezTo>
                  <a:pt x="443129" y="6079024"/>
                  <a:pt x="402935" y="6092347"/>
                  <a:pt x="450105" y="6065375"/>
                </a:cubicBezTo>
                <a:cubicBezTo>
                  <a:pt x="436486" y="6065375"/>
                  <a:pt x="436818" y="6079024"/>
                  <a:pt x="403267" y="6092347"/>
                </a:cubicBezTo>
                <a:cubicBezTo>
                  <a:pt x="430174" y="6072199"/>
                  <a:pt x="403267" y="6079024"/>
                  <a:pt x="389648" y="6092347"/>
                </a:cubicBezTo>
                <a:cubicBezTo>
                  <a:pt x="396292" y="6079024"/>
                  <a:pt x="463724" y="6011432"/>
                  <a:pt x="396624" y="6038404"/>
                </a:cubicBezTo>
                <a:cubicBezTo>
                  <a:pt x="416555" y="6018256"/>
                  <a:pt x="436486" y="6018581"/>
                  <a:pt x="456749" y="6005258"/>
                </a:cubicBezTo>
                <a:cubicBezTo>
                  <a:pt x="429842" y="6018581"/>
                  <a:pt x="416555" y="6011757"/>
                  <a:pt x="396624" y="6011757"/>
                </a:cubicBezTo>
                <a:cubicBezTo>
                  <a:pt x="403267" y="6005258"/>
                  <a:pt x="416222" y="6004933"/>
                  <a:pt x="429842" y="5991609"/>
                </a:cubicBezTo>
                <a:cubicBezTo>
                  <a:pt x="429842" y="5984785"/>
                  <a:pt x="423198" y="5991609"/>
                  <a:pt x="396624" y="6005258"/>
                </a:cubicBezTo>
                <a:cubicBezTo>
                  <a:pt x="423198" y="5991609"/>
                  <a:pt x="429842" y="5977961"/>
                  <a:pt x="463392" y="5964638"/>
                </a:cubicBezTo>
                <a:cubicBezTo>
                  <a:pt x="443461" y="5971462"/>
                  <a:pt x="416555" y="5978286"/>
                  <a:pt x="403267" y="5978286"/>
                </a:cubicBezTo>
                <a:cubicBezTo>
                  <a:pt x="423530" y="5964638"/>
                  <a:pt x="423198" y="5964638"/>
                  <a:pt x="443461" y="5957813"/>
                </a:cubicBezTo>
                <a:cubicBezTo>
                  <a:pt x="383004" y="5977961"/>
                  <a:pt x="423198" y="5944490"/>
                  <a:pt x="383004" y="5950989"/>
                </a:cubicBezTo>
                <a:cubicBezTo>
                  <a:pt x="396292" y="5950989"/>
                  <a:pt x="403267" y="5950989"/>
                  <a:pt x="409911" y="5937666"/>
                </a:cubicBezTo>
                <a:cubicBezTo>
                  <a:pt x="383004" y="5924343"/>
                  <a:pt x="409911" y="5890872"/>
                  <a:pt x="369385" y="5884048"/>
                </a:cubicBezTo>
                <a:cubicBezTo>
                  <a:pt x="396292" y="5877223"/>
                  <a:pt x="409911" y="5863900"/>
                  <a:pt x="409911" y="5877223"/>
                </a:cubicBezTo>
                <a:cubicBezTo>
                  <a:pt x="477011" y="5830429"/>
                  <a:pt x="409911" y="5850577"/>
                  <a:pt x="416555" y="5837253"/>
                </a:cubicBezTo>
                <a:cubicBezTo>
                  <a:pt x="416555" y="5830429"/>
                  <a:pt x="443461" y="5817106"/>
                  <a:pt x="443461" y="5810282"/>
                </a:cubicBezTo>
                <a:cubicBezTo>
                  <a:pt x="443461" y="5810282"/>
                  <a:pt x="436486" y="5817106"/>
                  <a:pt x="429842" y="5817106"/>
                </a:cubicBezTo>
                <a:cubicBezTo>
                  <a:pt x="416222" y="5823605"/>
                  <a:pt x="409911" y="5830429"/>
                  <a:pt x="409911" y="5830429"/>
                </a:cubicBezTo>
                <a:cubicBezTo>
                  <a:pt x="409911" y="5830429"/>
                  <a:pt x="409911" y="5823605"/>
                  <a:pt x="403267" y="5823605"/>
                </a:cubicBezTo>
                <a:cubicBezTo>
                  <a:pt x="403267" y="5823605"/>
                  <a:pt x="409911" y="5823605"/>
                  <a:pt x="409911" y="5823605"/>
                </a:cubicBezTo>
                <a:cubicBezTo>
                  <a:pt x="409911" y="5817106"/>
                  <a:pt x="416555" y="5810282"/>
                  <a:pt x="436486" y="5796633"/>
                </a:cubicBezTo>
                <a:cubicBezTo>
                  <a:pt x="436486" y="5796633"/>
                  <a:pt x="436486" y="5803458"/>
                  <a:pt x="436486" y="5803458"/>
                </a:cubicBezTo>
                <a:cubicBezTo>
                  <a:pt x="436486" y="5803458"/>
                  <a:pt x="443461" y="5803458"/>
                  <a:pt x="456749" y="5796633"/>
                </a:cubicBezTo>
                <a:cubicBezTo>
                  <a:pt x="463392" y="5790134"/>
                  <a:pt x="470368" y="5783310"/>
                  <a:pt x="477011" y="5776486"/>
                </a:cubicBezTo>
                <a:cubicBezTo>
                  <a:pt x="483655" y="5776486"/>
                  <a:pt x="490631" y="5769662"/>
                  <a:pt x="497275" y="5769662"/>
                </a:cubicBezTo>
                <a:cubicBezTo>
                  <a:pt x="483987" y="5776486"/>
                  <a:pt x="490631" y="5776486"/>
                  <a:pt x="477011" y="5783310"/>
                </a:cubicBezTo>
                <a:cubicBezTo>
                  <a:pt x="544112" y="5749839"/>
                  <a:pt x="524181" y="5783310"/>
                  <a:pt x="503918" y="5803458"/>
                </a:cubicBezTo>
                <a:cubicBezTo>
                  <a:pt x="490631" y="5830429"/>
                  <a:pt x="477011" y="5850577"/>
                  <a:pt x="577994" y="5803458"/>
                </a:cubicBezTo>
                <a:cubicBezTo>
                  <a:pt x="517538" y="5843753"/>
                  <a:pt x="577994" y="5836928"/>
                  <a:pt x="577994" y="5850252"/>
                </a:cubicBezTo>
                <a:cubicBezTo>
                  <a:pt x="551088" y="5863900"/>
                  <a:pt x="550756" y="5863900"/>
                  <a:pt x="530493" y="5870724"/>
                </a:cubicBezTo>
                <a:cubicBezTo>
                  <a:pt x="523849" y="5884048"/>
                  <a:pt x="551088" y="5863900"/>
                  <a:pt x="577994" y="5850252"/>
                </a:cubicBezTo>
                <a:cubicBezTo>
                  <a:pt x="557731" y="5870399"/>
                  <a:pt x="571019" y="5863900"/>
                  <a:pt x="577994" y="5870724"/>
                </a:cubicBezTo>
                <a:cubicBezTo>
                  <a:pt x="510562" y="5904195"/>
                  <a:pt x="577662" y="5884373"/>
                  <a:pt x="523849" y="5917843"/>
                </a:cubicBezTo>
                <a:cubicBezTo>
                  <a:pt x="530493" y="5917843"/>
                  <a:pt x="537468" y="5911019"/>
                  <a:pt x="537468" y="5911019"/>
                </a:cubicBezTo>
                <a:cubicBezTo>
                  <a:pt x="577662" y="5890872"/>
                  <a:pt x="571019" y="5890872"/>
                  <a:pt x="584638" y="5884048"/>
                </a:cubicBezTo>
                <a:cubicBezTo>
                  <a:pt x="577994" y="5904195"/>
                  <a:pt x="597925" y="5917518"/>
                  <a:pt x="530493" y="5964638"/>
                </a:cubicBezTo>
                <a:cubicBezTo>
                  <a:pt x="537468" y="5964638"/>
                  <a:pt x="571019" y="5950989"/>
                  <a:pt x="577994" y="5944490"/>
                </a:cubicBezTo>
                <a:cubicBezTo>
                  <a:pt x="517538" y="5984785"/>
                  <a:pt x="597925" y="5951314"/>
                  <a:pt x="550756" y="5971462"/>
                </a:cubicBezTo>
                <a:cubicBezTo>
                  <a:pt x="577662" y="5964638"/>
                  <a:pt x="577662" y="5971137"/>
                  <a:pt x="631476" y="5950989"/>
                </a:cubicBezTo>
                <a:cubicBezTo>
                  <a:pt x="644763" y="5950989"/>
                  <a:pt x="584638" y="5964638"/>
                  <a:pt x="597925" y="5971462"/>
                </a:cubicBezTo>
                <a:cubicBezTo>
                  <a:pt x="571351" y="5984785"/>
                  <a:pt x="591282" y="5971462"/>
                  <a:pt x="577994" y="5971462"/>
                </a:cubicBezTo>
                <a:cubicBezTo>
                  <a:pt x="537468" y="6004933"/>
                  <a:pt x="530825" y="6011757"/>
                  <a:pt x="571019" y="6005258"/>
                </a:cubicBezTo>
                <a:cubicBezTo>
                  <a:pt x="604569" y="5985110"/>
                  <a:pt x="597593" y="5984785"/>
                  <a:pt x="611213" y="5971462"/>
                </a:cubicBezTo>
                <a:cubicBezTo>
                  <a:pt x="651406" y="5951314"/>
                  <a:pt x="645095" y="5957813"/>
                  <a:pt x="685289" y="5937666"/>
                </a:cubicBezTo>
                <a:cubicBezTo>
                  <a:pt x="672002" y="5957813"/>
                  <a:pt x="745746" y="5910694"/>
                  <a:pt x="718839" y="5937666"/>
                </a:cubicBezTo>
                <a:cubicBezTo>
                  <a:pt x="732126" y="5924343"/>
                  <a:pt x="739102" y="5917843"/>
                  <a:pt x="739102" y="5917843"/>
                </a:cubicBezTo>
                <a:cubicBezTo>
                  <a:pt x="772652" y="5904520"/>
                  <a:pt x="772652" y="5917843"/>
                  <a:pt x="779628" y="5924668"/>
                </a:cubicBezTo>
                <a:cubicBezTo>
                  <a:pt x="846729" y="5884373"/>
                  <a:pt x="759365" y="5924343"/>
                  <a:pt x="779628" y="5904195"/>
                </a:cubicBezTo>
                <a:cubicBezTo>
                  <a:pt x="792915" y="5897696"/>
                  <a:pt x="799227" y="5897371"/>
                  <a:pt x="819490" y="5884048"/>
                </a:cubicBezTo>
                <a:cubicBezTo>
                  <a:pt x="846397" y="5850577"/>
                  <a:pt x="893566" y="5816781"/>
                  <a:pt x="906853" y="5783310"/>
                </a:cubicBezTo>
                <a:cubicBezTo>
                  <a:pt x="819490" y="5830429"/>
                  <a:pt x="947379" y="5749839"/>
                  <a:pt x="940736" y="5743340"/>
                </a:cubicBezTo>
                <a:cubicBezTo>
                  <a:pt x="950701" y="5743340"/>
                  <a:pt x="953026" y="5746590"/>
                  <a:pt x="976279" y="5734566"/>
                </a:cubicBezTo>
                <a:lnTo>
                  <a:pt x="988238" y="5727742"/>
                </a:lnTo>
                <a:lnTo>
                  <a:pt x="997871" y="5725467"/>
                </a:lnTo>
                <a:lnTo>
                  <a:pt x="1005843" y="5722218"/>
                </a:lnTo>
                <a:lnTo>
                  <a:pt x="999200" y="5726767"/>
                </a:lnTo>
                <a:cubicBezTo>
                  <a:pt x="990895" y="5732941"/>
                  <a:pt x="980930" y="5739765"/>
                  <a:pt x="980930" y="5743340"/>
                </a:cubicBezTo>
                <a:cubicBezTo>
                  <a:pt x="1014812" y="5722868"/>
                  <a:pt x="1014480" y="5722868"/>
                  <a:pt x="1021124" y="5716043"/>
                </a:cubicBezTo>
                <a:lnTo>
                  <a:pt x="1005843" y="5722218"/>
                </a:lnTo>
                <a:lnTo>
                  <a:pt x="1009165" y="5719293"/>
                </a:lnTo>
                <a:cubicBezTo>
                  <a:pt x="1011158" y="5717343"/>
                  <a:pt x="1011158" y="5716043"/>
                  <a:pt x="1007504" y="5716043"/>
                </a:cubicBezTo>
                <a:lnTo>
                  <a:pt x="988238" y="5727742"/>
                </a:lnTo>
                <a:lnTo>
                  <a:pt x="985580" y="5728067"/>
                </a:lnTo>
                <a:cubicBezTo>
                  <a:pt x="975615" y="5728717"/>
                  <a:pt x="988238" y="5717343"/>
                  <a:pt x="990231" y="5709544"/>
                </a:cubicBezTo>
                <a:lnTo>
                  <a:pt x="988720" y="5708374"/>
                </a:lnTo>
                <a:lnTo>
                  <a:pt x="989021" y="5708067"/>
                </a:lnTo>
                <a:lnTo>
                  <a:pt x="988490" y="5708196"/>
                </a:lnTo>
                <a:lnTo>
                  <a:pt x="982258" y="5703370"/>
                </a:lnTo>
                <a:lnTo>
                  <a:pt x="1007504" y="5689072"/>
                </a:lnTo>
                <a:cubicBezTo>
                  <a:pt x="967310" y="5695896"/>
                  <a:pt x="974286" y="5689072"/>
                  <a:pt x="974286" y="5668924"/>
                </a:cubicBezTo>
                <a:cubicBezTo>
                  <a:pt x="967643" y="5668924"/>
                  <a:pt x="954023" y="5682573"/>
                  <a:pt x="927116" y="5695896"/>
                </a:cubicBezTo>
                <a:cubicBezTo>
                  <a:pt x="940404" y="5682573"/>
                  <a:pt x="934092" y="5682573"/>
                  <a:pt x="980930" y="5655926"/>
                </a:cubicBezTo>
                <a:cubicBezTo>
                  <a:pt x="987906" y="5649102"/>
                  <a:pt x="960999" y="5662425"/>
                  <a:pt x="960999" y="5649102"/>
                </a:cubicBezTo>
                <a:cubicBezTo>
                  <a:pt x="947379" y="5662425"/>
                  <a:pt x="933760" y="5668924"/>
                  <a:pt x="933760" y="5675748"/>
                </a:cubicBezTo>
                <a:cubicBezTo>
                  <a:pt x="900210" y="5689072"/>
                  <a:pt x="1007836" y="5615631"/>
                  <a:pt x="920473" y="5655926"/>
                </a:cubicBezTo>
                <a:cubicBezTo>
                  <a:pt x="960667" y="5622130"/>
                  <a:pt x="960667" y="5595158"/>
                  <a:pt x="900210" y="5615306"/>
                </a:cubicBezTo>
                <a:cubicBezTo>
                  <a:pt x="927116" y="5601982"/>
                  <a:pt x="934092" y="5595158"/>
                  <a:pt x="960999" y="5581510"/>
                </a:cubicBezTo>
                <a:cubicBezTo>
                  <a:pt x="927116" y="5588334"/>
                  <a:pt x="920473" y="5581835"/>
                  <a:pt x="980930" y="5541540"/>
                </a:cubicBezTo>
                <a:cubicBezTo>
                  <a:pt x="954355" y="5548364"/>
                  <a:pt x="940404" y="5548364"/>
                  <a:pt x="920473" y="5555188"/>
                </a:cubicBezTo>
                <a:cubicBezTo>
                  <a:pt x="893566" y="5568512"/>
                  <a:pt x="927449" y="5554863"/>
                  <a:pt x="880279" y="5588334"/>
                </a:cubicBezTo>
                <a:cubicBezTo>
                  <a:pt x="900542" y="5568187"/>
                  <a:pt x="907186" y="5555188"/>
                  <a:pt x="873635" y="5575336"/>
                </a:cubicBezTo>
                <a:cubicBezTo>
                  <a:pt x="893566" y="5555188"/>
                  <a:pt x="900210" y="5548364"/>
                  <a:pt x="940736" y="5528217"/>
                </a:cubicBezTo>
                <a:cubicBezTo>
                  <a:pt x="927116" y="5534716"/>
                  <a:pt x="913497" y="5534716"/>
                  <a:pt x="906853" y="5528217"/>
                </a:cubicBezTo>
                <a:cubicBezTo>
                  <a:pt x="866659" y="5561687"/>
                  <a:pt x="907186" y="5541865"/>
                  <a:pt x="853372" y="5575336"/>
                </a:cubicBezTo>
                <a:cubicBezTo>
                  <a:pt x="880279" y="5575336"/>
                  <a:pt x="786272" y="5649102"/>
                  <a:pt x="866659" y="5615306"/>
                </a:cubicBezTo>
                <a:cubicBezTo>
                  <a:pt x="839753" y="5635453"/>
                  <a:pt x="846729" y="5649102"/>
                  <a:pt x="880279" y="5628954"/>
                </a:cubicBezTo>
                <a:cubicBezTo>
                  <a:pt x="806203" y="5675748"/>
                  <a:pt x="826466" y="5668924"/>
                  <a:pt x="853372" y="5668924"/>
                </a:cubicBezTo>
                <a:cubicBezTo>
                  <a:pt x="772652" y="5716043"/>
                  <a:pt x="752389" y="5722868"/>
                  <a:pt x="644763" y="5783310"/>
                </a:cubicBezTo>
                <a:cubicBezTo>
                  <a:pt x="631476" y="5790134"/>
                  <a:pt x="604569" y="5803458"/>
                  <a:pt x="577994" y="5810282"/>
                </a:cubicBezTo>
                <a:cubicBezTo>
                  <a:pt x="638451" y="5769987"/>
                  <a:pt x="598258" y="5789809"/>
                  <a:pt x="604901" y="5776486"/>
                </a:cubicBezTo>
                <a:cubicBezTo>
                  <a:pt x="685621" y="5729367"/>
                  <a:pt x="645095" y="5722543"/>
                  <a:pt x="604901" y="5756338"/>
                </a:cubicBezTo>
                <a:cubicBezTo>
                  <a:pt x="624832" y="5736191"/>
                  <a:pt x="665358" y="5709219"/>
                  <a:pt x="692265" y="5689072"/>
                </a:cubicBezTo>
                <a:cubicBezTo>
                  <a:pt x="692265" y="5682573"/>
                  <a:pt x="644763" y="5709544"/>
                  <a:pt x="638119" y="5709544"/>
                </a:cubicBezTo>
                <a:cubicBezTo>
                  <a:pt x="685289" y="5682573"/>
                  <a:pt x="672002" y="5682573"/>
                  <a:pt x="665026" y="5682573"/>
                </a:cubicBezTo>
                <a:cubicBezTo>
                  <a:pt x="645095" y="5689072"/>
                  <a:pt x="644763" y="5689397"/>
                  <a:pt x="644763" y="5695896"/>
                </a:cubicBezTo>
                <a:cubicBezTo>
                  <a:pt x="638119" y="5695896"/>
                  <a:pt x="638119" y="5689072"/>
                  <a:pt x="631476" y="5689072"/>
                </a:cubicBezTo>
                <a:cubicBezTo>
                  <a:pt x="624832" y="5689072"/>
                  <a:pt x="624832" y="5689072"/>
                  <a:pt x="624832" y="5689072"/>
                </a:cubicBezTo>
                <a:cubicBezTo>
                  <a:pt x="624832" y="5682573"/>
                  <a:pt x="624832" y="5676073"/>
                  <a:pt x="644763" y="5662750"/>
                </a:cubicBezTo>
                <a:cubicBezTo>
                  <a:pt x="644763" y="5662750"/>
                  <a:pt x="624500" y="5675748"/>
                  <a:pt x="611213" y="5682573"/>
                </a:cubicBezTo>
                <a:cubicBezTo>
                  <a:pt x="678313" y="5628629"/>
                  <a:pt x="665026" y="5628954"/>
                  <a:pt x="658382" y="5615306"/>
                </a:cubicBezTo>
                <a:cubicBezTo>
                  <a:pt x="672002" y="5615306"/>
                  <a:pt x="678645" y="5608482"/>
                  <a:pt x="692265" y="5595158"/>
                </a:cubicBezTo>
                <a:cubicBezTo>
                  <a:pt x="698908" y="5588334"/>
                  <a:pt x="671669" y="5602307"/>
                  <a:pt x="711863" y="5575336"/>
                </a:cubicBezTo>
                <a:cubicBezTo>
                  <a:pt x="718839" y="5575336"/>
                  <a:pt x="772652" y="5548364"/>
                  <a:pt x="766009" y="5561687"/>
                </a:cubicBezTo>
                <a:cubicBezTo>
                  <a:pt x="792915" y="5541540"/>
                  <a:pt x="792915" y="5538290"/>
                  <a:pt x="793912" y="5534716"/>
                </a:cubicBezTo>
                <a:lnTo>
                  <a:pt x="797566" y="5529191"/>
                </a:lnTo>
                <a:lnTo>
                  <a:pt x="826134" y="5507744"/>
                </a:lnTo>
                <a:cubicBezTo>
                  <a:pt x="811517" y="5517818"/>
                  <a:pt x="803545" y="5523342"/>
                  <a:pt x="799227" y="5527242"/>
                </a:cubicBezTo>
                <a:cubicBezTo>
                  <a:pt x="791587" y="5531466"/>
                  <a:pt x="803877" y="5519118"/>
                  <a:pt x="826134" y="5501245"/>
                </a:cubicBezTo>
                <a:cubicBezTo>
                  <a:pt x="785940" y="5521392"/>
                  <a:pt x="813178" y="5501245"/>
                  <a:pt x="786272" y="5514568"/>
                </a:cubicBezTo>
                <a:cubicBezTo>
                  <a:pt x="806203" y="5501245"/>
                  <a:pt x="826134" y="5487597"/>
                  <a:pt x="826134" y="5487597"/>
                </a:cubicBezTo>
                <a:cubicBezTo>
                  <a:pt x="860016" y="5467449"/>
                  <a:pt x="812846" y="5514893"/>
                  <a:pt x="893234" y="5460950"/>
                </a:cubicBezTo>
                <a:cubicBezTo>
                  <a:pt x="900210" y="5460950"/>
                  <a:pt x="880279" y="5474273"/>
                  <a:pt x="846397" y="5494421"/>
                </a:cubicBezTo>
                <a:cubicBezTo>
                  <a:pt x="853372" y="5494421"/>
                  <a:pt x="900210" y="5460950"/>
                  <a:pt x="920473" y="5454126"/>
                </a:cubicBezTo>
                <a:cubicBezTo>
                  <a:pt x="886923" y="5467774"/>
                  <a:pt x="940736" y="5420655"/>
                  <a:pt x="886923" y="5454126"/>
                </a:cubicBezTo>
                <a:cubicBezTo>
                  <a:pt x="900542" y="5440802"/>
                  <a:pt x="913497" y="5420655"/>
                  <a:pt x="906853" y="5420655"/>
                </a:cubicBezTo>
                <a:cubicBezTo>
                  <a:pt x="906853" y="5413831"/>
                  <a:pt x="906853" y="5413831"/>
                  <a:pt x="900210" y="5413831"/>
                </a:cubicBezTo>
                <a:cubicBezTo>
                  <a:pt x="893234" y="5413831"/>
                  <a:pt x="893898" y="5413831"/>
                  <a:pt x="886923" y="5413831"/>
                </a:cubicBezTo>
                <a:cubicBezTo>
                  <a:pt x="880279" y="5413831"/>
                  <a:pt x="866659" y="5413831"/>
                  <a:pt x="846397" y="5420655"/>
                </a:cubicBezTo>
                <a:cubicBezTo>
                  <a:pt x="880279" y="5400507"/>
                  <a:pt x="866992" y="5400507"/>
                  <a:pt x="880279" y="5387184"/>
                </a:cubicBezTo>
                <a:cubicBezTo>
                  <a:pt x="833109" y="5394008"/>
                  <a:pt x="873303" y="5319917"/>
                  <a:pt x="766009" y="5387184"/>
                </a:cubicBezTo>
                <a:cubicBezTo>
                  <a:pt x="759365" y="5380360"/>
                  <a:pt x="806203" y="5360212"/>
                  <a:pt x="819490" y="5346564"/>
                </a:cubicBezTo>
                <a:cubicBezTo>
                  <a:pt x="900210" y="5326417"/>
                  <a:pt x="846397" y="5400507"/>
                  <a:pt x="940736" y="5367037"/>
                </a:cubicBezTo>
                <a:cubicBezTo>
                  <a:pt x="967310" y="5346889"/>
                  <a:pt x="934092" y="5346564"/>
                  <a:pt x="974286" y="5326417"/>
                </a:cubicBezTo>
                <a:cubicBezTo>
                  <a:pt x="920473" y="5319592"/>
                  <a:pt x="927116" y="5245827"/>
                  <a:pt x="873635" y="5245827"/>
                </a:cubicBezTo>
                <a:cubicBezTo>
                  <a:pt x="920473" y="5212356"/>
                  <a:pt x="886923" y="5252651"/>
                  <a:pt x="920473" y="5232503"/>
                </a:cubicBezTo>
                <a:cubicBezTo>
                  <a:pt x="886923" y="5225679"/>
                  <a:pt x="886923" y="5199032"/>
                  <a:pt x="873635" y="5178885"/>
                </a:cubicBezTo>
                <a:lnTo>
                  <a:pt x="860016" y="5165237"/>
                </a:lnTo>
                <a:lnTo>
                  <a:pt x="880279" y="5145089"/>
                </a:lnTo>
                <a:cubicBezTo>
                  <a:pt x="893566" y="5131766"/>
                  <a:pt x="900210" y="5118117"/>
                  <a:pt x="860016" y="5145089"/>
                </a:cubicBezTo>
                <a:cubicBezTo>
                  <a:pt x="866659" y="5138265"/>
                  <a:pt x="886590" y="5125266"/>
                  <a:pt x="900210" y="5111618"/>
                </a:cubicBezTo>
                <a:cubicBezTo>
                  <a:pt x="886590" y="5111618"/>
                  <a:pt x="853372" y="5131766"/>
                  <a:pt x="866659" y="5111618"/>
                </a:cubicBezTo>
                <a:cubicBezTo>
                  <a:pt x="880279" y="5105119"/>
                  <a:pt x="880279" y="5111618"/>
                  <a:pt x="880279" y="5111618"/>
                </a:cubicBezTo>
                <a:cubicBezTo>
                  <a:pt x="886923" y="5105119"/>
                  <a:pt x="886923" y="5105119"/>
                  <a:pt x="886923" y="5098295"/>
                </a:cubicBezTo>
                <a:cubicBezTo>
                  <a:pt x="960999" y="5058000"/>
                  <a:pt x="954023" y="5044351"/>
                  <a:pt x="927116" y="5051176"/>
                </a:cubicBezTo>
                <a:cubicBezTo>
                  <a:pt x="906853" y="5051176"/>
                  <a:pt x="866659" y="5071323"/>
                  <a:pt x="860016" y="5071323"/>
                </a:cubicBezTo>
                <a:cubicBezTo>
                  <a:pt x="860016" y="5064499"/>
                  <a:pt x="866992" y="5064499"/>
                  <a:pt x="880279" y="5051176"/>
                </a:cubicBezTo>
                <a:cubicBezTo>
                  <a:pt x="866992" y="5037527"/>
                  <a:pt x="833109" y="5044676"/>
                  <a:pt x="839753" y="5017705"/>
                </a:cubicBezTo>
                <a:cubicBezTo>
                  <a:pt x="833109" y="5017705"/>
                  <a:pt x="819490" y="5031028"/>
                  <a:pt x="819490" y="5031028"/>
                </a:cubicBezTo>
                <a:cubicBezTo>
                  <a:pt x="819490" y="5031028"/>
                  <a:pt x="893566" y="4950438"/>
                  <a:pt x="812846" y="5010881"/>
                </a:cubicBezTo>
                <a:cubicBezTo>
                  <a:pt x="826134" y="4997557"/>
                  <a:pt x="826466" y="4997232"/>
                  <a:pt x="846397" y="4983909"/>
                </a:cubicBezTo>
                <a:cubicBezTo>
                  <a:pt x="833109" y="4990733"/>
                  <a:pt x="792915" y="5024529"/>
                  <a:pt x="786272" y="5024529"/>
                </a:cubicBezTo>
                <a:cubicBezTo>
                  <a:pt x="806203" y="5004381"/>
                  <a:pt x="812846" y="4997557"/>
                  <a:pt x="826134" y="4990733"/>
                </a:cubicBezTo>
                <a:cubicBezTo>
                  <a:pt x="860016" y="4950438"/>
                  <a:pt x="785940" y="5004056"/>
                  <a:pt x="826134" y="4970586"/>
                </a:cubicBezTo>
                <a:cubicBezTo>
                  <a:pt x="819490" y="4970586"/>
                  <a:pt x="799227" y="4983909"/>
                  <a:pt x="799227" y="4983909"/>
                </a:cubicBezTo>
                <a:cubicBezTo>
                  <a:pt x="759033" y="5017380"/>
                  <a:pt x="779296" y="4997557"/>
                  <a:pt x="745746" y="5024529"/>
                </a:cubicBezTo>
                <a:lnTo>
                  <a:pt x="752389" y="5017705"/>
                </a:lnTo>
                <a:lnTo>
                  <a:pt x="774313" y="5001782"/>
                </a:lnTo>
                <a:cubicBezTo>
                  <a:pt x="780957" y="4995932"/>
                  <a:pt x="786272" y="4990733"/>
                  <a:pt x="786272" y="4990733"/>
                </a:cubicBezTo>
                <a:cubicBezTo>
                  <a:pt x="796237" y="4980659"/>
                  <a:pt x="791255" y="4982284"/>
                  <a:pt x="788597" y="4983259"/>
                </a:cubicBezTo>
                <a:lnTo>
                  <a:pt x="788929" y="4982284"/>
                </a:lnTo>
                <a:lnTo>
                  <a:pt x="784943" y="4984884"/>
                </a:lnTo>
                <a:cubicBezTo>
                  <a:pt x="779296" y="4989108"/>
                  <a:pt x="772652" y="4993983"/>
                  <a:pt x="759365" y="5004056"/>
                </a:cubicBezTo>
                <a:cubicBezTo>
                  <a:pt x="759365" y="4997557"/>
                  <a:pt x="785940" y="4977085"/>
                  <a:pt x="799227" y="4963761"/>
                </a:cubicBezTo>
                <a:cubicBezTo>
                  <a:pt x="812846" y="4936790"/>
                  <a:pt x="772652" y="4956937"/>
                  <a:pt x="739102" y="4970586"/>
                </a:cubicBezTo>
                <a:cubicBezTo>
                  <a:pt x="792583" y="4916642"/>
                  <a:pt x="792915" y="4903319"/>
                  <a:pt x="772652" y="4910143"/>
                </a:cubicBezTo>
                <a:cubicBezTo>
                  <a:pt x="813178" y="4876672"/>
                  <a:pt x="785940" y="4883171"/>
                  <a:pt x="812846" y="4863024"/>
                </a:cubicBezTo>
                <a:cubicBezTo>
                  <a:pt x="812846" y="4863024"/>
                  <a:pt x="805870" y="4869523"/>
                  <a:pt x="799227" y="4869523"/>
                </a:cubicBezTo>
                <a:cubicBezTo>
                  <a:pt x="765677" y="4903319"/>
                  <a:pt x="785940" y="4883171"/>
                  <a:pt x="752389" y="4916967"/>
                </a:cubicBezTo>
                <a:cubicBezTo>
                  <a:pt x="766009" y="4903319"/>
                  <a:pt x="785940" y="4876672"/>
                  <a:pt x="812846" y="4843201"/>
                </a:cubicBezTo>
                <a:cubicBezTo>
                  <a:pt x="785940" y="4883496"/>
                  <a:pt x="826134" y="4843201"/>
                  <a:pt x="819490" y="4849701"/>
                </a:cubicBezTo>
                <a:cubicBezTo>
                  <a:pt x="846397" y="4823054"/>
                  <a:pt x="812846" y="4843201"/>
                  <a:pt x="812846" y="4843201"/>
                </a:cubicBezTo>
                <a:cubicBezTo>
                  <a:pt x="785940" y="4863349"/>
                  <a:pt x="786272" y="4869523"/>
                  <a:pt x="786272" y="4869523"/>
                </a:cubicBezTo>
                <a:cubicBezTo>
                  <a:pt x="792915" y="4856200"/>
                  <a:pt x="746078" y="4883171"/>
                  <a:pt x="792915" y="4829553"/>
                </a:cubicBezTo>
                <a:cubicBezTo>
                  <a:pt x="766009" y="4849701"/>
                  <a:pt x="765677" y="4863024"/>
                  <a:pt x="725483" y="4896495"/>
                </a:cubicBezTo>
                <a:cubicBezTo>
                  <a:pt x="738770" y="4889996"/>
                  <a:pt x="765677" y="4876672"/>
                  <a:pt x="705220" y="4943939"/>
                </a:cubicBezTo>
                <a:cubicBezTo>
                  <a:pt x="711863" y="4930291"/>
                  <a:pt x="685289" y="4950438"/>
                  <a:pt x="658382" y="4977085"/>
                </a:cubicBezTo>
                <a:cubicBezTo>
                  <a:pt x="658382" y="4970586"/>
                  <a:pt x="645095" y="4977410"/>
                  <a:pt x="672002" y="4950763"/>
                </a:cubicBezTo>
                <a:cubicBezTo>
                  <a:pt x="658382" y="4957262"/>
                  <a:pt x="651739" y="4963761"/>
                  <a:pt x="631476" y="4977085"/>
                </a:cubicBezTo>
                <a:cubicBezTo>
                  <a:pt x="646424" y="4952063"/>
                  <a:pt x="612541" y="4976110"/>
                  <a:pt x="623171" y="4958562"/>
                </a:cubicBezTo>
                <a:lnTo>
                  <a:pt x="637455" y="4941014"/>
                </a:lnTo>
                <a:lnTo>
                  <a:pt x="644763" y="4937115"/>
                </a:lnTo>
                <a:cubicBezTo>
                  <a:pt x="665026" y="4910143"/>
                  <a:pt x="651739" y="4916967"/>
                  <a:pt x="644763" y="4923791"/>
                </a:cubicBezTo>
                <a:cubicBezTo>
                  <a:pt x="631476" y="4930291"/>
                  <a:pt x="631476" y="4937115"/>
                  <a:pt x="624832" y="4937115"/>
                </a:cubicBezTo>
                <a:cubicBezTo>
                  <a:pt x="631476" y="4937115"/>
                  <a:pt x="611545" y="4943939"/>
                  <a:pt x="597925" y="4950763"/>
                </a:cubicBezTo>
                <a:cubicBezTo>
                  <a:pt x="584638" y="4957262"/>
                  <a:pt x="577994" y="4957262"/>
                  <a:pt x="604901" y="4923791"/>
                </a:cubicBezTo>
                <a:cubicBezTo>
                  <a:pt x="557731" y="4970586"/>
                  <a:pt x="618188" y="4890321"/>
                  <a:pt x="550756" y="4950763"/>
                </a:cubicBezTo>
                <a:cubicBezTo>
                  <a:pt x="571019" y="4930616"/>
                  <a:pt x="591282" y="4910143"/>
                  <a:pt x="597925" y="4889996"/>
                </a:cubicBezTo>
                <a:cubicBezTo>
                  <a:pt x="564375" y="4910143"/>
                  <a:pt x="564375" y="4896495"/>
                  <a:pt x="557731" y="4883171"/>
                </a:cubicBezTo>
                <a:cubicBezTo>
                  <a:pt x="557731" y="4876347"/>
                  <a:pt x="544444" y="4876672"/>
                  <a:pt x="497275" y="4923791"/>
                </a:cubicBezTo>
                <a:cubicBezTo>
                  <a:pt x="497275" y="4916967"/>
                  <a:pt x="517205" y="4896495"/>
                  <a:pt x="517205" y="4889996"/>
                </a:cubicBezTo>
                <a:cubicBezTo>
                  <a:pt x="510396" y="4900070"/>
                  <a:pt x="505413" y="4905106"/>
                  <a:pt x="500430" y="4910143"/>
                </a:cubicBezTo>
                <a:lnTo>
                  <a:pt x="496231" y="4914606"/>
                </a:lnTo>
                <a:lnTo>
                  <a:pt x="499247" y="4910844"/>
                </a:lnTo>
                <a:cubicBezTo>
                  <a:pt x="506596" y="4900394"/>
                  <a:pt x="493953" y="4911605"/>
                  <a:pt x="503918" y="4896495"/>
                </a:cubicBezTo>
                <a:cubicBezTo>
                  <a:pt x="503918" y="4896495"/>
                  <a:pt x="537468" y="4863349"/>
                  <a:pt x="537468" y="4856525"/>
                </a:cubicBezTo>
                <a:cubicBezTo>
                  <a:pt x="557399" y="4843201"/>
                  <a:pt x="510562" y="4896495"/>
                  <a:pt x="530493" y="4883171"/>
                </a:cubicBezTo>
                <a:cubicBezTo>
                  <a:pt x="544112" y="4863024"/>
                  <a:pt x="537468" y="4869848"/>
                  <a:pt x="544112" y="4856525"/>
                </a:cubicBezTo>
                <a:cubicBezTo>
                  <a:pt x="571019" y="4829553"/>
                  <a:pt x="544112" y="4863024"/>
                  <a:pt x="550756" y="4863024"/>
                </a:cubicBezTo>
                <a:cubicBezTo>
                  <a:pt x="577662" y="4822729"/>
                  <a:pt x="564375" y="4822729"/>
                  <a:pt x="571019" y="4809406"/>
                </a:cubicBezTo>
                <a:cubicBezTo>
                  <a:pt x="577662" y="4809406"/>
                  <a:pt x="584638" y="4816230"/>
                  <a:pt x="584638" y="4822729"/>
                </a:cubicBezTo>
                <a:cubicBezTo>
                  <a:pt x="591282" y="4829553"/>
                  <a:pt x="591282" y="4836377"/>
                  <a:pt x="591282" y="4843201"/>
                </a:cubicBezTo>
                <a:cubicBezTo>
                  <a:pt x="591282" y="4856525"/>
                  <a:pt x="591282" y="4863024"/>
                  <a:pt x="597925" y="4863024"/>
                </a:cubicBezTo>
                <a:cubicBezTo>
                  <a:pt x="611545" y="4863024"/>
                  <a:pt x="624832" y="4856525"/>
                  <a:pt x="644763" y="4843201"/>
                </a:cubicBezTo>
                <a:cubicBezTo>
                  <a:pt x="644763" y="4849701"/>
                  <a:pt x="617856" y="4876347"/>
                  <a:pt x="617856" y="4883171"/>
                </a:cubicBezTo>
                <a:cubicBezTo>
                  <a:pt x="617856" y="4883171"/>
                  <a:pt x="651739" y="4843201"/>
                  <a:pt x="644763" y="4856525"/>
                </a:cubicBezTo>
                <a:cubicBezTo>
                  <a:pt x="591282" y="4923791"/>
                  <a:pt x="691932" y="4822729"/>
                  <a:pt x="624832" y="4889996"/>
                </a:cubicBezTo>
                <a:cubicBezTo>
                  <a:pt x="651406" y="4863024"/>
                  <a:pt x="672002" y="4849701"/>
                  <a:pt x="685289" y="4836377"/>
                </a:cubicBezTo>
                <a:cubicBezTo>
                  <a:pt x="692265" y="4836377"/>
                  <a:pt x="672002" y="4849376"/>
                  <a:pt x="658382" y="4869523"/>
                </a:cubicBezTo>
                <a:cubicBezTo>
                  <a:pt x="691932" y="4836052"/>
                  <a:pt x="692265" y="4843201"/>
                  <a:pt x="698908" y="4843201"/>
                </a:cubicBezTo>
                <a:cubicBezTo>
                  <a:pt x="698908" y="4849701"/>
                  <a:pt x="698576" y="4856525"/>
                  <a:pt x="718839" y="4843201"/>
                </a:cubicBezTo>
                <a:cubicBezTo>
                  <a:pt x="698576" y="4863349"/>
                  <a:pt x="718839" y="4856525"/>
                  <a:pt x="732126" y="4849701"/>
                </a:cubicBezTo>
                <a:cubicBezTo>
                  <a:pt x="792583" y="4789258"/>
                  <a:pt x="759033" y="4802581"/>
                  <a:pt x="739102" y="4822729"/>
                </a:cubicBezTo>
                <a:cubicBezTo>
                  <a:pt x="752389" y="4796082"/>
                  <a:pt x="759033" y="4788933"/>
                  <a:pt x="752389" y="4788933"/>
                </a:cubicBezTo>
                <a:cubicBezTo>
                  <a:pt x="752389" y="4782434"/>
                  <a:pt x="745746" y="4782434"/>
                  <a:pt x="745746" y="4782434"/>
                </a:cubicBezTo>
                <a:cubicBezTo>
                  <a:pt x="772652" y="4748638"/>
                  <a:pt x="766009" y="4769110"/>
                  <a:pt x="786272" y="4742139"/>
                </a:cubicBezTo>
                <a:cubicBezTo>
                  <a:pt x="792915" y="4735640"/>
                  <a:pt x="799227" y="4728815"/>
                  <a:pt x="812846" y="4715167"/>
                </a:cubicBezTo>
                <a:cubicBezTo>
                  <a:pt x="806203" y="4715167"/>
                  <a:pt x="806203" y="4701844"/>
                  <a:pt x="772652" y="4735640"/>
                </a:cubicBezTo>
                <a:cubicBezTo>
                  <a:pt x="786272" y="4708668"/>
                  <a:pt x="752389" y="4728815"/>
                  <a:pt x="812846" y="4648225"/>
                </a:cubicBezTo>
                <a:cubicBezTo>
                  <a:pt x="799227" y="4655050"/>
                  <a:pt x="779628" y="4675197"/>
                  <a:pt x="786272" y="4661549"/>
                </a:cubicBezTo>
                <a:cubicBezTo>
                  <a:pt x="792915" y="4648225"/>
                  <a:pt x="799227" y="4655050"/>
                  <a:pt x="799227" y="4655050"/>
                </a:cubicBezTo>
                <a:cubicBezTo>
                  <a:pt x="812846" y="4628078"/>
                  <a:pt x="819490" y="4614430"/>
                  <a:pt x="799227" y="4621254"/>
                </a:cubicBezTo>
                <a:cubicBezTo>
                  <a:pt x="794244" y="4628078"/>
                  <a:pt x="791919" y="4632302"/>
                  <a:pt x="790922" y="4634577"/>
                </a:cubicBezTo>
                <a:lnTo>
                  <a:pt x="790922" y="4636852"/>
                </a:lnTo>
                <a:lnTo>
                  <a:pt x="768666" y="4661224"/>
                </a:lnTo>
                <a:cubicBezTo>
                  <a:pt x="758369" y="4671948"/>
                  <a:pt x="780957" y="4643026"/>
                  <a:pt x="766009" y="4648225"/>
                </a:cubicBezTo>
                <a:cubicBezTo>
                  <a:pt x="779296" y="4634902"/>
                  <a:pt x="786272" y="4634577"/>
                  <a:pt x="786272" y="4634577"/>
                </a:cubicBezTo>
                <a:cubicBezTo>
                  <a:pt x="806203" y="4594282"/>
                  <a:pt x="813178" y="4574460"/>
                  <a:pt x="792915" y="4587783"/>
                </a:cubicBezTo>
                <a:cubicBezTo>
                  <a:pt x="759365" y="4621579"/>
                  <a:pt x="785940" y="4594282"/>
                  <a:pt x="759365" y="4628078"/>
                </a:cubicBezTo>
                <a:cubicBezTo>
                  <a:pt x="759365" y="4621254"/>
                  <a:pt x="792915" y="4580959"/>
                  <a:pt x="752389" y="4628078"/>
                </a:cubicBezTo>
                <a:cubicBezTo>
                  <a:pt x="772652" y="4594282"/>
                  <a:pt x="772652" y="4587783"/>
                  <a:pt x="739102" y="4621254"/>
                </a:cubicBezTo>
                <a:cubicBezTo>
                  <a:pt x="752389" y="4594282"/>
                  <a:pt x="752389" y="4594607"/>
                  <a:pt x="745746" y="4594607"/>
                </a:cubicBezTo>
                <a:cubicBezTo>
                  <a:pt x="772652" y="4574460"/>
                  <a:pt x="766009" y="4594607"/>
                  <a:pt x="792915" y="4574460"/>
                </a:cubicBezTo>
                <a:cubicBezTo>
                  <a:pt x="826466" y="4534165"/>
                  <a:pt x="826134" y="4520516"/>
                  <a:pt x="799227" y="4547488"/>
                </a:cubicBezTo>
                <a:cubicBezTo>
                  <a:pt x="819490" y="4520516"/>
                  <a:pt x="812846" y="4520516"/>
                  <a:pt x="806203" y="4520516"/>
                </a:cubicBezTo>
                <a:cubicBezTo>
                  <a:pt x="799227" y="4520516"/>
                  <a:pt x="792583" y="4513692"/>
                  <a:pt x="833109" y="4460074"/>
                </a:cubicBezTo>
                <a:cubicBezTo>
                  <a:pt x="799559" y="4480221"/>
                  <a:pt x="853040" y="4399631"/>
                  <a:pt x="806203" y="4426278"/>
                </a:cubicBezTo>
                <a:cubicBezTo>
                  <a:pt x="846397" y="4385983"/>
                  <a:pt x="819490" y="4386308"/>
                  <a:pt x="812846" y="4386308"/>
                </a:cubicBezTo>
                <a:cubicBezTo>
                  <a:pt x="779296" y="4426603"/>
                  <a:pt x="792915" y="4412955"/>
                  <a:pt x="786272" y="4426278"/>
                </a:cubicBezTo>
                <a:cubicBezTo>
                  <a:pt x="799559" y="4412955"/>
                  <a:pt x="806203" y="4406455"/>
                  <a:pt x="806203" y="4413279"/>
                </a:cubicBezTo>
                <a:cubicBezTo>
                  <a:pt x="765677" y="4466898"/>
                  <a:pt x="752722" y="4453575"/>
                  <a:pt x="792915" y="4399631"/>
                </a:cubicBezTo>
                <a:cubicBezTo>
                  <a:pt x="786272" y="4399631"/>
                  <a:pt x="772652" y="4399631"/>
                  <a:pt x="772652" y="4386308"/>
                </a:cubicBezTo>
                <a:cubicBezTo>
                  <a:pt x="766009" y="4372984"/>
                  <a:pt x="779628" y="4352837"/>
                  <a:pt x="792915" y="4312542"/>
                </a:cubicBezTo>
                <a:cubicBezTo>
                  <a:pt x="786272" y="4319041"/>
                  <a:pt x="779296" y="4339189"/>
                  <a:pt x="772652" y="4345688"/>
                </a:cubicBezTo>
                <a:cubicBezTo>
                  <a:pt x="772652" y="4345688"/>
                  <a:pt x="766009" y="4339189"/>
                  <a:pt x="752389" y="4339189"/>
                </a:cubicBezTo>
                <a:cubicBezTo>
                  <a:pt x="752389" y="4332365"/>
                  <a:pt x="745746" y="4332689"/>
                  <a:pt x="745746" y="4325865"/>
                </a:cubicBezTo>
                <a:cubicBezTo>
                  <a:pt x="739102" y="4325865"/>
                  <a:pt x="739102" y="4319041"/>
                  <a:pt x="732126" y="4312542"/>
                </a:cubicBezTo>
                <a:cubicBezTo>
                  <a:pt x="705220" y="4325865"/>
                  <a:pt x="718839" y="4292069"/>
                  <a:pt x="711863" y="4265098"/>
                </a:cubicBezTo>
                <a:cubicBezTo>
                  <a:pt x="698576" y="4278746"/>
                  <a:pt x="705220" y="4271922"/>
                  <a:pt x="705220" y="4278746"/>
                </a:cubicBezTo>
                <a:cubicBezTo>
                  <a:pt x="678313" y="4271922"/>
                  <a:pt x="658382" y="4251774"/>
                  <a:pt x="644763" y="4238126"/>
                </a:cubicBezTo>
                <a:cubicBezTo>
                  <a:pt x="638119" y="4238126"/>
                  <a:pt x="631476" y="4231952"/>
                  <a:pt x="631476" y="4225128"/>
                </a:cubicBezTo>
                <a:cubicBezTo>
                  <a:pt x="624832" y="4225128"/>
                  <a:pt x="617856" y="4225128"/>
                  <a:pt x="611213" y="4218304"/>
                </a:cubicBezTo>
                <a:cubicBezTo>
                  <a:pt x="604569" y="4218304"/>
                  <a:pt x="591282" y="4211479"/>
                  <a:pt x="577994" y="4211479"/>
                </a:cubicBezTo>
                <a:cubicBezTo>
                  <a:pt x="591282" y="4191332"/>
                  <a:pt x="590949" y="4198156"/>
                  <a:pt x="611213" y="4171184"/>
                </a:cubicBezTo>
                <a:cubicBezTo>
                  <a:pt x="631476" y="4130889"/>
                  <a:pt x="591282" y="4171184"/>
                  <a:pt x="577994" y="4198156"/>
                </a:cubicBezTo>
                <a:cubicBezTo>
                  <a:pt x="591282" y="4157861"/>
                  <a:pt x="564375" y="4164360"/>
                  <a:pt x="537468" y="4164360"/>
                </a:cubicBezTo>
                <a:cubicBezTo>
                  <a:pt x="523849" y="4164360"/>
                  <a:pt x="510894" y="4171184"/>
                  <a:pt x="503918" y="4164360"/>
                </a:cubicBezTo>
                <a:cubicBezTo>
                  <a:pt x="497275" y="4164360"/>
                  <a:pt x="490631" y="4157536"/>
                  <a:pt x="490631" y="4157536"/>
                </a:cubicBezTo>
                <a:cubicBezTo>
                  <a:pt x="483655" y="4151037"/>
                  <a:pt x="483655" y="4144538"/>
                  <a:pt x="483655" y="4137713"/>
                </a:cubicBezTo>
                <a:cubicBezTo>
                  <a:pt x="483655" y="4137713"/>
                  <a:pt x="483987" y="4137713"/>
                  <a:pt x="497275" y="4110742"/>
                </a:cubicBezTo>
                <a:cubicBezTo>
                  <a:pt x="497275" y="4110742"/>
                  <a:pt x="470368" y="4137713"/>
                  <a:pt x="497275" y="4097418"/>
                </a:cubicBezTo>
                <a:cubicBezTo>
                  <a:pt x="457081" y="4137713"/>
                  <a:pt x="456749" y="4097418"/>
                  <a:pt x="429842" y="4110742"/>
                </a:cubicBezTo>
                <a:cubicBezTo>
                  <a:pt x="423198" y="4104243"/>
                  <a:pt x="443461" y="4076946"/>
                  <a:pt x="456749" y="4063623"/>
                </a:cubicBezTo>
                <a:cubicBezTo>
                  <a:pt x="456749" y="4063623"/>
                  <a:pt x="456749" y="4063948"/>
                  <a:pt x="443461" y="4057123"/>
                </a:cubicBezTo>
                <a:cubicBezTo>
                  <a:pt x="436486" y="4057123"/>
                  <a:pt x="430174" y="4077271"/>
                  <a:pt x="416555" y="4104243"/>
                </a:cubicBezTo>
                <a:cubicBezTo>
                  <a:pt x="409911" y="4070447"/>
                  <a:pt x="430174" y="4016828"/>
                  <a:pt x="396624" y="4036976"/>
                </a:cubicBezTo>
                <a:cubicBezTo>
                  <a:pt x="409911" y="4010004"/>
                  <a:pt x="409579" y="4003180"/>
                  <a:pt x="423198" y="3983033"/>
                </a:cubicBezTo>
                <a:cubicBezTo>
                  <a:pt x="402935" y="3996356"/>
                  <a:pt x="403267" y="3970034"/>
                  <a:pt x="389648" y="3970034"/>
                </a:cubicBezTo>
                <a:cubicBezTo>
                  <a:pt x="409911" y="3936238"/>
                  <a:pt x="409579" y="3956386"/>
                  <a:pt x="429842" y="3929414"/>
                </a:cubicBezTo>
                <a:cubicBezTo>
                  <a:pt x="423198" y="3929414"/>
                  <a:pt x="423530" y="3922590"/>
                  <a:pt x="416555" y="3909267"/>
                </a:cubicBezTo>
                <a:cubicBezTo>
                  <a:pt x="416555" y="3895943"/>
                  <a:pt x="416555" y="3882620"/>
                  <a:pt x="416555" y="3869297"/>
                </a:cubicBezTo>
                <a:cubicBezTo>
                  <a:pt x="409911" y="3848824"/>
                  <a:pt x="403267" y="3828677"/>
                  <a:pt x="376361" y="3842000"/>
                </a:cubicBezTo>
                <a:cubicBezTo>
                  <a:pt x="403267" y="3781557"/>
                  <a:pt x="389980" y="3848824"/>
                  <a:pt x="416555" y="3801705"/>
                </a:cubicBezTo>
                <a:cubicBezTo>
                  <a:pt x="409911" y="3761410"/>
                  <a:pt x="329191" y="3848824"/>
                  <a:pt x="349122" y="3768234"/>
                </a:cubicBezTo>
                <a:cubicBezTo>
                  <a:pt x="342478" y="3768234"/>
                  <a:pt x="322548" y="3801705"/>
                  <a:pt x="322548" y="3801705"/>
                </a:cubicBezTo>
                <a:cubicBezTo>
                  <a:pt x="329523" y="3741262"/>
                  <a:pt x="308928" y="3734763"/>
                  <a:pt x="275378" y="3748087"/>
                </a:cubicBezTo>
                <a:cubicBezTo>
                  <a:pt x="362741" y="3593731"/>
                  <a:pt x="241828" y="3694468"/>
                  <a:pt x="275378" y="3586907"/>
                </a:cubicBezTo>
                <a:cubicBezTo>
                  <a:pt x="255115" y="3600230"/>
                  <a:pt x="248471" y="3593731"/>
                  <a:pt x="234852" y="3586907"/>
                </a:cubicBezTo>
                <a:cubicBezTo>
                  <a:pt x="234852" y="3580082"/>
                  <a:pt x="235184" y="3573583"/>
                  <a:pt x="228540" y="3566759"/>
                </a:cubicBezTo>
                <a:cubicBezTo>
                  <a:pt x="228540" y="3553436"/>
                  <a:pt x="228540" y="3546287"/>
                  <a:pt x="228540" y="3532963"/>
                </a:cubicBezTo>
                <a:cubicBezTo>
                  <a:pt x="221897" y="3532963"/>
                  <a:pt x="208277" y="3553436"/>
                  <a:pt x="194990" y="3566759"/>
                </a:cubicBezTo>
                <a:cubicBezTo>
                  <a:pt x="188014" y="3559935"/>
                  <a:pt x="201634" y="3553111"/>
                  <a:pt x="215253" y="3526139"/>
                </a:cubicBezTo>
                <a:cubicBezTo>
                  <a:pt x="208277" y="3519640"/>
                  <a:pt x="194990" y="3553111"/>
                  <a:pt x="188014" y="3539787"/>
                </a:cubicBezTo>
                <a:cubicBezTo>
                  <a:pt x="181371" y="3553111"/>
                  <a:pt x="188014" y="3553111"/>
                  <a:pt x="188014" y="3559935"/>
                </a:cubicBezTo>
                <a:cubicBezTo>
                  <a:pt x="154464" y="3580082"/>
                  <a:pt x="147820" y="3539787"/>
                  <a:pt x="127890" y="3526139"/>
                </a:cubicBezTo>
                <a:cubicBezTo>
                  <a:pt x="154796" y="3505992"/>
                  <a:pt x="188014" y="3512816"/>
                  <a:pt x="174727" y="3553111"/>
                </a:cubicBezTo>
                <a:cubicBezTo>
                  <a:pt x="174727" y="3553111"/>
                  <a:pt x="188014" y="3532963"/>
                  <a:pt x="194990" y="3532963"/>
                </a:cubicBezTo>
                <a:cubicBezTo>
                  <a:pt x="214921" y="3485844"/>
                  <a:pt x="208277" y="3459197"/>
                  <a:pt x="181371" y="3499492"/>
                </a:cubicBezTo>
                <a:cubicBezTo>
                  <a:pt x="181371" y="3479345"/>
                  <a:pt x="188014" y="3445874"/>
                  <a:pt x="188014" y="3425727"/>
                </a:cubicBezTo>
                <a:cubicBezTo>
                  <a:pt x="181371" y="3412403"/>
                  <a:pt x="147488" y="3486169"/>
                  <a:pt x="140845" y="3479345"/>
                </a:cubicBezTo>
                <a:cubicBezTo>
                  <a:pt x="207945" y="3345136"/>
                  <a:pt x="100651" y="3432551"/>
                  <a:pt x="140845" y="3338637"/>
                </a:cubicBezTo>
                <a:cubicBezTo>
                  <a:pt x="127557" y="3345136"/>
                  <a:pt x="114270" y="3338313"/>
                  <a:pt x="100651" y="3324989"/>
                </a:cubicBezTo>
                <a:cubicBezTo>
                  <a:pt x="100651" y="3318165"/>
                  <a:pt x="94007" y="3311341"/>
                  <a:pt x="87363" y="3304841"/>
                </a:cubicBezTo>
                <a:cubicBezTo>
                  <a:pt x="87363" y="3298017"/>
                  <a:pt x="80720" y="3284369"/>
                  <a:pt x="80720" y="3277870"/>
                </a:cubicBezTo>
                <a:cubicBezTo>
                  <a:pt x="100651" y="3250898"/>
                  <a:pt x="114270" y="3230751"/>
                  <a:pt x="107627" y="3217427"/>
                </a:cubicBezTo>
                <a:cubicBezTo>
                  <a:pt x="134533" y="3210603"/>
                  <a:pt x="87031" y="3284694"/>
                  <a:pt x="140845" y="3237575"/>
                </a:cubicBezTo>
                <a:cubicBezTo>
                  <a:pt x="147488" y="3210928"/>
                  <a:pt x="161108" y="3183631"/>
                  <a:pt x="147488" y="3183631"/>
                </a:cubicBezTo>
                <a:cubicBezTo>
                  <a:pt x="154464" y="3210603"/>
                  <a:pt x="134533" y="3204104"/>
                  <a:pt x="127890" y="3197280"/>
                </a:cubicBezTo>
                <a:cubicBezTo>
                  <a:pt x="134533" y="3190456"/>
                  <a:pt x="154464" y="3163809"/>
                  <a:pt x="167751" y="3143662"/>
                </a:cubicBezTo>
                <a:cubicBezTo>
                  <a:pt x="188014" y="3163809"/>
                  <a:pt x="228540" y="3190456"/>
                  <a:pt x="288997" y="3130013"/>
                </a:cubicBezTo>
                <a:cubicBezTo>
                  <a:pt x="282354" y="3116690"/>
                  <a:pt x="268734" y="3103041"/>
                  <a:pt x="262091" y="3103041"/>
                </a:cubicBezTo>
                <a:cubicBezTo>
                  <a:pt x="248471" y="3130013"/>
                  <a:pt x="241828" y="3136837"/>
                  <a:pt x="248471" y="3143662"/>
                </a:cubicBezTo>
                <a:cubicBezTo>
                  <a:pt x="234852" y="3170633"/>
                  <a:pt x="241828" y="3143662"/>
                  <a:pt x="234852" y="3143662"/>
                </a:cubicBezTo>
                <a:cubicBezTo>
                  <a:pt x="261758" y="3110191"/>
                  <a:pt x="248471" y="3110191"/>
                  <a:pt x="268734" y="3076720"/>
                </a:cubicBezTo>
                <a:cubicBezTo>
                  <a:pt x="268734" y="3076720"/>
                  <a:pt x="268734" y="3076069"/>
                  <a:pt x="282021" y="3082894"/>
                </a:cubicBezTo>
                <a:cubicBezTo>
                  <a:pt x="315904" y="3015627"/>
                  <a:pt x="262091" y="3056247"/>
                  <a:pt x="275378" y="3015952"/>
                </a:cubicBezTo>
                <a:cubicBezTo>
                  <a:pt x="302284" y="2975657"/>
                  <a:pt x="268734" y="3042599"/>
                  <a:pt x="302284" y="3015952"/>
                </a:cubicBezTo>
                <a:cubicBezTo>
                  <a:pt x="336167" y="2948685"/>
                  <a:pt x="295641" y="2988980"/>
                  <a:pt x="302284" y="2955509"/>
                </a:cubicBezTo>
                <a:cubicBezTo>
                  <a:pt x="349454" y="2895067"/>
                  <a:pt x="342478" y="2948685"/>
                  <a:pt x="362741" y="2942186"/>
                </a:cubicBezTo>
                <a:cubicBezTo>
                  <a:pt x="376029" y="2935362"/>
                  <a:pt x="396292" y="2901566"/>
                  <a:pt x="389648" y="2935362"/>
                </a:cubicBezTo>
                <a:cubicBezTo>
                  <a:pt x="403267" y="2921714"/>
                  <a:pt x="436486" y="2895067"/>
                  <a:pt x="456749" y="2895067"/>
                </a:cubicBezTo>
                <a:cubicBezTo>
                  <a:pt x="443461" y="2915214"/>
                  <a:pt x="443129" y="2915214"/>
                  <a:pt x="429842" y="2928538"/>
                </a:cubicBezTo>
                <a:cubicBezTo>
                  <a:pt x="443129" y="2941861"/>
                  <a:pt x="483655" y="2888243"/>
                  <a:pt x="517205" y="2841124"/>
                </a:cubicBezTo>
                <a:cubicBezTo>
                  <a:pt x="530493" y="2814477"/>
                  <a:pt x="503918" y="2847948"/>
                  <a:pt x="510894" y="2820976"/>
                </a:cubicBezTo>
                <a:cubicBezTo>
                  <a:pt x="537801" y="2814152"/>
                  <a:pt x="544444" y="2780681"/>
                  <a:pt x="584638" y="2733562"/>
                </a:cubicBezTo>
                <a:cubicBezTo>
                  <a:pt x="604901" y="2740386"/>
                  <a:pt x="618188" y="2774182"/>
                  <a:pt x="651739" y="2707240"/>
                </a:cubicBezTo>
                <a:cubicBezTo>
                  <a:pt x="685289" y="2700416"/>
                  <a:pt x="691932" y="2733887"/>
                  <a:pt x="732126" y="2686768"/>
                </a:cubicBezTo>
                <a:cubicBezTo>
                  <a:pt x="705220" y="2767358"/>
                  <a:pt x="765677" y="2706915"/>
                  <a:pt x="799227" y="2673444"/>
                </a:cubicBezTo>
                <a:cubicBezTo>
                  <a:pt x="799227" y="2653297"/>
                  <a:pt x="806203" y="2626000"/>
                  <a:pt x="779628" y="2632825"/>
                </a:cubicBezTo>
                <a:cubicBezTo>
                  <a:pt x="799559" y="2599353"/>
                  <a:pt x="826134" y="2586030"/>
                  <a:pt x="819490" y="2613002"/>
                </a:cubicBezTo>
                <a:cubicBezTo>
                  <a:pt x="826134" y="2606178"/>
                  <a:pt x="839753" y="2579206"/>
                  <a:pt x="860016" y="2552235"/>
                </a:cubicBezTo>
                <a:cubicBezTo>
                  <a:pt x="860016" y="2511939"/>
                  <a:pt x="806203" y="2586030"/>
                  <a:pt x="826134" y="2525588"/>
                </a:cubicBezTo>
                <a:cubicBezTo>
                  <a:pt x="846397" y="2512264"/>
                  <a:pt x="893566" y="2485293"/>
                  <a:pt x="920473" y="2492117"/>
                </a:cubicBezTo>
                <a:cubicBezTo>
                  <a:pt x="927116" y="2498616"/>
                  <a:pt x="934092" y="2559058"/>
                  <a:pt x="954023" y="2498616"/>
                </a:cubicBezTo>
                <a:cubicBezTo>
                  <a:pt x="980930" y="2478468"/>
                  <a:pt x="954023" y="2579206"/>
                  <a:pt x="1014480" y="2465145"/>
                </a:cubicBezTo>
                <a:cubicBezTo>
                  <a:pt x="1068293" y="2485293"/>
                  <a:pt x="1128750" y="2471644"/>
                  <a:pt x="1195851" y="2478468"/>
                </a:cubicBezTo>
                <a:cubicBezTo>
                  <a:pt x="1256307" y="2431349"/>
                  <a:pt x="1236044" y="2545410"/>
                  <a:pt x="1303477" y="2458321"/>
                </a:cubicBezTo>
                <a:cubicBezTo>
                  <a:pt x="1303477" y="2478468"/>
                  <a:pt x="1303477" y="2478793"/>
                  <a:pt x="1330384" y="2438498"/>
                </a:cubicBezTo>
                <a:cubicBezTo>
                  <a:pt x="1323740" y="2492117"/>
                  <a:pt x="1383865" y="2418351"/>
                  <a:pt x="1383865" y="2451822"/>
                </a:cubicBezTo>
                <a:cubicBezTo>
                  <a:pt x="1444322" y="2337761"/>
                  <a:pt x="1363602" y="2398204"/>
                  <a:pt x="1377221" y="2357908"/>
                </a:cubicBezTo>
                <a:cubicBezTo>
                  <a:pt x="1417415" y="2324113"/>
                  <a:pt x="1431035" y="2384555"/>
                  <a:pt x="1477872" y="2351084"/>
                </a:cubicBezTo>
                <a:cubicBezTo>
                  <a:pt x="1484516" y="2378056"/>
                  <a:pt x="1518398" y="2404703"/>
                  <a:pt x="1532018" y="2411527"/>
                </a:cubicBezTo>
                <a:cubicBezTo>
                  <a:pt x="1558924" y="2364407"/>
                  <a:pt x="1565236" y="2344260"/>
                  <a:pt x="1551616" y="2344260"/>
                </a:cubicBezTo>
                <a:cubicBezTo>
                  <a:pt x="1565236" y="2317614"/>
                  <a:pt x="1565236" y="2344260"/>
                  <a:pt x="1571879" y="2337436"/>
                </a:cubicBezTo>
                <a:cubicBezTo>
                  <a:pt x="1551948" y="2378056"/>
                  <a:pt x="1551616" y="2391379"/>
                  <a:pt x="1551616" y="2404703"/>
                </a:cubicBezTo>
                <a:cubicBezTo>
                  <a:pt x="1578523" y="2377731"/>
                  <a:pt x="1585499" y="2391054"/>
                  <a:pt x="1592142" y="2397878"/>
                </a:cubicBezTo>
                <a:cubicBezTo>
                  <a:pt x="1599118" y="2411202"/>
                  <a:pt x="1605762" y="2424850"/>
                  <a:pt x="1632668" y="2404703"/>
                </a:cubicBezTo>
                <a:cubicBezTo>
                  <a:pt x="1632668" y="2411527"/>
                  <a:pt x="1626025" y="2418351"/>
                  <a:pt x="1619381" y="2424850"/>
                </a:cubicBezTo>
                <a:cubicBezTo>
                  <a:pt x="1646288" y="2451822"/>
                  <a:pt x="1666219" y="2478468"/>
                  <a:pt x="1686482" y="2505440"/>
                </a:cubicBezTo>
                <a:cubicBezTo>
                  <a:pt x="1706412" y="2532412"/>
                  <a:pt x="1726675" y="2552235"/>
                  <a:pt x="1753250" y="2572382"/>
                </a:cubicBezTo>
                <a:cubicBezTo>
                  <a:pt x="1766869" y="2586030"/>
                  <a:pt x="1794108" y="2592854"/>
                  <a:pt x="1821015" y="2606178"/>
                </a:cubicBezTo>
                <a:cubicBezTo>
                  <a:pt x="1840946" y="2613002"/>
                  <a:pt x="1860876" y="2633149"/>
                  <a:pt x="1867852" y="2666620"/>
                </a:cubicBezTo>
                <a:cubicBezTo>
                  <a:pt x="1887783" y="2653297"/>
                  <a:pt x="1901402" y="2613002"/>
                  <a:pt x="1894759" y="2613002"/>
                </a:cubicBezTo>
                <a:cubicBezTo>
                  <a:pt x="1908046" y="2606178"/>
                  <a:pt x="1934953" y="2613002"/>
                  <a:pt x="1941596" y="2626650"/>
                </a:cubicBezTo>
                <a:cubicBezTo>
                  <a:pt x="1908046" y="2673444"/>
                  <a:pt x="1941264" y="2612677"/>
                  <a:pt x="1921333" y="2639649"/>
                </a:cubicBezTo>
                <a:cubicBezTo>
                  <a:pt x="1901070" y="2666620"/>
                  <a:pt x="1927977" y="2653297"/>
                  <a:pt x="1921333" y="2659796"/>
                </a:cubicBezTo>
                <a:cubicBezTo>
                  <a:pt x="1934621" y="2659796"/>
                  <a:pt x="1934953" y="2646798"/>
                  <a:pt x="1948240" y="2626650"/>
                </a:cubicBezTo>
                <a:cubicBezTo>
                  <a:pt x="1961860" y="2633149"/>
                  <a:pt x="1968503" y="2646473"/>
                  <a:pt x="1982122" y="2652972"/>
                </a:cubicBezTo>
                <a:cubicBezTo>
                  <a:pt x="1995410" y="2666620"/>
                  <a:pt x="2002386" y="2673444"/>
                  <a:pt x="2009029" y="2686768"/>
                </a:cubicBezTo>
                <a:cubicBezTo>
                  <a:pt x="2029292" y="2700416"/>
                  <a:pt x="2049223" y="2720239"/>
                  <a:pt x="2082773" y="2727063"/>
                </a:cubicBezTo>
                <a:cubicBezTo>
                  <a:pt x="2109680" y="2686768"/>
                  <a:pt x="2089417" y="2679943"/>
                  <a:pt x="2076130" y="2679943"/>
                </a:cubicBezTo>
                <a:cubicBezTo>
                  <a:pt x="2062510" y="2673444"/>
                  <a:pt x="2049223" y="2673119"/>
                  <a:pt x="2076130" y="2632825"/>
                </a:cubicBezTo>
                <a:cubicBezTo>
                  <a:pt x="2055867" y="2679943"/>
                  <a:pt x="2109348" y="2632825"/>
                  <a:pt x="2109348" y="2652972"/>
                </a:cubicBezTo>
                <a:cubicBezTo>
                  <a:pt x="2149542" y="2599353"/>
                  <a:pt x="2096393" y="2626000"/>
                  <a:pt x="2082773" y="2632825"/>
                </a:cubicBezTo>
                <a:cubicBezTo>
                  <a:pt x="2089417" y="2619501"/>
                  <a:pt x="2102704" y="2613002"/>
                  <a:pt x="2109348" y="2599679"/>
                </a:cubicBezTo>
                <a:cubicBezTo>
                  <a:pt x="2082441" y="2626325"/>
                  <a:pt x="2089417" y="2613002"/>
                  <a:pt x="2089417" y="2606178"/>
                </a:cubicBezTo>
                <a:cubicBezTo>
                  <a:pt x="2069486" y="2626325"/>
                  <a:pt x="2069154" y="2626325"/>
                  <a:pt x="2035604" y="2666620"/>
                </a:cubicBezTo>
                <a:cubicBezTo>
                  <a:pt x="2048891" y="2633149"/>
                  <a:pt x="2008697" y="2660121"/>
                  <a:pt x="2049223" y="2613002"/>
                </a:cubicBezTo>
                <a:cubicBezTo>
                  <a:pt x="2049223" y="2586030"/>
                  <a:pt x="2015341" y="2639973"/>
                  <a:pt x="2015341" y="2619826"/>
                </a:cubicBezTo>
                <a:cubicBezTo>
                  <a:pt x="2035604" y="2592854"/>
                  <a:pt x="2035604" y="2599353"/>
                  <a:pt x="2049223" y="2579206"/>
                </a:cubicBezTo>
                <a:cubicBezTo>
                  <a:pt x="2049223" y="2565883"/>
                  <a:pt x="2035604" y="2592854"/>
                  <a:pt x="2028960" y="2586030"/>
                </a:cubicBezTo>
                <a:cubicBezTo>
                  <a:pt x="2021984" y="2599353"/>
                  <a:pt x="2028960" y="2592529"/>
                  <a:pt x="2002386" y="2632825"/>
                </a:cubicBezTo>
                <a:cubicBezTo>
                  <a:pt x="1995410" y="2612677"/>
                  <a:pt x="2002053" y="2579206"/>
                  <a:pt x="1975147" y="2592854"/>
                </a:cubicBezTo>
                <a:cubicBezTo>
                  <a:pt x="1995410" y="2572707"/>
                  <a:pt x="1982122" y="2579206"/>
                  <a:pt x="2009029" y="2552235"/>
                </a:cubicBezTo>
                <a:cubicBezTo>
                  <a:pt x="2002386" y="2538911"/>
                  <a:pt x="1982122" y="2579206"/>
                  <a:pt x="1975147" y="2565883"/>
                </a:cubicBezTo>
                <a:cubicBezTo>
                  <a:pt x="1988766" y="2552235"/>
                  <a:pt x="1988766" y="2559058"/>
                  <a:pt x="1988766" y="2559058"/>
                </a:cubicBezTo>
                <a:cubicBezTo>
                  <a:pt x="1982122" y="2538911"/>
                  <a:pt x="1968503" y="2519089"/>
                  <a:pt x="1954884" y="2512264"/>
                </a:cubicBezTo>
                <a:cubicBezTo>
                  <a:pt x="1948240" y="2498941"/>
                  <a:pt x="1928309" y="2485293"/>
                  <a:pt x="1915022" y="2478468"/>
                </a:cubicBezTo>
                <a:cubicBezTo>
                  <a:pt x="1888115" y="2458321"/>
                  <a:pt x="1860876" y="2438174"/>
                  <a:pt x="1833970" y="2404703"/>
                </a:cubicBezTo>
                <a:cubicBezTo>
                  <a:pt x="1827326" y="2411527"/>
                  <a:pt x="1827658" y="2424850"/>
                  <a:pt x="1814039" y="2438498"/>
                </a:cubicBezTo>
                <a:cubicBezTo>
                  <a:pt x="1800752" y="2431674"/>
                  <a:pt x="1760226" y="2458321"/>
                  <a:pt x="1807395" y="2384555"/>
                </a:cubicBezTo>
                <a:cubicBezTo>
                  <a:pt x="1787132" y="2397878"/>
                  <a:pt x="1793776" y="2357584"/>
                  <a:pt x="1753250" y="2404703"/>
                </a:cubicBezTo>
                <a:cubicBezTo>
                  <a:pt x="1773513" y="2364407"/>
                  <a:pt x="1733319" y="2404378"/>
                  <a:pt x="1753250" y="2364083"/>
                </a:cubicBezTo>
                <a:cubicBezTo>
                  <a:pt x="1746606" y="2364083"/>
                  <a:pt x="1733651" y="2391054"/>
                  <a:pt x="1720032" y="2397878"/>
                </a:cubicBezTo>
                <a:cubicBezTo>
                  <a:pt x="1720032" y="2391054"/>
                  <a:pt x="1726675" y="2323788"/>
                  <a:pt x="1686482" y="2370907"/>
                </a:cubicBezTo>
                <a:cubicBezTo>
                  <a:pt x="1713056" y="2303640"/>
                  <a:pt x="1666219" y="2344260"/>
                  <a:pt x="1686482" y="2297141"/>
                </a:cubicBezTo>
                <a:cubicBezTo>
                  <a:pt x="1679506" y="2303965"/>
                  <a:pt x="1665886" y="2303965"/>
                  <a:pt x="1645956" y="2344260"/>
                </a:cubicBezTo>
                <a:cubicBezTo>
                  <a:pt x="1638980" y="2344260"/>
                  <a:pt x="1652599" y="2324113"/>
                  <a:pt x="1666219" y="2310464"/>
                </a:cubicBezTo>
                <a:cubicBezTo>
                  <a:pt x="1625692" y="2324113"/>
                  <a:pt x="1598786" y="2303640"/>
                  <a:pt x="1578855" y="2276993"/>
                </a:cubicBezTo>
                <a:cubicBezTo>
                  <a:pt x="1572211" y="2263345"/>
                  <a:pt x="1558592" y="2250347"/>
                  <a:pt x="1551616" y="2243523"/>
                </a:cubicBezTo>
                <a:cubicBezTo>
                  <a:pt x="1538329" y="2230199"/>
                  <a:pt x="1525042" y="2223375"/>
                  <a:pt x="1505111" y="2230199"/>
                </a:cubicBezTo>
                <a:cubicBezTo>
                  <a:pt x="1538661" y="2183080"/>
                  <a:pt x="1498135" y="2223050"/>
                  <a:pt x="1518398" y="2189579"/>
                </a:cubicBezTo>
                <a:cubicBezTo>
                  <a:pt x="1404128" y="2182755"/>
                  <a:pt x="1330384" y="2115813"/>
                  <a:pt x="1249664" y="2055371"/>
                </a:cubicBezTo>
                <a:cubicBezTo>
                  <a:pt x="1370578" y="2082343"/>
                  <a:pt x="1518398" y="2135961"/>
                  <a:pt x="1578855" y="2236699"/>
                </a:cubicBezTo>
                <a:cubicBezTo>
                  <a:pt x="1592142" y="2223375"/>
                  <a:pt x="1612405" y="2176581"/>
                  <a:pt x="1626025" y="2169757"/>
                </a:cubicBezTo>
                <a:cubicBezTo>
                  <a:pt x="1605762" y="2210052"/>
                  <a:pt x="1612405" y="2223375"/>
                  <a:pt x="1626025" y="2216551"/>
                </a:cubicBezTo>
                <a:cubicBezTo>
                  <a:pt x="1599118" y="2250022"/>
                  <a:pt x="1612738" y="2250347"/>
                  <a:pt x="1632668" y="2250347"/>
                </a:cubicBezTo>
                <a:cubicBezTo>
                  <a:pt x="1646288" y="2236699"/>
                  <a:pt x="1652599" y="2216551"/>
                  <a:pt x="1652599" y="2216551"/>
                </a:cubicBezTo>
                <a:cubicBezTo>
                  <a:pt x="1645956" y="2256846"/>
                  <a:pt x="1672862" y="2250022"/>
                  <a:pt x="1720032" y="2216551"/>
                </a:cubicBezTo>
                <a:cubicBezTo>
                  <a:pt x="1706745" y="2229874"/>
                  <a:pt x="1706412" y="2243523"/>
                  <a:pt x="1693125" y="2250347"/>
                </a:cubicBezTo>
                <a:cubicBezTo>
                  <a:pt x="1733319" y="2236699"/>
                  <a:pt x="1760226" y="2250022"/>
                  <a:pt x="1746606" y="2310464"/>
                </a:cubicBezTo>
                <a:cubicBezTo>
                  <a:pt x="1780157" y="2256846"/>
                  <a:pt x="1766869" y="2276993"/>
                  <a:pt x="1793776" y="2230199"/>
                </a:cubicBezTo>
                <a:cubicBezTo>
                  <a:pt x="1787132" y="2250347"/>
                  <a:pt x="1766869" y="2283817"/>
                  <a:pt x="1766869" y="2303965"/>
                </a:cubicBezTo>
                <a:cubicBezTo>
                  <a:pt x="1787132" y="2310464"/>
                  <a:pt x="1807063" y="2317288"/>
                  <a:pt x="1833970" y="2330937"/>
                </a:cubicBezTo>
                <a:cubicBezTo>
                  <a:pt x="1854233" y="2344260"/>
                  <a:pt x="1867852" y="2364407"/>
                  <a:pt x="1867852" y="2404703"/>
                </a:cubicBezTo>
                <a:cubicBezTo>
                  <a:pt x="1887783" y="2384555"/>
                  <a:pt x="1881139" y="2384555"/>
                  <a:pt x="1874496" y="2377731"/>
                </a:cubicBezTo>
                <a:cubicBezTo>
                  <a:pt x="1894759" y="2404703"/>
                  <a:pt x="1921333" y="2418351"/>
                  <a:pt x="1948240" y="2431674"/>
                </a:cubicBezTo>
                <a:cubicBezTo>
                  <a:pt x="1961860" y="2438498"/>
                  <a:pt x="1982122" y="2438498"/>
                  <a:pt x="1995410" y="2444998"/>
                </a:cubicBezTo>
                <a:cubicBezTo>
                  <a:pt x="2015673" y="2451822"/>
                  <a:pt x="2028960" y="2451497"/>
                  <a:pt x="2049223" y="2458321"/>
                </a:cubicBezTo>
                <a:cubicBezTo>
                  <a:pt x="2116324" y="2471644"/>
                  <a:pt x="2183424" y="2485293"/>
                  <a:pt x="2223618" y="2532412"/>
                </a:cubicBezTo>
                <a:cubicBezTo>
                  <a:pt x="2230262" y="2539236"/>
                  <a:pt x="2243881" y="2532412"/>
                  <a:pt x="2257500" y="2505440"/>
                </a:cubicBezTo>
                <a:cubicBezTo>
                  <a:pt x="2257500" y="2545735"/>
                  <a:pt x="2277431" y="2565883"/>
                  <a:pt x="2310982" y="2572382"/>
                </a:cubicBezTo>
                <a:cubicBezTo>
                  <a:pt x="2324601" y="2572382"/>
                  <a:pt x="2344864" y="2572382"/>
                  <a:pt x="2358151" y="2572382"/>
                </a:cubicBezTo>
                <a:cubicBezTo>
                  <a:pt x="2378414" y="2572382"/>
                  <a:pt x="2398345" y="2565883"/>
                  <a:pt x="2418608" y="2565883"/>
                </a:cubicBezTo>
                <a:cubicBezTo>
                  <a:pt x="2404989" y="2579206"/>
                  <a:pt x="2392034" y="2592854"/>
                  <a:pt x="2378414" y="2606178"/>
                </a:cubicBezTo>
                <a:cubicBezTo>
                  <a:pt x="2459134" y="2572707"/>
                  <a:pt x="2505972" y="2612677"/>
                  <a:pt x="2519259" y="2659796"/>
                </a:cubicBezTo>
                <a:cubicBezTo>
                  <a:pt x="2526235" y="2646473"/>
                  <a:pt x="2526235" y="2646473"/>
                  <a:pt x="2526235" y="2646473"/>
                </a:cubicBezTo>
                <a:cubicBezTo>
                  <a:pt x="2559785" y="2632825"/>
                  <a:pt x="2532878" y="2706915"/>
                  <a:pt x="2613266" y="2646473"/>
                </a:cubicBezTo>
                <a:cubicBezTo>
                  <a:pt x="2606622" y="2659796"/>
                  <a:pt x="2599979" y="2666620"/>
                  <a:pt x="2586359" y="2679943"/>
                </a:cubicBezTo>
                <a:cubicBezTo>
                  <a:pt x="2599979" y="2673444"/>
                  <a:pt x="2613598" y="2673444"/>
                  <a:pt x="2626885" y="2673444"/>
                </a:cubicBezTo>
                <a:cubicBezTo>
                  <a:pt x="2640505" y="2673444"/>
                  <a:pt x="2653792" y="2679943"/>
                  <a:pt x="2660768" y="2679943"/>
                </a:cubicBezTo>
                <a:cubicBezTo>
                  <a:pt x="2680699" y="2686768"/>
                  <a:pt x="2693986" y="2700091"/>
                  <a:pt x="2687342" y="2727063"/>
                </a:cubicBezTo>
                <a:cubicBezTo>
                  <a:pt x="2700630" y="2727063"/>
                  <a:pt x="2714249" y="2686768"/>
                  <a:pt x="2720893" y="2693592"/>
                </a:cubicBezTo>
                <a:cubicBezTo>
                  <a:pt x="2720893" y="2733887"/>
                  <a:pt x="2761419" y="2740386"/>
                  <a:pt x="2821876" y="2727063"/>
                </a:cubicBezTo>
                <a:cubicBezTo>
                  <a:pt x="2808256" y="2727063"/>
                  <a:pt x="2808256" y="2713740"/>
                  <a:pt x="2808256" y="2700416"/>
                </a:cubicBezTo>
                <a:cubicBezTo>
                  <a:pt x="2801612" y="2686768"/>
                  <a:pt x="2801612" y="2666620"/>
                  <a:pt x="2801612" y="2652972"/>
                </a:cubicBezTo>
                <a:cubicBezTo>
                  <a:pt x="2801612" y="2619501"/>
                  <a:pt x="2788325" y="2599679"/>
                  <a:pt x="2741156" y="2613002"/>
                </a:cubicBezTo>
                <a:cubicBezTo>
                  <a:pt x="2768062" y="2572707"/>
                  <a:pt x="2781349" y="2586030"/>
                  <a:pt x="2814900" y="2552235"/>
                </a:cubicBezTo>
                <a:cubicBezTo>
                  <a:pt x="2794969" y="2545735"/>
                  <a:pt x="2754443" y="2565883"/>
                  <a:pt x="2720893" y="2572382"/>
                </a:cubicBezTo>
                <a:cubicBezTo>
                  <a:pt x="2687342" y="2586030"/>
                  <a:pt x="2660436" y="2592854"/>
                  <a:pt x="2673723" y="2539236"/>
                </a:cubicBezTo>
                <a:cubicBezTo>
                  <a:pt x="2673723" y="2566208"/>
                  <a:pt x="2707605" y="2572707"/>
                  <a:pt x="2761419" y="2519089"/>
                </a:cubicBezTo>
                <a:cubicBezTo>
                  <a:pt x="2741156" y="2552559"/>
                  <a:pt x="2781349" y="2532087"/>
                  <a:pt x="2787993" y="2545410"/>
                </a:cubicBezTo>
                <a:cubicBezTo>
                  <a:pt x="2814900" y="2505115"/>
                  <a:pt x="2801612" y="2505440"/>
                  <a:pt x="2787993" y="2505440"/>
                </a:cubicBezTo>
                <a:cubicBezTo>
                  <a:pt x="2781349" y="2505440"/>
                  <a:pt x="2761086" y="2511939"/>
                  <a:pt x="2767730" y="2478468"/>
                </a:cubicBezTo>
                <a:cubicBezTo>
                  <a:pt x="2774374" y="2471644"/>
                  <a:pt x="2781349" y="2464820"/>
                  <a:pt x="2787993" y="2458321"/>
                </a:cubicBezTo>
                <a:cubicBezTo>
                  <a:pt x="2808256" y="2438174"/>
                  <a:pt x="2781349" y="2465145"/>
                  <a:pt x="2774706" y="2478468"/>
                </a:cubicBezTo>
                <a:cubicBezTo>
                  <a:pt x="2801280" y="2478468"/>
                  <a:pt x="2821543" y="2485293"/>
                  <a:pt x="2861737" y="2485293"/>
                </a:cubicBezTo>
                <a:cubicBezTo>
                  <a:pt x="2895620" y="2438174"/>
                  <a:pt x="2862069" y="2431674"/>
                  <a:pt x="2835163" y="2444998"/>
                </a:cubicBezTo>
                <a:cubicBezTo>
                  <a:pt x="2848782" y="2431674"/>
                  <a:pt x="2855094" y="2431674"/>
                  <a:pt x="2868713" y="2418026"/>
                </a:cubicBezTo>
                <a:cubicBezTo>
                  <a:pt x="2861737" y="2397878"/>
                  <a:pt x="2821876" y="2444998"/>
                  <a:pt x="2821876" y="2431674"/>
                </a:cubicBezTo>
                <a:cubicBezTo>
                  <a:pt x="2855426" y="2404703"/>
                  <a:pt x="2875357" y="2397878"/>
                  <a:pt x="2888976" y="2397878"/>
                </a:cubicBezTo>
                <a:cubicBezTo>
                  <a:pt x="2908907" y="2350759"/>
                  <a:pt x="2828519" y="2418026"/>
                  <a:pt x="2821876" y="2384555"/>
                </a:cubicBezTo>
                <a:cubicBezTo>
                  <a:pt x="2855426" y="2337436"/>
                  <a:pt x="2841806" y="2330937"/>
                  <a:pt x="2821876" y="2330937"/>
                </a:cubicBezTo>
                <a:cubicBezTo>
                  <a:pt x="2895620" y="2256846"/>
                  <a:pt x="2855426" y="2330937"/>
                  <a:pt x="2848782" y="2351084"/>
                </a:cubicBezTo>
                <a:cubicBezTo>
                  <a:pt x="2875689" y="2344260"/>
                  <a:pt x="2868713" y="2364083"/>
                  <a:pt x="2895620" y="2370907"/>
                </a:cubicBezTo>
                <a:cubicBezTo>
                  <a:pt x="2895620" y="2370907"/>
                  <a:pt x="2902263" y="2364083"/>
                  <a:pt x="2902263" y="2364083"/>
                </a:cubicBezTo>
                <a:cubicBezTo>
                  <a:pt x="2929170" y="2377731"/>
                  <a:pt x="2855426" y="2438498"/>
                  <a:pt x="2922526" y="2431674"/>
                </a:cubicBezTo>
                <a:cubicBezTo>
                  <a:pt x="2963052" y="2378056"/>
                  <a:pt x="2915882" y="2397878"/>
                  <a:pt x="2929170" y="2364083"/>
                </a:cubicBezTo>
                <a:cubicBezTo>
                  <a:pt x="2936145" y="2350759"/>
                  <a:pt x="2956076" y="2324113"/>
                  <a:pt x="2969364" y="2310464"/>
                </a:cubicBezTo>
                <a:cubicBezTo>
                  <a:pt x="2969364" y="2290317"/>
                  <a:pt x="2909239" y="2323788"/>
                  <a:pt x="2929170" y="2283492"/>
                </a:cubicBezTo>
                <a:cubicBezTo>
                  <a:pt x="2956076" y="2276993"/>
                  <a:pt x="2989627" y="2283817"/>
                  <a:pt x="3003246" y="2303965"/>
                </a:cubicBezTo>
                <a:cubicBezTo>
                  <a:pt x="2969696" y="2337436"/>
                  <a:pt x="2996270" y="2303965"/>
                  <a:pt x="2982983" y="2303965"/>
                </a:cubicBezTo>
                <a:cubicBezTo>
                  <a:pt x="2915882" y="2370907"/>
                  <a:pt x="2989959" y="2323788"/>
                  <a:pt x="2942789" y="2377731"/>
                </a:cubicBezTo>
                <a:cubicBezTo>
                  <a:pt x="2963052" y="2384555"/>
                  <a:pt x="3009890" y="2283817"/>
                  <a:pt x="3016533" y="2317288"/>
                </a:cubicBezTo>
                <a:cubicBezTo>
                  <a:pt x="3009890" y="2324113"/>
                  <a:pt x="3009890" y="2324113"/>
                  <a:pt x="3003246" y="2324113"/>
                </a:cubicBezTo>
                <a:cubicBezTo>
                  <a:pt x="2996270" y="2330937"/>
                  <a:pt x="2989627" y="2337761"/>
                  <a:pt x="2989627" y="2344260"/>
                </a:cubicBezTo>
                <a:cubicBezTo>
                  <a:pt x="3043440" y="2297466"/>
                  <a:pt x="3043440" y="2324113"/>
                  <a:pt x="3070346" y="2344260"/>
                </a:cubicBezTo>
                <a:cubicBezTo>
                  <a:pt x="3083634" y="2324113"/>
                  <a:pt x="3076990" y="2297141"/>
                  <a:pt x="3090609" y="2310464"/>
                </a:cubicBezTo>
                <a:cubicBezTo>
                  <a:pt x="3076990" y="2303965"/>
                  <a:pt x="3043440" y="2270169"/>
                  <a:pt x="3009890" y="2290317"/>
                </a:cubicBezTo>
                <a:cubicBezTo>
                  <a:pt x="3023177" y="2250022"/>
                  <a:pt x="2969696" y="2250022"/>
                  <a:pt x="2915882" y="2283492"/>
                </a:cubicBezTo>
                <a:cubicBezTo>
                  <a:pt x="2895620" y="2283492"/>
                  <a:pt x="2875689" y="2270494"/>
                  <a:pt x="2855426" y="2263670"/>
                </a:cubicBezTo>
                <a:cubicBezTo>
                  <a:pt x="2835495" y="2257171"/>
                  <a:pt x="2808256" y="2250347"/>
                  <a:pt x="2781349" y="2250347"/>
                </a:cubicBezTo>
                <a:cubicBezTo>
                  <a:pt x="2761086" y="2210052"/>
                  <a:pt x="2734180" y="2183080"/>
                  <a:pt x="2700630" y="2162932"/>
                </a:cubicBezTo>
                <a:cubicBezTo>
                  <a:pt x="2667079" y="2135961"/>
                  <a:pt x="2626885" y="2122312"/>
                  <a:pt x="2586359" y="2102165"/>
                </a:cubicBezTo>
                <a:cubicBezTo>
                  <a:pt x="2512615" y="2061870"/>
                  <a:pt x="2445515" y="2015401"/>
                  <a:pt x="2425252" y="1907839"/>
                </a:cubicBezTo>
                <a:cubicBezTo>
                  <a:pt x="2398345" y="1914338"/>
                  <a:pt x="2378414" y="1887367"/>
                  <a:pt x="2337888" y="1920838"/>
                </a:cubicBezTo>
                <a:cubicBezTo>
                  <a:pt x="2351508" y="1893866"/>
                  <a:pt x="2392034" y="1880867"/>
                  <a:pt x="2378414" y="1867219"/>
                </a:cubicBezTo>
                <a:cubicBezTo>
                  <a:pt x="2398677" y="1840572"/>
                  <a:pt x="2405321" y="1847397"/>
                  <a:pt x="2438871" y="1807102"/>
                </a:cubicBezTo>
                <a:cubicBezTo>
                  <a:pt x="2445515" y="1753158"/>
                  <a:pt x="2378082" y="1786954"/>
                  <a:pt x="2391701" y="1719687"/>
                </a:cubicBezTo>
                <a:cubicBezTo>
                  <a:pt x="2411632" y="1699540"/>
                  <a:pt x="2438871" y="1652421"/>
                  <a:pt x="2438871" y="1639097"/>
                </a:cubicBezTo>
                <a:cubicBezTo>
                  <a:pt x="2378414" y="1719687"/>
                  <a:pt x="2351175" y="1699215"/>
                  <a:pt x="2297362" y="1753158"/>
                </a:cubicBezTo>
                <a:cubicBezTo>
                  <a:pt x="2284075" y="1759657"/>
                  <a:pt x="2304338" y="1733011"/>
                  <a:pt x="2297362" y="1726511"/>
                </a:cubicBezTo>
                <a:cubicBezTo>
                  <a:pt x="2317625" y="1726511"/>
                  <a:pt x="2358483" y="1679392"/>
                  <a:pt x="2378414" y="1692716"/>
                </a:cubicBezTo>
                <a:cubicBezTo>
                  <a:pt x="2411964" y="1652421"/>
                  <a:pt x="2391701" y="1659245"/>
                  <a:pt x="2398345" y="1639097"/>
                </a:cubicBezTo>
                <a:cubicBezTo>
                  <a:pt x="2411632" y="1625774"/>
                  <a:pt x="2418608" y="1632273"/>
                  <a:pt x="2431895" y="1632273"/>
                </a:cubicBezTo>
                <a:cubicBezTo>
                  <a:pt x="2452158" y="1598802"/>
                  <a:pt x="2438871" y="1605302"/>
                  <a:pt x="2459134" y="1585154"/>
                </a:cubicBezTo>
                <a:cubicBezTo>
                  <a:pt x="2452158" y="1571831"/>
                  <a:pt x="2438871" y="1578655"/>
                  <a:pt x="2418608" y="1612126"/>
                </a:cubicBezTo>
                <a:cubicBezTo>
                  <a:pt x="2404989" y="1591978"/>
                  <a:pt x="2398677" y="1571506"/>
                  <a:pt x="2371770" y="1578330"/>
                </a:cubicBezTo>
                <a:cubicBezTo>
                  <a:pt x="2405321" y="1484416"/>
                  <a:pt x="2317957" y="1517887"/>
                  <a:pt x="2291051" y="1517887"/>
                </a:cubicBezTo>
                <a:cubicBezTo>
                  <a:pt x="2277763" y="1524712"/>
                  <a:pt x="2298026" y="1490916"/>
                  <a:pt x="2291051" y="1490916"/>
                </a:cubicBezTo>
                <a:cubicBezTo>
                  <a:pt x="2277763" y="1464269"/>
                  <a:pt x="2236905" y="1464594"/>
                  <a:pt x="2203355" y="1464594"/>
                </a:cubicBezTo>
                <a:cubicBezTo>
                  <a:pt x="2163161" y="1457770"/>
                  <a:pt x="2136254" y="1450621"/>
                  <a:pt x="2143230" y="1390178"/>
                </a:cubicBezTo>
                <a:cubicBezTo>
                  <a:pt x="2116324" y="1410326"/>
                  <a:pt x="2122967" y="1383679"/>
                  <a:pt x="2149874" y="1336560"/>
                </a:cubicBezTo>
                <a:cubicBezTo>
                  <a:pt x="2183424" y="1303089"/>
                  <a:pt x="2203687" y="1323236"/>
                  <a:pt x="2243881" y="1276442"/>
                </a:cubicBezTo>
                <a:cubicBezTo>
                  <a:pt x="2264144" y="1242646"/>
                  <a:pt x="2277763" y="1209176"/>
                  <a:pt x="2270788" y="1202676"/>
                </a:cubicBezTo>
                <a:cubicBezTo>
                  <a:pt x="2237237" y="1242971"/>
                  <a:pt x="2257168" y="1168880"/>
                  <a:pt x="2216974" y="1249471"/>
                </a:cubicBezTo>
                <a:cubicBezTo>
                  <a:pt x="2183424" y="1282941"/>
                  <a:pt x="2243881" y="1189028"/>
                  <a:pt x="2250525" y="1189028"/>
                </a:cubicBezTo>
                <a:cubicBezTo>
                  <a:pt x="2216974" y="1182204"/>
                  <a:pt x="2257500" y="1088290"/>
                  <a:pt x="2237237" y="1081466"/>
                </a:cubicBezTo>
                <a:cubicBezTo>
                  <a:pt x="2284075" y="1034347"/>
                  <a:pt x="2250525" y="1141909"/>
                  <a:pt x="2297362" y="1141909"/>
                </a:cubicBezTo>
                <a:cubicBezTo>
                  <a:pt x="2304338" y="1141909"/>
                  <a:pt x="2324601" y="1088290"/>
                  <a:pt x="2337888" y="1074642"/>
                </a:cubicBezTo>
                <a:cubicBezTo>
                  <a:pt x="2371438" y="1021024"/>
                  <a:pt x="2331245" y="1041171"/>
                  <a:pt x="2337888" y="1014525"/>
                </a:cubicBezTo>
                <a:cubicBezTo>
                  <a:pt x="2378414" y="960581"/>
                  <a:pt x="2351175" y="1041171"/>
                  <a:pt x="2398345" y="980729"/>
                </a:cubicBezTo>
                <a:cubicBezTo>
                  <a:pt x="2391701" y="1014200"/>
                  <a:pt x="2411964" y="1081466"/>
                  <a:pt x="2472421" y="973905"/>
                </a:cubicBezTo>
                <a:cubicBezTo>
                  <a:pt x="2505972" y="1007375"/>
                  <a:pt x="2552809" y="1027523"/>
                  <a:pt x="2599979" y="1034347"/>
                </a:cubicBezTo>
                <a:cubicBezTo>
                  <a:pt x="2646816" y="1040846"/>
                  <a:pt x="2700962" y="1040846"/>
                  <a:pt x="2761419" y="1040846"/>
                </a:cubicBezTo>
                <a:cubicBezTo>
                  <a:pt x="2869045" y="1047670"/>
                  <a:pt x="2969696" y="1054495"/>
                  <a:pt x="3023509" y="1141909"/>
                </a:cubicBezTo>
                <a:cubicBezTo>
                  <a:pt x="3036796" y="1141909"/>
                  <a:pt x="3029821" y="1121761"/>
                  <a:pt x="3050083" y="1108438"/>
                </a:cubicBezTo>
                <a:cubicBezTo>
                  <a:pt x="3036464" y="1148733"/>
                  <a:pt x="3076990" y="1114937"/>
                  <a:pt x="3070346" y="1141909"/>
                </a:cubicBezTo>
                <a:cubicBezTo>
                  <a:pt x="3103897" y="1081466"/>
                  <a:pt x="3063371" y="1088290"/>
                  <a:pt x="3043108" y="1088290"/>
                </a:cubicBezTo>
                <a:cubicBezTo>
                  <a:pt x="3023177" y="1088290"/>
                  <a:pt x="3016533" y="1040846"/>
                  <a:pt x="2996270" y="1040846"/>
                </a:cubicBezTo>
                <a:cubicBezTo>
                  <a:pt x="2956076" y="1047670"/>
                  <a:pt x="2922526" y="994052"/>
                  <a:pt x="2875357" y="973905"/>
                </a:cubicBezTo>
                <a:cubicBezTo>
                  <a:pt x="2915550" y="893314"/>
                  <a:pt x="2855426" y="933609"/>
                  <a:pt x="2848782" y="913462"/>
                </a:cubicBezTo>
                <a:cubicBezTo>
                  <a:pt x="2869045" y="886815"/>
                  <a:pt x="2882000" y="893314"/>
                  <a:pt x="2895620" y="900139"/>
                </a:cubicBezTo>
                <a:cubicBezTo>
                  <a:pt x="2902263" y="906963"/>
                  <a:pt x="2909239" y="920286"/>
                  <a:pt x="2909239" y="933934"/>
                </a:cubicBezTo>
                <a:cubicBezTo>
                  <a:pt x="2942789" y="900139"/>
                  <a:pt x="2969696" y="886490"/>
                  <a:pt x="3003246" y="873167"/>
                </a:cubicBezTo>
                <a:cubicBezTo>
                  <a:pt x="2996270" y="886490"/>
                  <a:pt x="2989627" y="900139"/>
                  <a:pt x="2976007" y="906963"/>
                </a:cubicBezTo>
                <a:cubicBezTo>
                  <a:pt x="2989627" y="900139"/>
                  <a:pt x="2996602" y="900139"/>
                  <a:pt x="3003246" y="906963"/>
                </a:cubicBezTo>
                <a:cubicBezTo>
                  <a:pt x="3016533" y="886815"/>
                  <a:pt x="3016865" y="879666"/>
                  <a:pt x="3030153" y="859519"/>
                </a:cubicBezTo>
                <a:cubicBezTo>
                  <a:pt x="3003246" y="919961"/>
                  <a:pt x="3056727" y="886490"/>
                  <a:pt x="3090609" y="866343"/>
                </a:cubicBezTo>
                <a:cubicBezTo>
                  <a:pt x="3090609" y="879666"/>
                  <a:pt x="3070014" y="893314"/>
                  <a:pt x="3056727" y="906963"/>
                </a:cubicBezTo>
                <a:cubicBezTo>
                  <a:pt x="3070014" y="913462"/>
                  <a:pt x="3083634" y="900139"/>
                  <a:pt x="3076990" y="920286"/>
                </a:cubicBezTo>
                <a:cubicBezTo>
                  <a:pt x="3090277" y="927110"/>
                  <a:pt x="3103897" y="886490"/>
                  <a:pt x="3097253" y="886490"/>
                </a:cubicBezTo>
                <a:cubicBezTo>
                  <a:pt x="3117516" y="886490"/>
                  <a:pt x="3103565" y="920286"/>
                  <a:pt x="3137447" y="900139"/>
                </a:cubicBezTo>
                <a:cubicBezTo>
                  <a:pt x="3170997" y="859844"/>
                  <a:pt x="3130803" y="879991"/>
                  <a:pt x="3164354" y="846520"/>
                </a:cubicBezTo>
                <a:cubicBezTo>
                  <a:pt x="3157710" y="839696"/>
                  <a:pt x="3150734" y="819549"/>
                  <a:pt x="3150734" y="805900"/>
                </a:cubicBezTo>
                <a:cubicBezTo>
                  <a:pt x="3144091" y="785753"/>
                  <a:pt x="3144091" y="772754"/>
                  <a:pt x="3144091" y="752607"/>
                </a:cubicBezTo>
                <a:cubicBezTo>
                  <a:pt x="3150734" y="745783"/>
                  <a:pt x="3157710" y="758781"/>
                  <a:pt x="3170997" y="765605"/>
                </a:cubicBezTo>
                <a:cubicBezTo>
                  <a:pt x="3177641" y="778929"/>
                  <a:pt x="3191261" y="785753"/>
                  <a:pt x="3211523" y="765605"/>
                </a:cubicBezTo>
                <a:cubicBezTo>
                  <a:pt x="3218167" y="711987"/>
                  <a:pt x="3177641" y="705163"/>
                  <a:pt x="3150734" y="698339"/>
                </a:cubicBezTo>
                <a:cubicBezTo>
                  <a:pt x="3177641" y="671692"/>
                  <a:pt x="3191261" y="664868"/>
                  <a:pt x="3204880" y="685015"/>
                </a:cubicBezTo>
                <a:cubicBezTo>
                  <a:pt x="3211523" y="671692"/>
                  <a:pt x="3204880" y="672017"/>
                  <a:pt x="3204880" y="665193"/>
                </a:cubicBezTo>
                <a:cubicBezTo>
                  <a:pt x="3211523" y="651869"/>
                  <a:pt x="3218167" y="658369"/>
                  <a:pt x="3225143" y="665193"/>
                </a:cubicBezTo>
                <a:cubicBezTo>
                  <a:pt x="3191261" y="645045"/>
                  <a:pt x="3204547" y="604750"/>
                  <a:pt x="3177641" y="570954"/>
                </a:cubicBezTo>
                <a:cubicBezTo>
                  <a:pt x="3238098" y="497189"/>
                  <a:pt x="3151067" y="544308"/>
                  <a:pt x="3191261" y="483865"/>
                </a:cubicBezTo>
                <a:cubicBezTo>
                  <a:pt x="3224811" y="557631"/>
                  <a:pt x="3318818" y="470217"/>
                  <a:pt x="3338749" y="550807"/>
                </a:cubicBezTo>
                <a:cubicBezTo>
                  <a:pt x="3352368" y="544308"/>
                  <a:pt x="3365987" y="530659"/>
                  <a:pt x="3359012" y="530659"/>
                </a:cubicBezTo>
                <a:cubicBezTo>
                  <a:pt x="3399538" y="497189"/>
                  <a:pt x="3399538" y="564130"/>
                  <a:pt x="3439731" y="530659"/>
                </a:cubicBezTo>
                <a:cubicBezTo>
                  <a:pt x="3399538" y="624573"/>
                  <a:pt x="3486901" y="577454"/>
                  <a:pt x="3507164" y="591102"/>
                </a:cubicBezTo>
                <a:cubicBezTo>
                  <a:pt x="3507164" y="685015"/>
                  <a:pt x="3648009" y="718811"/>
                  <a:pt x="3654985" y="805900"/>
                </a:cubicBezTo>
                <a:cubicBezTo>
                  <a:pt x="3701822" y="765605"/>
                  <a:pt x="3668272" y="826048"/>
                  <a:pt x="3728729" y="792577"/>
                </a:cubicBezTo>
                <a:cubicBezTo>
                  <a:pt x="3715109" y="805900"/>
                  <a:pt x="3708466" y="806225"/>
                  <a:pt x="3701490" y="819549"/>
                </a:cubicBezTo>
                <a:cubicBezTo>
                  <a:pt x="3735372" y="806225"/>
                  <a:pt x="3762611" y="812724"/>
                  <a:pt x="3789518" y="819549"/>
                </a:cubicBezTo>
                <a:cubicBezTo>
                  <a:pt x="3816092" y="819549"/>
                  <a:pt x="3849310" y="819549"/>
                  <a:pt x="3889836" y="805900"/>
                </a:cubicBezTo>
                <a:cubicBezTo>
                  <a:pt x="3909767" y="779254"/>
                  <a:pt x="3849310" y="805900"/>
                  <a:pt x="3889836" y="765605"/>
                </a:cubicBezTo>
                <a:cubicBezTo>
                  <a:pt x="3936674" y="785753"/>
                  <a:pt x="3930030" y="832872"/>
                  <a:pt x="4004107" y="799401"/>
                </a:cubicBezTo>
                <a:cubicBezTo>
                  <a:pt x="3990487" y="826048"/>
                  <a:pt x="3990487" y="839371"/>
                  <a:pt x="3990487" y="853019"/>
                </a:cubicBezTo>
                <a:cubicBezTo>
                  <a:pt x="4004107" y="853019"/>
                  <a:pt x="4037657" y="799401"/>
                  <a:pt x="4037657" y="819549"/>
                </a:cubicBezTo>
                <a:cubicBezTo>
                  <a:pt x="4017726" y="853019"/>
                  <a:pt x="4010750" y="839371"/>
                  <a:pt x="3997463" y="859519"/>
                </a:cubicBezTo>
                <a:cubicBezTo>
                  <a:pt x="4024037" y="859519"/>
                  <a:pt x="4031013" y="859844"/>
                  <a:pt x="4051276" y="879991"/>
                </a:cubicBezTo>
                <a:cubicBezTo>
                  <a:pt x="4054598" y="866343"/>
                  <a:pt x="4059581" y="859519"/>
                  <a:pt x="4067221" y="852045"/>
                </a:cubicBezTo>
                <a:lnTo>
                  <a:pt x="4092135" y="826048"/>
                </a:lnTo>
                <a:lnTo>
                  <a:pt x="4076854" y="849770"/>
                </a:lnTo>
                <a:cubicBezTo>
                  <a:pt x="4059913" y="886165"/>
                  <a:pt x="4076190" y="900139"/>
                  <a:pt x="4111733" y="879991"/>
                </a:cubicBezTo>
                <a:cubicBezTo>
                  <a:pt x="4118377" y="866343"/>
                  <a:pt x="4111733" y="866343"/>
                  <a:pt x="4104758" y="859519"/>
                </a:cubicBezTo>
                <a:cubicBezTo>
                  <a:pt x="4125021" y="853019"/>
                  <a:pt x="4158571" y="826373"/>
                  <a:pt x="4171858" y="826373"/>
                </a:cubicBezTo>
                <a:cubicBezTo>
                  <a:pt x="4138308" y="859844"/>
                  <a:pt x="4125021" y="879991"/>
                  <a:pt x="4111733" y="920286"/>
                </a:cubicBezTo>
                <a:cubicBezTo>
                  <a:pt x="4138640" y="900139"/>
                  <a:pt x="4144951" y="954082"/>
                  <a:pt x="4178834" y="933934"/>
                </a:cubicBezTo>
                <a:cubicBezTo>
                  <a:pt x="4198765" y="900139"/>
                  <a:pt x="4131664" y="920286"/>
                  <a:pt x="4185477" y="873167"/>
                </a:cubicBezTo>
                <a:cubicBezTo>
                  <a:pt x="4171858" y="920286"/>
                  <a:pt x="4205741" y="893314"/>
                  <a:pt x="4239291" y="879991"/>
                </a:cubicBezTo>
                <a:cubicBezTo>
                  <a:pt x="4212384" y="906638"/>
                  <a:pt x="4212384" y="927110"/>
                  <a:pt x="4232647" y="933934"/>
                </a:cubicBezTo>
                <a:cubicBezTo>
                  <a:pt x="4246267" y="947258"/>
                  <a:pt x="4279485" y="940434"/>
                  <a:pt x="4313367" y="906963"/>
                </a:cubicBezTo>
                <a:cubicBezTo>
                  <a:pt x="4333298" y="913462"/>
                  <a:pt x="4279817" y="980404"/>
                  <a:pt x="4326654" y="940109"/>
                </a:cubicBezTo>
                <a:cubicBezTo>
                  <a:pt x="4299748" y="973905"/>
                  <a:pt x="4313367" y="994377"/>
                  <a:pt x="4326654" y="1007700"/>
                </a:cubicBezTo>
                <a:cubicBezTo>
                  <a:pt x="4346917" y="994377"/>
                  <a:pt x="4340274" y="987553"/>
                  <a:pt x="4340274" y="987553"/>
                </a:cubicBezTo>
                <a:cubicBezTo>
                  <a:pt x="4380468" y="953757"/>
                  <a:pt x="4306391" y="1081141"/>
                  <a:pt x="4387111" y="1027523"/>
                </a:cubicBezTo>
                <a:cubicBezTo>
                  <a:pt x="4373492" y="1034347"/>
                  <a:pt x="4373492" y="1041171"/>
                  <a:pt x="4373492" y="1047670"/>
                </a:cubicBezTo>
                <a:cubicBezTo>
                  <a:pt x="4387111" y="1041171"/>
                  <a:pt x="4387111" y="1027848"/>
                  <a:pt x="4407374" y="1021024"/>
                </a:cubicBezTo>
                <a:cubicBezTo>
                  <a:pt x="4407374" y="1041171"/>
                  <a:pt x="4393755" y="1041171"/>
                  <a:pt x="4373492" y="1068143"/>
                </a:cubicBezTo>
                <a:cubicBezTo>
                  <a:pt x="4407042" y="1041171"/>
                  <a:pt x="4433949" y="1034672"/>
                  <a:pt x="4467499" y="1021024"/>
                </a:cubicBezTo>
                <a:cubicBezTo>
                  <a:pt x="4454212" y="1041171"/>
                  <a:pt x="4433949" y="1068143"/>
                  <a:pt x="4447236" y="1074642"/>
                </a:cubicBezTo>
                <a:cubicBezTo>
                  <a:pt x="4467499" y="1021024"/>
                  <a:pt x="4514669" y="1041171"/>
                  <a:pt x="4467499" y="1081466"/>
                </a:cubicBezTo>
                <a:cubicBezTo>
                  <a:pt x="4481118" y="1081466"/>
                  <a:pt x="4515001" y="1067818"/>
                  <a:pt x="4515001" y="1054495"/>
                </a:cubicBezTo>
                <a:cubicBezTo>
                  <a:pt x="4521644" y="1054495"/>
                  <a:pt x="4487762" y="1128585"/>
                  <a:pt x="4548219" y="1081466"/>
                </a:cubicBezTo>
                <a:cubicBezTo>
                  <a:pt x="4521312" y="1148733"/>
                  <a:pt x="4595389" y="1148733"/>
                  <a:pt x="4648870" y="1101614"/>
                </a:cubicBezTo>
                <a:cubicBezTo>
                  <a:pt x="4669133" y="1081466"/>
                  <a:pt x="4662489" y="1114937"/>
                  <a:pt x="4655846" y="1128261"/>
                </a:cubicBezTo>
                <a:cubicBezTo>
                  <a:pt x="4662489" y="1141909"/>
                  <a:pt x="4696372" y="1095115"/>
                  <a:pt x="4703015" y="1115262"/>
                </a:cubicBezTo>
                <a:cubicBezTo>
                  <a:pt x="4703015" y="1074967"/>
                  <a:pt x="4675776" y="1054495"/>
                  <a:pt x="4642226" y="1040846"/>
                </a:cubicBezTo>
                <a:cubicBezTo>
                  <a:pt x="4608676" y="1074642"/>
                  <a:pt x="4649202" y="1068143"/>
                  <a:pt x="4615652" y="1101614"/>
                </a:cubicBezTo>
                <a:cubicBezTo>
                  <a:pt x="4609008" y="1074967"/>
                  <a:pt x="4561506" y="1135410"/>
                  <a:pt x="4554863" y="1108438"/>
                </a:cubicBezTo>
                <a:cubicBezTo>
                  <a:pt x="4568482" y="1095115"/>
                  <a:pt x="4568482" y="1101614"/>
                  <a:pt x="4575126" y="1108438"/>
                </a:cubicBezTo>
                <a:cubicBezTo>
                  <a:pt x="4622295" y="1041171"/>
                  <a:pt x="4622295" y="1000876"/>
                  <a:pt x="4609008" y="973905"/>
                </a:cubicBezTo>
                <a:cubicBezTo>
                  <a:pt x="4649202" y="953757"/>
                  <a:pt x="4642226" y="1000551"/>
                  <a:pt x="4635582" y="1027523"/>
                </a:cubicBezTo>
                <a:cubicBezTo>
                  <a:pt x="4689396" y="1000551"/>
                  <a:pt x="4696039" y="1081466"/>
                  <a:pt x="4783403" y="987553"/>
                </a:cubicBezTo>
                <a:cubicBezTo>
                  <a:pt x="4763472" y="1047995"/>
                  <a:pt x="4837216" y="994052"/>
                  <a:pt x="4877742" y="987553"/>
                </a:cubicBezTo>
                <a:cubicBezTo>
                  <a:pt x="4850836" y="1041171"/>
                  <a:pt x="4830573" y="1000876"/>
                  <a:pt x="4803666" y="1021024"/>
                </a:cubicBezTo>
                <a:cubicBezTo>
                  <a:pt x="4756828" y="1074967"/>
                  <a:pt x="4857147" y="1007375"/>
                  <a:pt x="4830240" y="1054495"/>
                </a:cubicBezTo>
                <a:cubicBezTo>
                  <a:pt x="4857147" y="1047670"/>
                  <a:pt x="4850836" y="1014525"/>
                  <a:pt x="4877742" y="1007700"/>
                </a:cubicBezTo>
                <a:cubicBezTo>
                  <a:pt x="4904317" y="1041171"/>
                  <a:pt x="4897673" y="1121761"/>
                  <a:pt x="4971749" y="1108438"/>
                </a:cubicBezTo>
                <a:cubicBezTo>
                  <a:pt x="4985037" y="1095115"/>
                  <a:pt x="4971749" y="1094790"/>
                  <a:pt x="4964774" y="1088290"/>
                </a:cubicBezTo>
                <a:cubicBezTo>
                  <a:pt x="4991680" y="1081466"/>
                  <a:pt x="4985037" y="1087966"/>
                  <a:pt x="5018587" y="1061319"/>
                </a:cubicBezTo>
                <a:cubicBezTo>
                  <a:pt x="5004967" y="1074642"/>
                  <a:pt x="5018587" y="1088290"/>
                  <a:pt x="5025230" y="1068143"/>
                </a:cubicBezTo>
                <a:cubicBezTo>
                  <a:pt x="5045494" y="1061319"/>
                  <a:pt x="5005300" y="1135085"/>
                  <a:pt x="5038850" y="1121436"/>
                </a:cubicBezTo>
                <a:cubicBezTo>
                  <a:pt x="5025230" y="1128261"/>
                  <a:pt x="5018919" y="1135085"/>
                  <a:pt x="5005300" y="1148408"/>
                </a:cubicBezTo>
                <a:cubicBezTo>
                  <a:pt x="5011943" y="1148408"/>
                  <a:pt x="5011611" y="1155232"/>
                  <a:pt x="5018587" y="1162056"/>
                </a:cubicBezTo>
                <a:cubicBezTo>
                  <a:pt x="5025230" y="1148733"/>
                  <a:pt x="5031874" y="1141909"/>
                  <a:pt x="5031874" y="1135085"/>
                </a:cubicBezTo>
                <a:cubicBezTo>
                  <a:pt x="5045494" y="1168556"/>
                  <a:pt x="5072732" y="1202351"/>
                  <a:pt x="5099307" y="1228998"/>
                </a:cubicBezTo>
                <a:cubicBezTo>
                  <a:pt x="5126213" y="1262794"/>
                  <a:pt x="5153120" y="1296265"/>
                  <a:pt x="5146144" y="1336560"/>
                </a:cubicBezTo>
                <a:cubicBezTo>
                  <a:pt x="5159764" y="1343384"/>
                  <a:pt x="5173051" y="1316412"/>
                  <a:pt x="5159764" y="1316412"/>
                </a:cubicBezTo>
                <a:cubicBezTo>
                  <a:pt x="5193314" y="1296265"/>
                  <a:pt x="5193314" y="1330061"/>
                  <a:pt x="5173383" y="1343384"/>
                </a:cubicBezTo>
                <a:cubicBezTo>
                  <a:pt x="5247127" y="1336560"/>
                  <a:pt x="5206933" y="1390178"/>
                  <a:pt x="5267390" y="1390178"/>
                </a:cubicBezTo>
                <a:cubicBezTo>
                  <a:pt x="5200290" y="1457445"/>
                  <a:pt x="5300941" y="1437297"/>
                  <a:pt x="5253771" y="1477592"/>
                </a:cubicBezTo>
                <a:cubicBezTo>
                  <a:pt x="5260414" y="1497740"/>
                  <a:pt x="5300608" y="1437622"/>
                  <a:pt x="5300608" y="1450946"/>
                </a:cubicBezTo>
                <a:cubicBezTo>
                  <a:pt x="5314228" y="1457770"/>
                  <a:pt x="5348110" y="1491241"/>
                  <a:pt x="5361397" y="1497740"/>
                </a:cubicBezTo>
                <a:cubicBezTo>
                  <a:pt x="5374685" y="1484416"/>
                  <a:pt x="5387972" y="1477917"/>
                  <a:pt x="5408235" y="1464594"/>
                </a:cubicBezTo>
                <a:cubicBezTo>
                  <a:pt x="5414879" y="1477917"/>
                  <a:pt x="5388304" y="1477592"/>
                  <a:pt x="5381660" y="1497740"/>
                </a:cubicBezTo>
                <a:cubicBezTo>
                  <a:pt x="5428498" y="1477592"/>
                  <a:pt x="5368041" y="1551683"/>
                  <a:pt x="5441785" y="1504564"/>
                </a:cubicBezTo>
                <a:cubicBezTo>
                  <a:pt x="5441785" y="1517887"/>
                  <a:pt x="5428498" y="1524712"/>
                  <a:pt x="5408235" y="1531536"/>
                </a:cubicBezTo>
                <a:cubicBezTo>
                  <a:pt x="5421522" y="1531536"/>
                  <a:pt x="5462380" y="1531536"/>
                  <a:pt x="5475668" y="1504564"/>
                </a:cubicBezTo>
                <a:cubicBezTo>
                  <a:pt x="5502574" y="1484416"/>
                  <a:pt x="5482311" y="1524712"/>
                  <a:pt x="5515861" y="1490916"/>
                </a:cubicBezTo>
                <a:cubicBezTo>
                  <a:pt x="5515861" y="1504564"/>
                  <a:pt x="5495598" y="1511388"/>
                  <a:pt x="5481979" y="1517887"/>
                </a:cubicBezTo>
                <a:cubicBezTo>
                  <a:pt x="5529149" y="1524712"/>
                  <a:pt x="5529149" y="1578330"/>
                  <a:pt x="5575986" y="1585154"/>
                </a:cubicBezTo>
                <a:cubicBezTo>
                  <a:pt x="5556055" y="1591978"/>
                  <a:pt x="5549412" y="1598802"/>
                  <a:pt x="5549412" y="1612126"/>
                </a:cubicBezTo>
                <a:cubicBezTo>
                  <a:pt x="5576318" y="1591978"/>
                  <a:pt x="5609869" y="1598477"/>
                  <a:pt x="5616512" y="1571506"/>
                </a:cubicBezTo>
                <a:cubicBezTo>
                  <a:pt x="5636775" y="1571506"/>
                  <a:pt x="5657038" y="1571831"/>
                  <a:pt x="5650395" y="1591978"/>
                </a:cubicBezTo>
                <a:cubicBezTo>
                  <a:pt x="5657038" y="1585154"/>
                  <a:pt x="5676969" y="1571831"/>
                  <a:pt x="5717495" y="1545184"/>
                </a:cubicBezTo>
                <a:cubicBezTo>
                  <a:pt x="5697232" y="1531536"/>
                  <a:pt x="5663682" y="1511388"/>
                  <a:pt x="5616512" y="1551683"/>
                </a:cubicBezTo>
                <a:cubicBezTo>
                  <a:pt x="5616512" y="1545184"/>
                  <a:pt x="5657038" y="1524712"/>
                  <a:pt x="5643419" y="1517887"/>
                </a:cubicBezTo>
                <a:cubicBezTo>
                  <a:pt x="5609869" y="1517887"/>
                  <a:pt x="5562699" y="1531536"/>
                  <a:pt x="5522505" y="1504564"/>
                </a:cubicBezTo>
                <a:cubicBezTo>
                  <a:pt x="5549412" y="1484416"/>
                  <a:pt x="5542768" y="1524712"/>
                  <a:pt x="5569675" y="1497740"/>
                </a:cubicBezTo>
                <a:cubicBezTo>
                  <a:pt x="5569675" y="1484416"/>
                  <a:pt x="5529149" y="1464269"/>
                  <a:pt x="5488623" y="1484416"/>
                </a:cubicBezTo>
                <a:cubicBezTo>
                  <a:pt x="5502242" y="1470768"/>
                  <a:pt x="5515861" y="1457770"/>
                  <a:pt x="5522505" y="1437622"/>
                </a:cubicBezTo>
                <a:cubicBezTo>
                  <a:pt x="5475335" y="1450946"/>
                  <a:pt x="5522505" y="1376855"/>
                  <a:pt x="5435142" y="1417150"/>
                </a:cubicBezTo>
                <a:cubicBezTo>
                  <a:pt x="5435142" y="1403826"/>
                  <a:pt x="5448761" y="1390178"/>
                  <a:pt x="5441785" y="1383354"/>
                </a:cubicBezTo>
                <a:cubicBezTo>
                  <a:pt x="5428498" y="1376855"/>
                  <a:pt x="5414879" y="1410651"/>
                  <a:pt x="5428498" y="1410651"/>
                </a:cubicBezTo>
                <a:cubicBezTo>
                  <a:pt x="5361397" y="1430798"/>
                  <a:pt x="5448429" y="1309913"/>
                  <a:pt x="5394615" y="1330061"/>
                </a:cubicBezTo>
                <a:cubicBezTo>
                  <a:pt x="5387972" y="1309913"/>
                  <a:pt x="5415211" y="1309588"/>
                  <a:pt x="5435142" y="1296265"/>
                </a:cubicBezTo>
                <a:cubicBezTo>
                  <a:pt x="5401591" y="1296265"/>
                  <a:pt x="5401923" y="1282941"/>
                  <a:pt x="5381660" y="1269618"/>
                </a:cubicBezTo>
                <a:cubicBezTo>
                  <a:pt x="5368041" y="1303089"/>
                  <a:pt x="5381660" y="1303089"/>
                  <a:pt x="5381660" y="1336560"/>
                </a:cubicBezTo>
                <a:cubicBezTo>
                  <a:pt x="5334491" y="1350208"/>
                  <a:pt x="5368041" y="1276442"/>
                  <a:pt x="5320871" y="1289766"/>
                </a:cubicBezTo>
                <a:cubicBezTo>
                  <a:pt x="5334491" y="1283266"/>
                  <a:pt x="5347778" y="1276442"/>
                  <a:pt x="5347778" y="1282941"/>
                </a:cubicBezTo>
                <a:cubicBezTo>
                  <a:pt x="5347778" y="1242646"/>
                  <a:pt x="5314228" y="1289440"/>
                  <a:pt x="5368041" y="1222499"/>
                </a:cubicBezTo>
                <a:cubicBezTo>
                  <a:pt x="5368041" y="1202351"/>
                  <a:pt x="5341134" y="1222499"/>
                  <a:pt x="5327515" y="1222499"/>
                </a:cubicBezTo>
                <a:cubicBezTo>
                  <a:pt x="5307584" y="1249146"/>
                  <a:pt x="5347778" y="1229323"/>
                  <a:pt x="5347778" y="1242646"/>
                </a:cubicBezTo>
                <a:cubicBezTo>
                  <a:pt x="5327847" y="1249471"/>
                  <a:pt x="5307584" y="1256295"/>
                  <a:pt x="5287653" y="1269618"/>
                </a:cubicBezTo>
                <a:cubicBezTo>
                  <a:pt x="5314560" y="1236147"/>
                  <a:pt x="5327515" y="1209176"/>
                  <a:pt x="5314228" y="1182204"/>
                </a:cubicBezTo>
                <a:cubicBezTo>
                  <a:pt x="5307584" y="1182204"/>
                  <a:pt x="5287653" y="1202351"/>
                  <a:pt x="5274034" y="1215675"/>
                </a:cubicBezTo>
                <a:cubicBezTo>
                  <a:pt x="5260747" y="1208851"/>
                  <a:pt x="5280345" y="1195852"/>
                  <a:pt x="5293965" y="1182204"/>
                </a:cubicBezTo>
                <a:cubicBezTo>
                  <a:pt x="5199958" y="1182204"/>
                  <a:pt x="5186338" y="1094790"/>
                  <a:pt x="5119238" y="1054495"/>
                </a:cubicBezTo>
                <a:cubicBezTo>
                  <a:pt x="5079044" y="1027523"/>
                  <a:pt x="5011943" y="1007375"/>
                  <a:pt x="5005300" y="973905"/>
                </a:cubicBezTo>
                <a:cubicBezTo>
                  <a:pt x="4992012" y="946933"/>
                  <a:pt x="4897673" y="960581"/>
                  <a:pt x="4931223" y="906963"/>
                </a:cubicBezTo>
                <a:cubicBezTo>
                  <a:pt x="4910960" y="873167"/>
                  <a:pt x="4877410" y="846520"/>
                  <a:pt x="4850503" y="819549"/>
                </a:cubicBezTo>
                <a:cubicBezTo>
                  <a:pt x="4816953" y="799401"/>
                  <a:pt x="4790047" y="779254"/>
                  <a:pt x="4763140" y="752607"/>
                </a:cubicBezTo>
                <a:cubicBezTo>
                  <a:pt x="4776759" y="738959"/>
                  <a:pt x="4790379" y="738959"/>
                  <a:pt x="4803666" y="725635"/>
                </a:cubicBezTo>
                <a:cubicBezTo>
                  <a:pt x="4823929" y="705488"/>
                  <a:pt x="4790379" y="711987"/>
                  <a:pt x="4790379" y="705163"/>
                </a:cubicBezTo>
                <a:cubicBezTo>
                  <a:pt x="4756828" y="725310"/>
                  <a:pt x="4797022" y="718811"/>
                  <a:pt x="4763140" y="745783"/>
                </a:cubicBezTo>
                <a:cubicBezTo>
                  <a:pt x="4716302" y="745783"/>
                  <a:pt x="4689396" y="671692"/>
                  <a:pt x="4642226" y="658369"/>
                </a:cubicBezTo>
                <a:cubicBezTo>
                  <a:pt x="4662489" y="645045"/>
                  <a:pt x="4662489" y="665193"/>
                  <a:pt x="4682752" y="638221"/>
                </a:cubicBezTo>
                <a:cubicBezTo>
                  <a:pt x="4676109" y="618073"/>
                  <a:pt x="4609008" y="691839"/>
                  <a:pt x="4629271" y="645045"/>
                </a:cubicBezTo>
                <a:cubicBezTo>
                  <a:pt x="4642558" y="631397"/>
                  <a:pt x="4655846" y="631397"/>
                  <a:pt x="4655846" y="638221"/>
                </a:cubicBezTo>
                <a:cubicBezTo>
                  <a:pt x="4682752" y="591102"/>
                  <a:pt x="4602364" y="624573"/>
                  <a:pt x="4615652" y="597601"/>
                </a:cubicBezTo>
                <a:cubicBezTo>
                  <a:pt x="4602364" y="611249"/>
                  <a:pt x="4602032" y="618073"/>
                  <a:pt x="4602032" y="624573"/>
                </a:cubicBezTo>
                <a:cubicBezTo>
                  <a:pt x="4595389" y="611249"/>
                  <a:pt x="4581769" y="584603"/>
                  <a:pt x="4561838" y="570954"/>
                </a:cubicBezTo>
                <a:cubicBezTo>
                  <a:pt x="4548219" y="550807"/>
                  <a:pt x="4528288" y="544308"/>
                  <a:pt x="4501381" y="570954"/>
                </a:cubicBezTo>
                <a:cubicBezTo>
                  <a:pt x="4487762" y="564455"/>
                  <a:pt x="4521644" y="537483"/>
                  <a:pt x="4501381" y="537483"/>
                </a:cubicBezTo>
                <a:cubicBezTo>
                  <a:pt x="4491748" y="532609"/>
                  <a:pt x="4477464" y="551132"/>
                  <a:pt x="4460855" y="569979"/>
                </a:cubicBezTo>
                <a:cubicBezTo>
                  <a:pt x="4490752" y="524160"/>
                  <a:pt x="4411360" y="502388"/>
                  <a:pt x="4393755" y="490689"/>
                </a:cubicBezTo>
                <a:cubicBezTo>
                  <a:pt x="4447568" y="443570"/>
                  <a:pt x="4447568" y="510512"/>
                  <a:pt x="4494738" y="463393"/>
                </a:cubicBezTo>
                <a:cubicBezTo>
                  <a:pt x="4454212" y="450069"/>
                  <a:pt x="4420662" y="409774"/>
                  <a:pt x="4360205" y="443245"/>
                </a:cubicBezTo>
                <a:cubicBezTo>
                  <a:pt x="4360205" y="375978"/>
                  <a:pt x="4313035" y="355831"/>
                  <a:pt x="4265865" y="335683"/>
                </a:cubicBezTo>
                <a:cubicBezTo>
                  <a:pt x="4245934" y="329184"/>
                  <a:pt x="4219028" y="322685"/>
                  <a:pt x="4199097" y="302538"/>
                </a:cubicBezTo>
                <a:cubicBezTo>
                  <a:pt x="4185477" y="295713"/>
                  <a:pt x="4172190" y="275241"/>
                  <a:pt x="4165547" y="241770"/>
                </a:cubicBezTo>
                <a:cubicBezTo>
                  <a:pt x="4138640" y="248269"/>
                  <a:pt x="4104758" y="261918"/>
                  <a:pt x="4104758" y="234946"/>
                </a:cubicBezTo>
                <a:cubicBezTo>
                  <a:pt x="4111733" y="228122"/>
                  <a:pt x="4125021" y="221948"/>
                  <a:pt x="4131996" y="208299"/>
                </a:cubicBezTo>
                <a:cubicBezTo>
                  <a:pt x="4118377" y="188152"/>
                  <a:pt x="4084827" y="188152"/>
                  <a:pt x="4064896" y="188152"/>
                </a:cubicBezTo>
                <a:cubicBezTo>
                  <a:pt x="4037989" y="188152"/>
                  <a:pt x="4024370" y="181003"/>
                  <a:pt x="4031013" y="134208"/>
                </a:cubicBezTo>
                <a:cubicBezTo>
                  <a:pt x="4064564" y="107237"/>
                  <a:pt x="4024370" y="174503"/>
                  <a:pt x="4057920" y="168004"/>
                </a:cubicBezTo>
                <a:cubicBezTo>
                  <a:pt x="4091802" y="100737"/>
                  <a:pt x="4064564" y="80590"/>
                  <a:pt x="4044633" y="60443"/>
                </a:cubicBezTo>
                <a:cubicBezTo>
                  <a:pt x="4078183" y="26647"/>
                  <a:pt x="4091470" y="53618"/>
                  <a:pt x="4125021"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ush Stroke 06">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4988966" y="0"/>
            <a:ext cx="5297245" cy="5158738"/>
          </a:xfrm>
          <a:custGeom>
            <a:avLst/>
            <a:gdLst>
              <a:gd name="connsiteX0" fmla="*/ 449108 w 7175104"/>
              <a:gd name="connsiteY0" fmla="*/ 6878100 h 7019132"/>
              <a:gd name="connsiteX1" fmla="*/ 456749 w 7175104"/>
              <a:gd name="connsiteY1" fmla="*/ 6898572 h 7019132"/>
              <a:gd name="connsiteX2" fmla="*/ 450105 w 7175104"/>
              <a:gd name="connsiteY2" fmla="*/ 6898572 h 7019132"/>
              <a:gd name="connsiteX3" fmla="*/ 429842 w 7175104"/>
              <a:gd name="connsiteY3" fmla="*/ 6884924 h 7019132"/>
              <a:gd name="connsiteX4" fmla="*/ 411572 w 7175104"/>
              <a:gd name="connsiteY4" fmla="*/ 6781912 h 7019132"/>
              <a:gd name="connsiteX5" fmla="*/ 412236 w 7175104"/>
              <a:gd name="connsiteY5" fmla="*/ 6782237 h 7019132"/>
              <a:gd name="connsiteX6" fmla="*/ 417883 w 7175104"/>
              <a:gd name="connsiteY6" fmla="*/ 6795560 h 7019132"/>
              <a:gd name="connsiteX7" fmla="*/ 416555 w 7175104"/>
              <a:gd name="connsiteY7" fmla="*/ 6791010 h 7019132"/>
              <a:gd name="connsiteX8" fmla="*/ 429842 w 7175104"/>
              <a:gd name="connsiteY8" fmla="*/ 6791010 h 7019132"/>
              <a:gd name="connsiteX9" fmla="*/ 450105 w 7175104"/>
              <a:gd name="connsiteY9" fmla="*/ 6791010 h 7019132"/>
              <a:gd name="connsiteX10" fmla="*/ 564375 w 7175104"/>
              <a:gd name="connsiteY10" fmla="*/ 6791010 h 7019132"/>
              <a:gd name="connsiteX11" fmla="*/ 629815 w 7175104"/>
              <a:gd name="connsiteY11" fmla="*/ 6788411 h 7019132"/>
              <a:gd name="connsiteX12" fmla="*/ 670009 w 7175104"/>
              <a:gd name="connsiteY12" fmla="*/ 6790036 h 7019132"/>
              <a:gd name="connsiteX13" fmla="*/ 671669 w 7175104"/>
              <a:gd name="connsiteY13" fmla="*/ 6794585 h 7019132"/>
              <a:gd name="connsiteX14" fmla="*/ 678645 w 7175104"/>
              <a:gd name="connsiteY14" fmla="*/ 6811158 h 7019132"/>
              <a:gd name="connsiteX15" fmla="*/ 672002 w 7175104"/>
              <a:gd name="connsiteY15" fmla="*/ 6811158 h 7019132"/>
              <a:gd name="connsiteX16" fmla="*/ 651739 w 7175104"/>
              <a:gd name="connsiteY16" fmla="*/ 6817982 h 7019132"/>
              <a:gd name="connsiteX17" fmla="*/ 617856 w 7175104"/>
              <a:gd name="connsiteY17" fmla="*/ 6824806 h 7019132"/>
              <a:gd name="connsiteX18" fmla="*/ 537468 w 7175104"/>
              <a:gd name="connsiteY18" fmla="*/ 6830981 h 7019132"/>
              <a:gd name="connsiteX19" fmla="*/ 470368 w 7175104"/>
              <a:gd name="connsiteY19" fmla="*/ 6870626 h 7019132"/>
              <a:gd name="connsiteX20" fmla="*/ 449108 w 7175104"/>
              <a:gd name="connsiteY20" fmla="*/ 6878100 h 7019132"/>
              <a:gd name="connsiteX21" fmla="*/ 432499 w 7175104"/>
              <a:gd name="connsiteY21" fmla="*/ 6833905 h 7019132"/>
              <a:gd name="connsiteX22" fmla="*/ 418215 w 7175104"/>
              <a:gd name="connsiteY22" fmla="*/ 6797835 h 7019132"/>
              <a:gd name="connsiteX23" fmla="*/ 418548 w 7175104"/>
              <a:gd name="connsiteY23" fmla="*/ 6800109 h 7019132"/>
              <a:gd name="connsiteX24" fmla="*/ 411572 w 7175104"/>
              <a:gd name="connsiteY24" fmla="*/ 6781912 h 7019132"/>
              <a:gd name="connsiteX25" fmla="*/ 386658 w 7175104"/>
              <a:gd name="connsiteY25" fmla="*/ 6752990 h 7019132"/>
              <a:gd name="connsiteX26" fmla="*/ 376361 w 7175104"/>
              <a:gd name="connsiteY26" fmla="*/ 6757215 h 7019132"/>
              <a:gd name="connsiteX27" fmla="*/ 379350 w 7175104"/>
              <a:gd name="connsiteY27" fmla="*/ 6753965 h 7019132"/>
              <a:gd name="connsiteX28" fmla="*/ 398949 w 7175104"/>
              <a:gd name="connsiteY28" fmla="*/ 6747791 h 7019132"/>
              <a:gd name="connsiteX29" fmla="*/ 403267 w 7175104"/>
              <a:gd name="connsiteY29" fmla="*/ 6750390 h 7019132"/>
              <a:gd name="connsiteX30" fmla="*/ 386658 w 7175104"/>
              <a:gd name="connsiteY30" fmla="*/ 6752990 h 7019132"/>
              <a:gd name="connsiteX31" fmla="*/ 396624 w 7175104"/>
              <a:gd name="connsiteY31" fmla="*/ 6748766 h 7019132"/>
              <a:gd name="connsiteX32" fmla="*/ 867988 w 7175104"/>
              <a:gd name="connsiteY32" fmla="*/ 6676625 h 7019132"/>
              <a:gd name="connsiteX33" fmla="*/ 873635 w 7175104"/>
              <a:gd name="connsiteY33" fmla="*/ 6676625 h 7019132"/>
              <a:gd name="connsiteX34" fmla="*/ 864334 w 7175104"/>
              <a:gd name="connsiteY34" fmla="*/ 6685074 h 7019132"/>
              <a:gd name="connsiteX35" fmla="*/ 861677 w 7175104"/>
              <a:gd name="connsiteY35" fmla="*/ 6679874 h 7019132"/>
              <a:gd name="connsiteX36" fmla="*/ 863670 w 7175104"/>
              <a:gd name="connsiteY36" fmla="*/ 6678249 h 7019132"/>
              <a:gd name="connsiteX37" fmla="*/ 703559 w 7175104"/>
              <a:gd name="connsiteY37" fmla="*/ 6670775 h 7019132"/>
              <a:gd name="connsiteX38" fmla="*/ 672002 w 7175104"/>
              <a:gd name="connsiteY38" fmla="*/ 6690273 h 7019132"/>
              <a:gd name="connsiteX39" fmla="*/ 684292 w 7175104"/>
              <a:gd name="connsiteY39" fmla="*/ 6676950 h 7019132"/>
              <a:gd name="connsiteX40" fmla="*/ 866327 w 7175104"/>
              <a:gd name="connsiteY40" fmla="*/ 6669800 h 7019132"/>
              <a:gd name="connsiteX41" fmla="*/ 873635 w 7175104"/>
              <a:gd name="connsiteY41" fmla="*/ 6669800 h 7019132"/>
              <a:gd name="connsiteX42" fmla="*/ 863670 w 7175104"/>
              <a:gd name="connsiteY42" fmla="*/ 6678249 h 7019132"/>
              <a:gd name="connsiteX43" fmla="*/ 851047 w 7175104"/>
              <a:gd name="connsiteY43" fmla="*/ 6682474 h 7019132"/>
              <a:gd name="connsiteX44" fmla="*/ 833109 w 7175104"/>
              <a:gd name="connsiteY44" fmla="*/ 6683449 h 7019132"/>
              <a:gd name="connsiteX45" fmla="*/ 705220 w 7175104"/>
              <a:gd name="connsiteY45" fmla="*/ 6669475 h 7019132"/>
              <a:gd name="connsiteX46" fmla="*/ 705220 w 7175104"/>
              <a:gd name="connsiteY46" fmla="*/ 6669800 h 7019132"/>
              <a:gd name="connsiteX47" fmla="*/ 703559 w 7175104"/>
              <a:gd name="connsiteY47" fmla="*/ 6670775 h 7019132"/>
              <a:gd name="connsiteX48" fmla="*/ 886590 w 7175104"/>
              <a:gd name="connsiteY48" fmla="*/ 6629830 h 7019132"/>
              <a:gd name="connsiteX49" fmla="*/ 886923 w 7175104"/>
              <a:gd name="connsiteY49" fmla="*/ 6629830 h 7019132"/>
              <a:gd name="connsiteX50" fmla="*/ 893234 w 7175104"/>
              <a:gd name="connsiteY50" fmla="*/ 6636655 h 7019132"/>
              <a:gd name="connsiteX51" fmla="*/ 898549 w 7175104"/>
              <a:gd name="connsiteY51" fmla="*/ 6652578 h 7019132"/>
              <a:gd name="connsiteX52" fmla="*/ 895227 w 7175104"/>
              <a:gd name="connsiteY52" fmla="*/ 6654527 h 7019132"/>
              <a:gd name="connsiteX53" fmla="*/ 888583 w 7175104"/>
              <a:gd name="connsiteY53" fmla="*/ 6635355 h 7019132"/>
              <a:gd name="connsiteX54" fmla="*/ 880279 w 7175104"/>
              <a:gd name="connsiteY54" fmla="*/ 6629830 h 7019132"/>
              <a:gd name="connsiteX55" fmla="*/ 884265 w 7175104"/>
              <a:gd name="connsiteY55" fmla="*/ 6629830 h 7019132"/>
              <a:gd name="connsiteX56" fmla="*/ 885594 w 7175104"/>
              <a:gd name="connsiteY56" fmla="*/ 6635030 h 7019132"/>
              <a:gd name="connsiteX57" fmla="*/ 880279 w 7175104"/>
              <a:gd name="connsiteY57" fmla="*/ 6629830 h 7019132"/>
              <a:gd name="connsiteX58" fmla="*/ 806203 w 7175104"/>
              <a:gd name="connsiteY58" fmla="*/ 6629830 h 7019132"/>
              <a:gd name="connsiteX59" fmla="*/ 876957 w 7175104"/>
              <a:gd name="connsiteY59" fmla="*/ 6656152 h 7019132"/>
              <a:gd name="connsiteX60" fmla="*/ 895227 w 7175104"/>
              <a:gd name="connsiteY60" fmla="*/ 6654527 h 7019132"/>
              <a:gd name="connsiteX61" fmla="*/ 876625 w 7175104"/>
              <a:gd name="connsiteY61" fmla="*/ 6665576 h 7019132"/>
              <a:gd name="connsiteX62" fmla="*/ 866327 w 7175104"/>
              <a:gd name="connsiteY62" fmla="*/ 6669800 h 7019132"/>
              <a:gd name="connsiteX63" fmla="*/ 829123 w 7175104"/>
              <a:gd name="connsiteY63" fmla="*/ 6669475 h 7019132"/>
              <a:gd name="connsiteX64" fmla="*/ 806203 w 7175104"/>
              <a:gd name="connsiteY64" fmla="*/ 6629830 h 7019132"/>
              <a:gd name="connsiteX65" fmla="*/ 882604 w 7175104"/>
              <a:gd name="connsiteY65" fmla="*/ 6621381 h 7019132"/>
              <a:gd name="connsiteX66" fmla="*/ 883601 w 7175104"/>
              <a:gd name="connsiteY66" fmla="*/ 6621706 h 7019132"/>
              <a:gd name="connsiteX67" fmla="*/ 886590 w 7175104"/>
              <a:gd name="connsiteY67" fmla="*/ 6629830 h 7019132"/>
              <a:gd name="connsiteX68" fmla="*/ 884265 w 7175104"/>
              <a:gd name="connsiteY68" fmla="*/ 6629830 h 7019132"/>
              <a:gd name="connsiteX69" fmla="*/ 266741 w 7175104"/>
              <a:gd name="connsiteY69" fmla="*/ 6380261 h 7019132"/>
              <a:gd name="connsiteX70" fmla="*/ 267738 w 7175104"/>
              <a:gd name="connsiteY70" fmla="*/ 6380911 h 7019132"/>
              <a:gd name="connsiteX71" fmla="*/ 264084 w 7175104"/>
              <a:gd name="connsiteY71" fmla="*/ 6382211 h 7019132"/>
              <a:gd name="connsiteX72" fmla="*/ 276374 w 7175104"/>
              <a:gd name="connsiteY72" fmla="*/ 6377337 h 7019132"/>
              <a:gd name="connsiteX73" fmla="*/ 268734 w 7175104"/>
              <a:gd name="connsiteY73" fmla="*/ 6380911 h 7019132"/>
              <a:gd name="connsiteX74" fmla="*/ 267738 w 7175104"/>
              <a:gd name="connsiteY74" fmla="*/ 6380911 h 7019132"/>
              <a:gd name="connsiteX75" fmla="*/ 269399 w 7175104"/>
              <a:gd name="connsiteY75" fmla="*/ 6380261 h 7019132"/>
              <a:gd name="connsiteX76" fmla="*/ 276374 w 7175104"/>
              <a:gd name="connsiteY76" fmla="*/ 6377337 h 7019132"/>
              <a:gd name="connsiteX77" fmla="*/ 262091 w 7175104"/>
              <a:gd name="connsiteY77" fmla="*/ 6307145 h 7019132"/>
              <a:gd name="connsiteX78" fmla="*/ 181371 w 7175104"/>
              <a:gd name="connsiteY78" fmla="*/ 6354264 h 7019132"/>
              <a:gd name="connsiteX79" fmla="*/ 262091 w 7175104"/>
              <a:gd name="connsiteY79" fmla="*/ 6307145 h 7019132"/>
              <a:gd name="connsiteX80" fmla="*/ 228540 w 7175104"/>
              <a:gd name="connsiteY80" fmla="*/ 6307145 h 7019132"/>
              <a:gd name="connsiteX81" fmla="*/ 234852 w 7175104"/>
              <a:gd name="connsiteY81" fmla="*/ 6313969 h 7019132"/>
              <a:gd name="connsiteX82" fmla="*/ 161108 w 7175104"/>
              <a:gd name="connsiteY82" fmla="*/ 6327293 h 7019132"/>
              <a:gd name="connsiteX83" fmla="*/ 228540 w 7175104"/>
              <a:gd name="connsiteY83" fmla="*/ 6307145 h 7019132"/>
              <a:gd name="connsiteX84" fmla="*/ 90021 w 7175104"/>
              <a:gd name="connsiteY84" fmla="*/ 6186585 h 7019132"/>
              <a:gd name="connsiteX85" fmla="*/ 67100 w 7175104"/>
              <a:gd name="connsiteY85" fmla="*/ 6193084 h 7019132"/>
              <a:gd name="connsiteX86" fmla="*/ 80720 w 7175104"/>
              <a:gd name="connsiteY86" fmla="*/ 6187235 h 7019132"/>
              <a:gd name="connsiteX87" fmla="*/ 94339 w 7175104"/>
              <a:gd name="connsiteY87" fmla="*/ 6185935 h 7019132"/>
              <a:gd name="connsiteX88" fmla="*/ 94007 w 7175104"/>
              <a:gd name="connsiteY88" fmla="*/ 6186585 h 7019132"/>
              <a:gd name="connsiteX89" fmla="*/ 90353 w 7175104"/>
              <a:gd name="connsiteY89" fmla="*/ 6186585 h 7019132"/>
              <a:gd name="connsiteX90" fmla="*/ 3191261 w 7175104"/>
              <a:gd name="connsiteY90" fmla="*/ 5863900 h 7019132"/>
              <a:gd name="connsiteX91" fmla="*/ 3197904 w 7175104"/>
              <a:gd name="connsiteY91" fmla="*/ 5877223 h 7019132"/>
              <a:gd name="connsiteX92" fmla="*/ 3197904 w 7175104"/>
              <a:gd name="connsiteY92" fmla="*/ 5881448 h 7019132"/>
              <a:gd name="connsiteX93" fmla="*/ 3197240 w 7175104"/>
              <a:gd name="connsiteY93" fmla="*/ 5881773 h 7019132"/>
              <a:gd name="connsiteX94" fmla="*/ 3191261 w 7175104"/>
              <a:gd name="connsiteY94" fmla="*/ 5864550 h 7019132"/>
              <a:gd name="connsiteX95" fmla="*/ 3191261 w 7175104"/>
              <a:gd name="connsiteY95" fmla="*/ 5857076 h 7019132"/>
              <a:gd name="connsiteX96" fmla="*/ 3191261 w 7175104"/>
              <a:gd name="connsiteY96" fmla="*/ 5863900 h 7019132"/>
              <a:gd name="connsiteX97" fmla="*/ 3190596 w 7175104"/>
              <a:gd name="connsiteY97" fmla="*/ 5862600 h 7019132"/>
              <a:gd name="connsiteX98" fmla="*/ 3189267 w 7175104"/>
              <a:gd name="connsiteY98" fmla="*/ 5858701 h 7019132"/>
              <a:gd name="connsiteX99" fmla="*/ 3191261 w 7175104"/>
              <a:gd name="connsiteY99" fmla="*/ 5857076 h 7019132"/>
              <a:gd name="connsiteX100" fmla="*/ 3473614 w 7175104"/>
              <a:gd name="connsiteY100" fmla="*/ 5783310 h 7019132"/>
              <a:gd name="connsiteX101" fmla="*/ 3474943 w 7175104"/>
              <a:gd name="connsiteY101" fmla="*/ 5790459 h 7019132"/>
              <a:gd name="connsiteX102" fmla="*/ 3473614 w 7175104"/>
              <a:gd name="connsiteY102" fmla="*/ 5790134 h 7019132"/>
              <a:gd name="connsiteX103" fmla="*/ 3473614 w 7175104"/>
              <a:gd name="connsiteY103" fmla="*/ 5783310 h 7019132"/>
              <a:gd name="connsiteX104" fmla="*/ 3466638 w 7175104"/>
              <a:gd name="connsiteY104" fmla="*/ 5763163 h 7019132"/>
              <a:gd name="connsiteX105" fmla="*/ 3468631 w 7175104"/>
              <a:gd name="connsiteY105" fmla="*/ 5766737 h 7019132"/>
              <a:gd name="connsiteX106" fmla="*/ 3469628 w 7175104"/>
              <a:gd name="connsiteY106" fmla="*/ 5769012 h 7019132"/>
              <a:gd name="connsiteX107" fmla="*/ 3466638 w 7175104"/>
              <a:gd name="connsiteY107" fmla="*/ 5769662 h 7019132"/>
              <a:gd name="connsiteX108" fmla="*/ 3466638 w 7175104"/>
              <a:gd name="connsiteY108" fmla="*/ 5763163 h 7019132"/>
              <a:gd name="connsiteX109" fmla="*/ 3506500 w 7175104"/>
              <a:gd name="connsiteY109" fmla="*/ 5756988 h 7019132"/>
              <a:gd name="connsiteX110" fmla="*/ 3486901 w 7175104"/>
              <a:gd name="connsiteY110" fmla="*/ 5776486 h 7019132"/>
              <a:gd name="connsiteX111" fmla="*/ 3480257 w 7175104"/>
              <a:gd name="connsiteY111" fmla="*/ 5783310 h 7019132"/>
              <a:gd name="connsiteX112" fmla="*/ 3473614 w 7175104"/>
              <a:gd name="connsiteY112" fmla="*/ 5783310 h 7019132"/>
              <a:gd name="connsiteX113" fmla="*/ 3472617 w 7175104"/>
              <a:gd name="connsiteY113" fmla="*/ 5779411 h 7019132"/>
              <a:gd name="connsiteX114" fmla="*/ 3469628 w 7175104"/>
              <a:gd name="connsiteY114" fmla="*/ 5769012 h 7019132"/>
              <a:gd name="connsiteX115" fmla="*/ 550756 w 7175104"/>
              <a:gd name="connsiteY115" fmla="*/ 5729692 h 7019132"/>
              <a:gd name="connsiteX116" fmla="*/ 530493 w 7175104"/>
              <a:gd name="connsiteY116" fmla="*/ 5743340 h 7019132"/>
              <a:gd name="connsiteX117" fmla="*/ 530493 w 7175104"/>
              <a:gd name="connsiteY117" fmla="*/ 5749839 h 7019132"/>
              <a:gd name="connsiteX118" fmla="*/ 537468 w 7175104"/>
              <a:gd name="connsiteY118" fmla="*/ 5749839 h 7019132"/>
              <a:gd name="connsiteX119" fmla="*/ 497275 w 7175104"/>
              <a:gd name="connsiteY119" fmla="*/ 5769662 h 7019132"/>
              <a:gd name="connsiteX120" fmla="*/ 550756 w 7175104"/>
              <a:gd name="connsiteY120" fmla="*/ 5729692 h 7019132"/>
              <a:gd name="connsiteX121" fmla="*/ 988490 w 7175104"/>
              <a:gd name="connsiteY121" fmla="*/ 5708196 h 7019132"/>
              <a:gd name="connsiteX122" fmla="*/ 988720 w 7175104"/>
              <a:gd name="connsiteY122" fmla="*/ 5708374 h 7019132"/>
              <a:gd name="connsiteX123" fmla="*/ 987573 w 7175104"/>
              <a:gd name="connsiteY123" fmla="*/ 5709544 h 7019132"/>
              <a:gd name="connsiteX124" fmla="*/ 940736 w 7175104"/>
              <a:gd name="connsiteY124" fmla="*/ 5736516 h 7019132"/>
              <a:gd name="connsiteX125" fmla="*/ 956348 w 7175104"/>
              <a:gd name="connsiteY125" fmla="*/ 5717668 h 7019132"/>
              <a:gd name="connsiteX126" fmla="*/ 973622 w 7175104"/>
              <a:gd name="connsiteY126" fmla="*/ 5708244 h 7019132"/>
              <a:gd name="connsiteX127" fmla="*/ 969636 w 7175104"/>
              <a:gd name="connsiteY127" fmla="*/ 5711494 h 7019132"/>
              <a:gd name="connsiteX128" fmla="*/ 982466 w 7175104"/>
              <a:gd name="connsiteY128" fmla="*/ 5709666 h 7019132"/>
              <a:gd name="connsiteX129" fmla="*/ 980930 w 7175104"/>
              <a:gd name="connsiteY129" fmla="*/ 5702720 h 7019132"/>
              <a:gd name="connsiteX130" fmla="*/ 982258 w 7175104"/>
              <a:gd name="connsiteY130" fmla="*/ 5703370 h 7019132"/>
              <a:gd name="connsiteX131" fmla="*/ 973622 w 7175104"/>
              <a:gd name="connsiteY131" fmla="*/ 5708244 h 7019132"/>
              <a:gd name="connsiteX132" fmla="*/ 835435 w 7175104"/>
              <a:gd name="connsiteY132" fmla="*/ 5187009 h 7019132"/>
              <a:gd name="connsiteX133" fmla="*/ 836099 w 7175104"/>
              <a:gd name="connsiteY133" fmla="*/ 5187009 h 7019132"/>
              <a:gd name="connsiteX134" fmla="*/ 839753 w 7175104"/>
              <a:gd name="connsiteY134" fmla="*/ 5192208 h 7019132"/>
              <a:gd name="connsiteX135" fmla="*/ 833109 w 7175104"/>
              <a:gd name="connsiteY135" fmla="*/ 5192208 h 7019132"/>
              <a:gd name="connsiteX136" fmla="*/ 819490 w 7175104"/>
              <a:gd name="connsiteY136" fmla="*/ 5199032 h 7019132"/>
              <a:gd name="connsiteX137" fmla="*/ 835435 w 7175104"/>
              <a:gd name="connsiteY137" fmla="*/ 5187009 h 7019132"/>
              <a:gd name="connsiteX138" fmla="*/ 846397 w 7175104"/>
              <a:gd name="connsiteY138" fmla="*/ 5180835 h 7019132"/>
              <a:gd name="connsiteX139" fmla="*/ 849054 w 7175104"/>
              <a:gd name="connsiteY139" fmla="*/ 5185709 h 7019132"/>
              <a:gd name="connsiteX140" fmla="*/ 846397 w 7175104"/>
              <a:gd name="connsiteY140" fmla="*/ 5182134 h 7019132"/>
              <a:gd name="connsiteX141" fmla="*/ 846397 w 7175104"/>
              <a:gd name="connsiteY141" fmla="*/ 5178885 h 7019132"/>
              <a:gd name="connsiteX142" fmla="*/ 846397 w 7175104"/>
              <a:gd name="connsiteY142" fmla="*/ 5180835 h 7019132"/>
              <a:gd name="connsiteX143" fmla="*/ 846064 w 7175104"/>
              <a:gd name="connsiteY143" fmla="*/ 5180510 h 7019132"/>
              <a:gd name="connsiteX144" fmla="*/ 846397 w 7175104"/>
              <a:gd name="connsiteY144" fmla="*/ 5178885 h 7019132"/>
              <a:gd name="connsiteX145" fmla="*/ 859684 w 7175104"/>
              <a:gd name="connsiteY145" fmla="*/ 5169786 h 7019132"/>
              <a:gd name="connsiteX146" fmla="*/ 860016 w 7175104"/>
              <a:gd name="connsiteY146" fmla="*/ 5170111 h 7019132"/>
              <a:gd name="connsiteX147" fmla="*/ 860016 w 7175104"/>
              <a:gd name="connsiteY147" fmla="*/ 5172061 h 7019132"/>
              <a:gd name="connsiteX148" fmla="*/ 859684 w 7175104"/>
              <a:gd name="connsiteY148" fmla="*/ 5169786 h 7019132"/>
              <a:gd name="connsiteX149" fmla="*/ 860016 w 7175104"/>
              <a:gd name="connsiteY149" fmla="*/ 5167186 h 7019132"/>
              <a:gd name="connsiteX150" fmla="*/ 862009 w 7175104"/>
              <a:gd name="connsiteY150" fmla="*/ 5170111 h 7019132"/>
              <a:gd name="connsiteX151" fmla="*/ 863338 w 7175104"/>
              <a:gd name="connsiteY151" fmla="*/ 5173685 h 7019132"/>
              <a:gd name="connsiteX152" fmla="*/ 860016 w 7175104"/>
              <a:gd name="connsiteY152" fmla="*/ 5170111 h 7019132"/>
              <a:gd name="connsiteX153" fmla="*/ 857359 w 7175104"/>
              <a:gd name="connsiteY153" fmla="*/ 5162637 h 7019132"/>
              <a:gd name="connsiteX154" fmla="*/ 860016 w 7175104"/>
              <a:gd name="connsiteY154" fmla="*/ 5165237 h 7019132"/>
              <a:gd name="connsiteX155" fmla="*/ 860016 w 7175104"/>
              <a:gd name="connsiteY155" fmla="*/ 5167186 h 7019132"/>
              <a:gd name="connsiteX156" fmla="*/ 814756 w 7175104"/>
              <a:gd name="connsiteY156" fmla="*/ 5152360 h 7019132"/>
              <a:gd name="connsiteX157" fmla="*/ 819490 w 7175104"/>
              <a:gd name="connsiteY157" fmla="*/ 5158737 h 7019132"/>
              <a:gd name="connsiteX158" fmla="*/ 826134 w 7175104"/>
              <a:gd name="connsiteY158" fmla="*/ 5158737 h 7019132"/>
              <a:gd name="connsiteX159" fmla="*/ 830784 w 7175104"/>
              <a:gd name="connsiteY159" fmla="*/ 5158737 h 7019132"/>
              <a:gd name="connsiteX160" fmla="*/ 845732 w 7175104"/>
              <a:gd name="connsiteY160" fmla="*/ 5180835 h 7019132"/>
              <a:gd name="connsiteX161" fmla="*/ 846397 w 7175104"/>
              <a:gd name="connsiteY161" fmla="*/ 5182134 h 7019132"/>
              <a:gd name="connsiteX162" fmla="*/ 846397 w 7175104"/>
              <a:gd name="connsiteY162" fmla="*/ 5185709 h 7019132"/>
              <a:gd name="connsiteX163" fmla="*/ 836099 w 7175104"/>
              <a:gd name="connsiteY163" fmla="*/ 5187009 h 7019132"/>
              <a:gd name="connsiteX164" fmla="*/ 833774 w 7175104"/>
              <a:gd name="connsiteY164" fmla="*/ 5183109 h 7019132"/>
              <a:gd name="connsiteX165" fmla="*/ 814507 w 7175104"/>
              <a:gd name="connsiteY165" fmla="*/ 5152563 h 7019132"/>
              <a:gd name="connsiteX166" fmla="*/ 814756 w 7175104"/>
              <a:gd name="connsiteY166" fmla="*/ 5152360 h 7019132"/>
              <a:gd name="connsiteX167" fmla="*/ 846397 w 7175104"/>
              <a:gd name="connsiteY167" fmla="*/ 5145089 h 7019132"/>
              <a:gd name="connsiteX168" fmla="*/ 857359 w 7175104"/>
              <a:gd name="connsiteY168" fmla="*/ 5162637 h 7019132"/>
              <a:gd name="connsiteX169" fmla="*/ 853372 w 7175104"/>
              <a:gd name="connsiteY169" fmla="*/ 5158737 h 7019132"/>
              <a:gd name="connsiteX170" fmla="*/ 833109 w 7175104"/>
              <a:gd name="connsiteY170" fmla="*/ 5158737 h 7019132"/>
              <a:gd name="connsiteX171" fmla="*/ 830784 w 7175104"/>
              <a:gd name="connsiteY171" fmla="*/ 5158737 h 7019132"/>
              <a:gd name="connsiteX172" fmla="*/ 826134 w 7175104"/>
              <a:gd name="connsiteY172" fmla="*/ 5151913 h 7019132"/>
              <a:gd name="connsiteX173" fmla="*/ 833109 w 7175104"/>
              <a:gd name="connsiteY173" fmla="*/ 5151913 h 7019132"/>
              <a:gd name="connsiteX174" fmla="*/ 846397 w 7175104"/>
              <a:gd name="connsiteY174" fmla="*/ 5145089 h 7019132"/>
              <a:gd name="connsiteX175" fmla="*/ 651739 w 7175104"/>
              <a:gd name="connsiteY175" fmla="*/ 4923791 h 7019132"/>
              <a:gd name="connsiteX176" fmla="*/ 637455 w 7175104"/>
              <a:gd name="connsiteY176" fmla="*/ 4941014 h 7019132"/>
              <a:gd name="connsiteX177" fmla="*/ 634465 w 7175104"/>
              <a:gd name="connsiteY177" fmla="*/ 4942314 h 7019132"/>
              <a:gd name="connsiteX178" fmla="*/ 651739 w 7175104"/>
              <a:gd name="connsiteY178" fmla="*/ 4923791 h 7019132"/>
              <a:gd name="connsiteX179" fmla="*/ 496231 w 7175104"/>
              <a:gd name="connsiteY179" fmla="*/ 4914606 h 7019132"/>
              <a:gd name="connsiteX180" fmla="*/ 483655 w 7175104"/>
              <a:gd name="connsiteY180" fmla="*/ 4930291 h 7019132"/>
              <a:gd name="connsiteX181" fmla="*/ 492728 w 7175104"/>
              <a:gd name="connsiteY181" fmla="*/ 4918328 h 7019132"/>
              <a:gd name="connsiteX182" fmla="*/ 792915 w 7175104"/>
              <a:gd name="connsiteY182" fmla="*/ 4634577 h 7019132"/>
              <a:gd name="connsiteX183" fmla="*/ 790922 w 7175104"/>
              <a:gd name="connsiteY183" fmla="*/ 4638152 h 7019132"/>
              <a:gd name="connsiteX184" fmla="*/ 790922 w 7175104"/>
              <a:gd name="connsiteY184" fmla="*/ 4636852 h 7019132"/>
              <a:gd name="connsiteX185" fmla="*/ 1200169 w 7175104"/>
              <a:gd name="connsiteY185" fmla="*/ 2465795 h 7019132"/>
              <a:gd name="connsiteX186" fmla="*/ 1200501 w 7175104"/>
              <a:gd name="connsiteY186" fmla="*/ 2465795 h 7019132"/>
              <a:gd name="connsiteX187" fmla="*/ 1195851 w 7175104"/>
              <a:gd name="connsiteY187" fmla="*/ 2478468 h 7019132"/>
              <a:gd name="connsiteX188" fmla="*/ 1209138 w 7175104"/>
              <a:gd name="connsiteY188" fmla="*/ 2411527 h 7019132"/>
              <a:gd name="connsiteX189" fmla="*/ 1207809 w 7175104"/>
              <a:gd name="connsiteY189" fmla="*/ 2442398 h 7019132"/>
              <a:gd name="connsiteX190" fmla="*/ 1200169 w 7175104"/>
              <a:gd name="connsiteY190" fmla="*/ 2465795 h 7019132"/>
              <a:gd name="connsiteX191" fmla="*/ 1197512 w 7175104"/>
              <a:gd name="connsiteY191" fmla="*/ 2463520 h 7019132"/>
              <a:gd name="connsiteX192" fmla="*/ 1188875 w 7175104"/>
              <a:gd name="connsiteY192" fmla="*/ 2458321 h 7019132"/>
              <a:gd name="connsiteX193" fmla="*/ 1209138 w 7175104"/>
              <a:gd name="connsiteY193" fmla="*/ 2411527 h 7019132"/>
              <a:gd name="connsiteX194" fmla="*/ 4096453 w 7175104"/>
              <a:gd name="connsiteY194" fmla="*/ 818899 h 7019132"/>
              <a:gd name="connsiteX195" fmla="*/ 4098114 w 7175104"/>
              <a:gd name="connsiteY195" fmla="*/ 819549 h 7019132"/>
              <a:gd name="connsiteX196" fmla="*/ 4092135 w 7175104"/>
              <a:gd name="connsiteY196" fmla="*/ 826048 h 7019132"/>
              <a:gd name="connsiteX197" fmla="*/ 4152259 w 7175104"/>
              <a:gd name="connsiteY197" fmla="*/ 772429 h 7019132"/>
              <a:gd name="connsiteX198" fmla="*/ 4104758 w 7175104"/>
              <a:gd name="connsiteY198" fmla="*/ 805900 h 7019132"/>
              <a:gd name="connsiteX199" fmla="*/ 4096453 w 7175104"/>
              <a:gd name="connsiteY199" fmla="*/ 818899 h 7019132"/>
              <a:gd name="connsiteX200" fmla="*/ 4089145 w 7175104"/>
              <a:gd name="connsiteY200" fmla="*/ 814674 h 7019132"/>
              <a:gd name="connsiteX201" fmla="*/ 4051276 w 7175104"/>
              <a:gd name="connsiteY201" fmla="*/ 819549 h 7019132"/>
              <a:gd name="connsiteX202" fmla="*/ 4152259 w 7175104"/>
              <a:gd name="connsiteY202" fmla="*/ 772429 h 7019132"/>
              <a:gd name="connsiteX203" fmla="*/ 4125021 w 7175104"/>
              <a:gd name="connsiteY203" fmla="*/ 0 h 7019132"/>
              <a:gd name="connsiteX204" fmla="*/ 4138640 w 7175104"/>
              <a:gd name="connsiteY204" fmla="*/ 60443 h 7019132"/>
              <a:gd name="connsiteX205" fmla="*/ 4192121 w 7175104"/>
              <a:gd name="connsiteY205" fmla="*/ 80590 h 7019132"/>
              <a:gd name="connsiteX206" fmla="*/ 4158903 w 7175104"/>
              <a:gd name="connsiteY206" fmla="*/ 107562 h 7019132"/>
              <a:gd name="connsiteX207" fmla="*/ 4252910 w 7175104"/>
              <a:gd name="connsiteY207" fmla="*/ 107562 h 7019132"/>
              <a:gd name="connsiteX208" fmla="*/ 4333630 w 7175104"/>
              <a:gd name="connsiteY208" fmla="*/ 201475 h 7019132"/>
              <a:gd name="connsiteX209" fmla="*/ 4393755 w 7175104"/>
              <a:gd name="connsiteY209" fmla="*/ 161180 h 7019132"/>
              <a:gd name="connsiteX210" fmla="*/ 4387111 w 7175104"/>
              <a:gd name="connsiteY210" fmla="*/ 234946 h 7019132"/>
              <a:gd name="connsiteX211" fmla="*/ 4427637 w 7175104"/>
              <a:gd name="connsiteY211" fmla="*/ 288889 h 7019132"/>
              <a:gd name="connsiteX212" fmla="*/ 4460855 w 7175104"/>
              <a:gd name="connsiteY212" fmla="*/ 261918 h 7019132"/>
              <a:gd name="connsiteX213" fmla="*/ 4561838 w 7175104"/>
              <a:gd name="connsiteY213" fmla="*/ 362655 h 7019132"/>
              <a:gd name="connsiteX214" fmla="*/ 4669133 w 7175104"/>
              <a:gd name="connsiteY214" fmla="*/ 429922 h 7019132"/>
              <a:gd name="connsiteX215" fmla="*/ 4622295 w 7175104"/>
              <a:gd name="connsiteY215" fmla="*/ 463393 h 7019132"/>
              <a:gd name="connsiteX216" fmla="*/ 4729590 w 7175104"/>
              <a:gd name="connsiteY216" fmla="*/ 436421 h 7019132"/>
              <a:gd name="connsiteX217" fmla="*/ 4790379 w 7175104"/>
              <a:gd name="connsiteY217" fmla="*/ 450069 h 7019132"/>
              <a:gd name="connsiteX218" fmla="*/ 4850503 w 7175104"/>
              <a:gd name="connsiteY218" fmla="*/ 523835 h 7019132"/>
              <a:gd name="connsiteX219" fmla="*/ 4870766 w 7175104"/>
              <a:gd name="connsiteY219" fmla="*/ 611249 h 7019132"/>
              <a:gd name="connsiteX220" fmla="*/ 4904649 w 7175104"/>
              <a:gd name="connsiteY220" fmla="*/ 584278 h 7019132"/>
              <a:gd name="connsiteX221" fmla="*/ 4937867 w 7175104"/>
              <a:gd name="connsiteY221" fmla="*/ 597601 h 7019132"/>
              <a:gd name="connsiteX222" fmla="*/ 4917604 w 7175104"/>
              <a:gd name="connsiteY222" fmla="*/ 671367 h 7019132"/>
              <a:gd name="connsiteX223" fmla="*/ 4917604 w 7175104"/>
              <a:gd name="connsiteY223" fmla="*/ 691839 h 7019132"/>
              <a:gd name="connsiteX224" fmla="*/ 4971749 w 7175104"/>
              <a:gd name="connsiteY224" fmla="*/ 685015 h 7019132"/>
              <a:gd name="connsiteX225" fmla="*/ 5018587 w 7175104"/>
              <a:gd name="connsiteY225" fmla="*/ 765605 h 7019132"/>
              <a:gd name="connsiteX226" fmla="*/ 5086020 w 7175104"/>
              <a:gd name="connsiteY226" fmla="*/ 738959 h 7019132"/>
              <a:gd name="connsiteX227" fmla="*/ 5159764 w 7175104"/>
              <a:gd name="connsiteY227" fmla="*/ 792577 h 7019132"/>
              <a:gd name="connsiteX228" fmla="*/ 5119238 w 7175104"/>
              <a:gd name="connsiteY228" fmla="*/ 805900 h 7019132"/>
              <a:gd name="connsiteX229" fmla="*/ 5186670 w 7175104"/>
              <a:gd name="connsiteY229" fmla="*/ 859519 h 7019132"/>
              <a:gd name="connsiteX230" fmla="*/ 5253771 w 7175104"/>
              <a:gd name="connsiteY230" fmla="*/ 913462 h 7019132"/>
              <a:gd name="connsiteX231" fmla="*/ 5469024 w 7175104"/>
              <a:gd name="connsiteY231" fmla="*/ 953757 h 7019132"/>
              <a:gd name="connsiteX232" fmla="*/ 5495598 w 7175104"/>
              <a:gd name="connsiteY232" fmla="*/ 900139 h 7019132"/>
              <a:gd name="connsiteX233" fmla="*/ 5556388 w 7175104"/>
              <a:gd name="connsiteY233" fmla="*/ 906963 h 7019132"/>
              <a:gd name="connsiteX234" fmla="*/ 5522505 w 7175104"/>
              <a:gd name="connsiteY234" fmla="*/ 927110 h 7019132"/>
              <a:gd name="connsiteX235" fmla="*/ 5515861 w 7175104"/>
              <a:gd name="connsiteY235" fmla="*/ 960581 h 7019132"/>
              <a:gd name="connsiteX236" fmla="*/ 5549412 w 7175104"/>
              <a:gd name="connsiteY236" fmla="*/ 940109 h 7019132"/>
              <a:gd name="connsiteX237" fmla="*/ 5575986 w 7175104"/>
              <a:gd name="connsiteY237" fmla="*/ 946933 h 7019132"/>
              <a:gd name="connsiteX238" fmla="*/ 5549412 w 7175104"/>
              <a:gd name="connsiteY238" fmla="*/ 973905 h 7019132"/>
              <a:gd name="connsiteX239" fmla="*/ 5609869 w 7175104"/>
              <a:gd name="connsiteY239" fmla="*/ 940109 h 7019132"/>
              <a:gd name="connsiteX240" fmla="*/ 5582962 w 7175104"/>
              <a:gd name="connsiteY240" fmla="*/ 973905 h 7019132"/>
              <a:gd name="connsiteX241" fmla="*/ 5764333 w 7175104"/>
              <a:gd name="connsiteY241" fmla="*/ 1095115 h 7019132"/>
              <a:gd name="connsiteX242" fmla="*/ 5764333 w 7175104"/>
              <a:gd name="connsiteY242" fmla="*/ 1115262 h 7019132"/>
              <a:gd name="connsiteX243" fmla="*/ 5784596 w 7175104"/>
              <a:gd name="connsiteY243" fmla="*/ 1222499 h 7019132"/>
              <a:gd name="connsiteX244" fmla="*/ 5838409 w 7175104"/>
              <a:gd name="connsiteY244" fmla="*/ 1249471 h 7019132"/>
              <a:gd name="connsiteX245" fmla="*/ 5864983 w 7175104"/>
              <a:gd name="connsiteY245" fmla="*/ 1316412 h 7019132"/>
              <a:gd name="connsiteX246" fmla="*/ 5845053 w 7175104"/>
              <a:gd name="connsiteY246" fmla="*/ 1255970 h 7019132"/>
              <a:gd name="connsiteX247" fmla="*/ 5992873 w 7175104"/>
              <a:gd name="connsiteY247" fmla="*/ 1282941 h 7019132"/>
              <a:gd name="connsiteX248" fmla="*/ 6052998 w 7175104"/>
              <a:gd name="connsiteY248" fmla="*/ 1383354 h 7019132"/>
              <a:gd name="connsiteX249" fmla="*/ 5992873 w 7175104"/>
              <a:gd name="connsiteY249" fmla="*/ 1437622 h 7019132"/>
              <a:gd name="connsiteX250" fmla="*/ 6066617 w 7175104"/>
              <a:gd name="connsiteY250" fmla="*/ 1403826 h 7019132"/>
              <a:gd name="connsiteX251" fmla="*/ 6133718 w 7175104"/>
              <a:gd name="connsiteY251" fmla="*/ 1450946 h 7019132"/>
              <a:gd name="connsiteX252" fmla="*/ 6160624 w 7175104"/>
              <a:gd name="connsiteY252" fmla="*/ 1457770 h 7019132"/>
              <a:gd name="connsiteX253" fmla="*/ 6167600 w 7175104"/>
              <a:gd name="connsiteY253" fmla="*/ 1464594 h 7019132"/>
              <a:gd name="connsiteX254" fmla="*/ 6172583 w 7175104"/>
              <a:gd name="connsiteY254" fmla="*/ 1467194 h 7019132"/>
              <a:gd name="connsiteX255" fmla="*/ 6201150 w 7175104"/>
              <a:gd name="connsiteY255" fmla="*/ 1504564 h 7019132"/>
              <a:gd name="connsiteX256" fmla="*/ 6201150 w 7175104"/>
              <a:gd name="connsiteY256" fmla="*/ 1538360 h 7019132"/>
              <a:gd name="connsiteX257" fmla="*/ 6247988 w 7175104"/>
              <a:gd name="connsiteY257" fmla="*/ 1511388 h 7019132"/>
              <a:gd name="connsiteX258" fmla="*/ 6302133 w 7175104"/>
              <a:gd name="connsiteY258" fmla="*/ 1551683 h 7019132"/>
              <a:gd name="connsiteX259" fmla="*/ 6274894 w 7175104"/>
              <a:gd name="connsiteY259" fmla="*/ 1585154 h 7019132"/>
              <a:gd name="connsiteX260" fmla="*/ 6261607 w 7175104"/>
              <a:gd name="connsiteY260" fmla="*/ 1591978 h 7019132"/>
              <a:gd name="connsiteX261" fmla="*/ 6234368 w 7175104"/>
              <a:gd name="connsiteY261" fmla="*/ 1618950 h 7019132"/>
              <a:gd name="connsiteX262" fmla="*/ 6261607 w 7175104"/>
              <a:gd name="connsiteY262" fmla="*/ 1612126 h 7019132"/>
              <a:gd name="connsiteX263" fmla="*/ 6214770 w 7175104"/>
              <a:gd name="connsiteY263" fmla="*/ 1639097 h 7019132"/>
              <a:gd name="connsiteX264" fmla="*/ 6153981 w 7175104"/>
              <a:gd name="connsiteY264" fmla="*/ 1652096 h 7019132"/>
              <a:gd name="connsiteX265" fmla="*/ 6113787 w 7175104"/>
              <a:gd name="connsiteY265" fmla="*/ 1618950 h 7019132"/>
              <a:gd name="connsiteX266" fmla="*/ 6100500 w 7175104"/>
              <a:gd name="connsiteY266" fmla="*/ 1665744 h 7019132"/>
              <a:gd name="connsiteX267" fmla="*/ 6133718 w 7175104"/>
              <a:gd name="connsiteY267" fmla="*/ 1665744 h 7019132"/>
              <a:gd name="connsiteX268" fmla="*/ 6107143 w 7175104"/>
              <a:gd name="connsiteY268" fmla="*/ 1672568 h 7019132"/>
              <a:gd name="connsiteX269" fmla="*/ 6120763 w 7175104"/>
              <a:gd name="connsiteY269" fmla="*/ 1692716 h 7019132"/>
              <a:gd name="connsiteX270" fmla="*/ 6127406 w 7175104"/>
              <a:gd name="connsiteY270" fmla="*/ 1679067 h 7019132"/>
              <a:gd name="connsiteX271" fmla="*/ 6127406 w 7175104"/>
              <a:gd name="connsiteY271" fmla="*/ 1706039 h 7019132"/>
              <a:gd name="connsiteX272" fmla="*/ 6174244 w 7175104"/>
              <a:gd name="connsiteY272" fmla="*/ 1692716 h 7019132"/>
              <a:gd name="connsiteX273" fmla="*/ 6164278 w 7175104"/>
              <a:gd name="connsiteY273" fmla="*/ 1705389 h 7019132"/>
              <a:gd name="connsiteX274" fmla="*/ 6140361 w 7175104"/>
              <a:gd name="connsiteY274" fmla="*/ 1719687 h 7019132"/>
              <a:gd name="connsiteX275" fmla="*/ 6159960 w 7175104"/>
              <a:gd name="connsiteY275" fmla="*/ 1711238 h 7019132"/>
              <a:gd name="connsiteX276" fmla="*/ 6164278 w 7175104"/>
              <a:gd name="connsiteY276" fmla="*/ 1705389 h 7019132"/>
              <a:gd name="connsiteX277" fmla="*/ 6167600 w 7175104"/>
              <a:gd name="connsiteY277" fmla="*/ 1703764 h 7019132"/>
              <a:gd name="connsiteX278" fmla="*/ 6174244 w 7175104"/>
              <a:gd name="connsiteY278" fmla="*/ 1692716 h 7019132"/>
              <a:gd name="connsiteX279" fmla="*/ 6167600 w 7175104"/>
              <a:gd name="connsiteY279" fmla="*/ 1733011 h 7019132"/>
              <a:gd name="connsiteX280" fmla="*/ 6180887 w 7175104"/>
              <a:gd name="connsiteY280" fmla="*/ 1746334 h 7019132"/>
              <a:gd name="connsiteX281" fmla="*/ 6214770 w 7175104"/>
              <a:gd name="connsiteY281" fmla="*/ 1726511 h 7019132"/>
              <a:gd name="connsiteX282" fmla="*/ 6187531 w 7175104"/>
              <a:gd name="connsiteY282" fmla="*/ 1753158 h 7019132"/>
              <a:gd name="connsiteX283" fmla="*/ 6227725 w 7175104"/>
              <a:gd name="connsiteY283" fmla="*/ 1766482 h 7019132"/>
              <a:gd name="connsiteX284" fmla="*/ 6247988 w 7175104"/>
              <a:gd name="connsiteY284" fmla="*/ 1773306 h 7019132"/>
              <a:gd name="connsiteX285" fmla="*/ 6254631 w 7175104"/>
              <a:gd name="connsiteY285" fmla="*/ 1780130 h 7019132"/>
              <a:gd name="connsiteX286" fmla="*/ 6268251 w 7175104"/>
              <a:gd name="connsiteY286" fmla="*/ 1780130 h 7019132"/>
              <a:gd name="connsiteX287" fmla="*/ 6295157 w 7175104"/>
              <a:gd name="connsiteY287" fmla="*/ 1780130 h 7019132"/>
              <a:gd name="connsiteX288" fmla="*/ 6261607 w 7175104"/>
              <a:gd name="connsiteY288" fmla="*/ 1800277 h 7019132"/>
              <a:gd name="connsiteX289" fmla="*/ 6288514 w 7175104"/>
              <a:gd name="connsiteY289" fmla="*/ 1820425 h 7019132"/>
              <a:gd name="connsiteX290" fmla="*/ 6308777 w 7175104"/>
              <a:gd name="connsiteY290" fmla="*/ 1786629 h 7019132"/>
              <a:gd name="connsiteX291" fmla="*/ 6341995 w 7175104"/>
              <a:gd name="connsiteY291" fmla="*/ 1800277 h 7019132"/>
              <a:gd name="connsiteX292" fmla="*/ 6281870 w 7175104"/>
              <a:gd name="connsiteY292" fmla="*/ 1833423 h 7019132"/>
              <a:gd name="connsiteX293" fmla="*/ 6295157 w 7175104"/>
              <a:gd name="connsiteY293" fmla="*/ 1874043 h 7019132"/>
              <a:gd name="connsiteX294" fmla="*/ 6335351 w 7175104"/>
              <a:gd name="connsiteY294" fmla="*/ 1847072 h 7019132"/>
              <a:gd name="connsiteX295" fmla="*/ 6382521 w 7175104"/>
              <a:gd name="connsiteY295" fmla="*/ 1867219 h 7019132"/>
              <a:gd name="connsiteX296" fmla="*/ 6523366 w 7175104"/>
              <a:gd name="connsiteY296" fmla="*/ 1901015 h 7019132"/>
              <a:gd name="connsiteX297" fmla="*/ 6490148 w 7175104"/>
              <a:gd name="connsiteY297" fmla="*/ 1920838 h 7019132"/>
              <a:gd name="connsiteX298" fmla="*/ 6550272 w 7175104"/>
              <a:gd name="connsiteY298" fmla="*/ 1914663 h 7019132"/>
              <a:gd name="connsiteX299" fmla="*/ 6557248 w 7175104"/>
              <a:gd name="connsiteY299" fmla="*/ 1947809 h 7019132"/>
              <a:gd name="connsiteX300" fmla="*/ 6510078 w 7175104"/>
              <a:gd name="connsiteY300" fmla="*/ 1974781 h 7019132"/>
              <a:gd name="connsiteX301" fmla="*/ 6590798 w 7175104"/>
              <a:gd name="connsiteY301" fmla="*/ 1974781 h 7019132"/>
              <a:gd name="connsiteX302" fmla="*/ 6584155 w 7175104"/>
              <a:gd name="connsiteY302" fmla="*/ 2008252 h 7019132"/>
              <a:gd name="connsiteX303" fmla="*/ 6543629 w 7175104"/>
              <a:gd name="connsiteY303" fmla="*/ 2069019 h 7019132"/>
              <a:gd name="connsiteX304" fmla="*/ 6584155 w 7175104"/>
              <a:gd name="connsiteY304" fmla="*/ 2062195 h 7019132"/>
              <a:gd name="connsiteX305" fmla="*/ 6516722 w 7175104"/>
              <a:gd name="connsiteY305" fmla="*/ 2102165 h 7019132"/>
              <a:gd name="connsiteX306" fmla="*/ 6516722 w 7175104"/>
              <a:gd name="connsiteY306" fmla="*/ 2135961 h 7019132"/>
              <a:gd name="connsiteX307" fmla="*/ 6584155 w 7175104"/>
              <a:gd name="connsiteY307" fmla="*/ 2082343 h 7019132"/>
              <a:gd name="connsiteX308" fmla="*/ 6597774 w 7175104"/>
              <a:gd name="connsiteY308" fmla="*/ 2135961 h 7019132"/>
              <a:gd name="connsiteX309" fmla="*/ 6557248 w 7175104"/>
              <a:gd name="connsiteY309" fmla="*/ 2189579 h 7019132"/>
              <a:gd name="connsiteX310" fmla="*/ 6604086 w 7175104"/>
              <a:gd name="connsiteY310" fmla="*/ 2169757 h 7019132"/>
              <a:gd name="connsiteX311" fmla="*/ 6543629 w 7175104"/>
              <a:gd name="connsiteY311" fmla="*/ 2223375 h 7019132"/>
              <a:gd name="connsiteX312" fmla="*/ 6503435 w 7175104"/>
              <a:gd name="connsiteY312" fmla="*/ 2209727 h 7019132"/>
              <a:gd name="connsiteX313" fmla="*/ 6516722 w 7175104"/>
              <a:gd name="connsiteY313" fmla="*/ 2283492 h 7019132"/>
              <a:gd name="connsiteX314" fmla="*/ 6563892 w 7175104"/>
              <a:gd name="connsiteY314" fmla="*/ 2223375 h 7019132"/>
              <a:gd name="connsiteX315" fmla="*/ 6597774 w 7175104"/>
              <a:gd name="connsiteY315" fmla="*/ 2230199 h 7019132"/>
              <a:gd name="connsiteX316" fmla="*/ 6557248 w 7175104"/>
              <a:gd name="connsiteY316" fmla="*/ 2263670 h 7019132"/>
              <a:gd name="connsiteX317" fmla="*/ 6597774 w 7175104"/>
              <a:gd name="connsiteY317" fmla="*/ 2276993 h 7019132"/>
              <a:gd name="connsiteX318" fmla="*/ 6543629 w 7175104"/>
              <a:gd name="connsiteY318" fmla="*/ 2297141 h 7019132"/>
              <a:gd name="connsiteX319" fmla="*/ 6644612 w 7175104"/>
              <a:gd name="connsiteY319" fmla="*/ 2324113 h 7019132"/>
              <a:gd name="connsiteX320" fmla="*/ 6711712 w 7175104"/>
              <a:gd name="connsiteY320" fmla="*/ 2370907 h 7019132"/>
              <a:gd name="connsiteX321" fmla="*/ 6610729 w 7175104"/>
              <a:gd name="connsiteY321" fmla="*/ 2397878 h 7019132"/>
              <a:gd name="connsiteX322" fmla="*/ 6617373 w 7175104"/>
              <a:gd name="connsiteY322" fmla="*/ 2404703 h 7019132"/>
              <a:gd name="connsiteX323" fmla="*/ 6617373 w 7175104"/>
              <a:gd name="connsiteY323" fmla="*/ 2485293 h 7019132"/>
              <a:gd name="connsiteX324" fmla="*/ 6543629 w 7175104"/>
              <a:gd name="connsiteY324" fmla="*/ 2485293 h 7019132"/>
              <a:gd name="connsiteX325" fmla="*/ 6577511 w 7175104"/>
              <a:gd name="connsiteY325" fmla="*/ 2498616 h 7019132"/>
              <a:gd name="connsiteX326" fmla="*/ 6597774 w 7175104"/>
              <a:gd name="connsiteY326" fmla="*/ 2525588 h 7019132"/>
              <a:gd name="connsiteX327" fmla="*/ 6550272 w 7175104"/>
              <a:gd name="connsiteY327" fmla="*/ 2525588 h 7019132"/>
              <a:gd name="connsiteX328" fmla="*/ 6536985 w 7175104"/>
              <a:gd name="connsiteY328" fmla="*/ 2572382 h 7019132"/>
              <a:gd name="connsiteX329" fmla="*/ 6557248 w 7175104"/>
              <a:gd name="connsiteY329" fmla="*/ 2592854 h 7019132"/>
              <a:gd name="connsiteX330" fmla="*/ 6563892 w 7175104"/>
              <a:gd name="connsiteY330" fmla="*/ 2606178 h 7019132"/>
              <a:gd name="connsiteX331" fmla="*/ 6557248 w 7175104"/>
              <a:gd name="connsiteY331" fmla="*/ 2659796 h 7019132"/>
              <a:gd name="connsiteX332" fmla="*/ 6597774 w 7175104"/>
              <a:gd name="connsiteY332" fmla="*/ 2659796 h 7019132"/>
              <a:gd name="connsiteX333" fmla="*/ 6704736 w 7175104"/>
              <a:gd name="connsiteY333" fmla="*/ 2754034 h 7019132"/>
              <a:gd name="connsiteX334" fmla="*/ 6671518 w 7175104"/>
              <a:gd name="connsiteY334" fmla="*/ 2781006 h 7019132"/>
              <a:gd name="connsiteX335" fmla="*/ 6671518 w 7175104"/>
              <a:gd name="connsiteY335" fmla="*/ 2754034 h 7019132"/>
              <a:gd name="connsiteX336" fmla="*/ 6651255 w 7175104"/>
              <a:gd name="connsiteY336" fmla="*/ 2820976 h 7019132"/>
              <a:gd name="connsiteX337" fmla="*/ 6684805 w 7175104"/>
              <a:gd name="connsiteY337" fmla="*/ 2794330 h 7019132"/>
              <a:gd name="connsiteX338" fmla="*/ 6704736 w 7175104"/>
              <a:gd name="connsiteY338" fmla="*/ 2861596 h 7019132"/>
              <a:gd name="connsiteX339" fmla="*/ 6671518 w 7175104"/>
              <a:gd name="connsiteY339" fmla="*/ 2881744 h 7019132"/>
              <a:gd name="connsiteX340" fmla="*/ 6698093 w 7175104"/>
              <a:gd name="connsiteY340" fmla="*/ 2901566 h 7019132"/>
              <a:gd name="connsiteX341" fmla="*/ 6718356 w 7175104"/>
              <a:gd name="connsiteY341" fmla="*/ 2881744 h 7019132"/>
              <a:gd name="connsiteX342" fmla="*/ 6765525 w 7175104"/>
              <a:gd name="connsiteY342" fmla="*/ 2914890 h 7019132"/>
              <a:gd name="connsiteX343" fmla="*/ 6718356 w 7175104"/>
              <a:gd name="connsiteY343" fmla="*/ 2962334 h 7019132"/>
              <a:gd name="connsiteX344" fmla="*/ 6846245 w 7175104"/>
              <a:gd name="connsiteY344" fmla="*/ 3130013 h 7019132"/>
              <a:gd name="connsiteX345" fmla="*/ 6919989 w 7175104"/>
              <a:gd name="connsiteY345" fmla="*/ 3190456 h 7019132"/>
              <a:gd name="connsiteX346" fmla="*/ 6873152 w 7175104"/>
              <a:gd name="connsiteY346" fmla="*/ 3237575 h 7019132"/>
              <a:gd name="connsiteX347" fmla="*/ 6893083 w 7175104"/>
              <a:gd name="connsiteY347" fmla="*/ 3251223 h 7019132"/>
              <a:gd name="connsiteX348" fmla="*/ 6946896 w 7175104"/>
              <a:gd name="connsiteY348" fmla="*/ 3231076 h 7019132"/>
              <a:gd name="connsiteX349" fmla="*/ 7061166 w 7175104"/>
              <a:gd name="connsiteY349" fmla="*/ 3251223 h 7019132"/>
              <a:gd name="connsiteX350" fmla="*/ 6960515 w 7175104"/>
              <a:gd name="connsiteY350" fmla="*/ 3257398 h 7019132"/>
              <a:gd name="connsiteX351" fmla="*/ 6960515 w 7175104"/>
              <a:gd name="connsiteY351" fmla="*/ 3318165 h 7019132"/>
              <a:gd name="connsiteX352" fmla="*/ 6919989 w 7175104"/>
              <a:gd name="connsiteY352" fmla="*/ 3331813 h 7019132"/>
              <a:gd name="connsiteX353" fmla="*/ 6960515 w 7175104"/>
              <a:gd name="connsiteY353" fmla="*/ 3371783 h 7019132"/>
              <a:gd name="connsiteX354" fmla="*/ 6993734 w 7175104"/>
              <a:gd name="connsiteY354" fmla="*/ 3358460 h 7019132"/>
              <a:gd name="connsiteX355" fmla="*/ 7054523 w 7175104"/>
              <a:gd name="connsiteY355" fmla="*/ 3526139 h 7019132"/>
              <a:gd name="connsiteX356" fmla="*/ 7101360 w 7175104"/>
              <a:gd name="connsiteY356" fmla="*/ 3506317 h 7019132"/>
              <a:gd name="connsiteX357" fmla="*/ 7114647 w 7175104"/>
              <a:gd name="connsiteY357" fmla="*/ 3553111 h 7019132"/>
              <a:gd name="connsiteX358" fmla="*/ 7101360 w 7175104"/>
              <a:gd name="connsiteY358" fmla="*/ 3586907 h 7019132"/>
              <a:gd name="connsiteX359" fmla="*/ 7148530 w 7175104"/>
              <a:gd name="connsiteY359" fmla="*/ 3573583 h 7019132"/>
              <a:gd name="connsiteX360" fmla="*/ 7081097 w 7175104"/>
              <a:gd name="connsiteY360" fmla="*/ 3613553 h 7019132"/>
              <a:gd name="connsiteX361" fmla="*/ 7155173 w 7175104"/>
              <a:gd name="connsiteY361" fmla="*/ 3633701 h 7019132"/>
              <a:gd name="connsiteX362" fmla="*/ 7121623 w 7175104"/>
              <a:gd name="connsiteY362" fmla="*/ 3627202 h 7019132"/>
              <a:gd name="connsiteX363" fmla="*/ 7094384 w 7175104"/>
              <a:gd name="connsiteY363" fmla="*/ 3674321 h 7019132"/>
              <a:gd name="connsiteX364" fmla="*/ 7161485 w 7175104"/>
              <a:gd name="connsiteY364" fmla="*/ 3654173 h 7019132"/>
              <a:gd name="connsiteX365" fmla="*/ 7128267 w 7175104"/>
              <a:gd name="connsiteY365" fmla="*/ 3701292 h 7019132"/>
              <a:gd name="connsiteX366" fmla="*/ 7175104 w 7175104"/>
              <a:gd name="connsiteY366" fmla="*/ 3687644 h 7019132"/>
              <a:gd name="connsiteX367" fmla="*/ 7148530 w 7175104"/>
              <a:gd name="connsiteY367" fmla="*/ 3775058 h 7019132"/>
              <a:gd name="connsiteX368" fmla="*/ 7128267 w 7175104"/>
              <a:gd name="connsiteY368" fmla="*/ 3768234 h 7019132"/>
              <a:gd name="connsiteX369" fmla="*/ 7134910 w 7175104"/>
              <a:gd name="connsiteY369" fmla="*/ 3788707 h 7019132"/>
              <a:gd name="connsiteX370" fmla="*/ 7155173 w 7175104"/>
              <a:gd name="connsiteY370" fmla="*/ 3768234 h 7019132"/>
              <a:gd name="connsiteX371" fmla="*/ 7148530 w 7175104"/>
              <a:gd name="connsiteY371" fmla="*/ 3815028 h 7019132"/>
              <a:gd name="connsiteX372" fmla="*/ 7074453 w 7175104"/>
              <a:gd name="connsiteY372" fmla="*/ 3848824 h 7019132"/>
              <a:gd name="connsiteX373" fmla="*/ 7121623 w 7175104"/>
              <a:gd name="connsiteY373" fmla="*/ 3848824 h 7019132"/>
              <a:gd name="connsiteX374" fmla="*/ 7034260 w 7175104"/>
              <a:gd name="connsiteY374" fmla="*/ 3875796 h 7019132"/>
              <a:gd name="connsiteX375" fmla="*/ 7020640 w 7175104"/>
              <a:gd name="connsiteY375" fmla="*/ 3889119 h 7019132"/>
              <a:gd name="connsiteX376" fmla="*/ 7074453 w 7175104"/>
              <a:gd name="connsiteY376" fmla="*/ 3875796 h 7019132"/>
              <a:gd name="connsiteX377" fmla="*/ 7013997 w 7175104"/>
              <a:gd name="connsiteY377" fmla="*/ 3936238 h 7019132"/>
              <a:gd name="connsiteX378" fmla="*/ 6993734 w 7175104"/>
              <a:gd name="connsiteY378" fmla="*/ 3922590 h 7019132"/>
              <a:gd name="connsiteX379" fmla="*/ 6967159 w 7175104"/>
              <a:gd name="connsiteY379" fmla="*/ 3956386 h 7019132"/>
              <a:gd name="connsiteX380" fmla="*/ 6933277 w 7175104"/>
              <a:gd name="connsiteY380" fmla="*/ 3943063 h 7019132"/>
              <a:gd name="connsiteX381" fmla="*/ 7034260 w 7175104"/>
              <a:gd name="connsiteY381" fmla="*/ 3996681 h 7019132"/>
              <a:gd name="connsiteX382" fmla="*/ 7054523 w 7175104"/>
              <a:gd name="connsiteY382" fmla="*/ 4016828 h 7019132"/>
              <a:gd name="connsiteX383" fmla="*/ 7061166 w 7175104"/>
              <a:gd name="connsiteY383" fmla="*/ 4097418 h 7019132"/>
              <a:gd name="connsiteX384" fmla="*/ 7013997 w 7175104"/>
              <a:gd name="connsiteY384" fmla="*/ 4097418 h 7019132"/>
              <a:gd name="connsiteX385" fmla="*/ 6960515 w 7175104"/>
              <a:gd name="connsiteY385" fmla="*/ 4124390 h 7019132"/>
              <a:gd name="connsiteX386" fmla="*/ 7007353 w 7175104"/>
              <a:gd name="connsiteY386" fmla="*/ 4265098 h 7019132"/>
              <a:gd name="connsiteX387" fmla="*/ 6973803 w 7175104"/>
              <a:gd name="connsiteY387" fmla="*/ 4366160 h 7019132"/>
              <a:gd name="connsiteX388" fmla="*/ 6946896 w 7175104"/>
              <a:gd name="connsiteY388" fmla="*/ 4171184 h 7019132"/>
              <a:gd name="connsiteX389" fmla="*/ 6967159 w 7175104"/>
              <a:gd name="connsiteY389" fmla="*/ 4117566 h 7019132"/>
              <a:gd name="connsiteX390" fmla="*/ 6926633 w 7175104"/>
              <a:gd name="connsiteY390" fmla="*/ 4097418 h 7019132"/>
              <a:gd name="connsiteX391" fmla="*/ 6953540 w 7175104"/>
              <a:gd name="connsiteY391" fmla="*/ 4057123 h 7019132"/>
              <a:gd name="connsiteX392" fmla="*/ 6940252 w 7175104"/>
              <a:gd name="connsiteY392" fmla="*/ 4057123 h 7019132"/>
              <a:gd name="connsiteX393" fmla="*/ 6873152 w 7175104"/>
              <a:gd name="connsiteY393" fmla="*/ 4076946 h 7019132"/>
              <a:gd name="connsiteX394" fmla="*/ 6893083 w 7175104"/>
              <a:gd name="connsiteY394" fmla="*/ 4057123 h 7019132"/>
              <a:gd name="connsiteX395" fmla="*/ 6873152 w 7175104"/>
              <a:gd name="connsiteY395" fmla="*/ 3889119 h 7019132"/>
              <a:gd name="connsiteX396" fmla="*/ 6879796 w 7175104"/>
              <a:gd name="connsiteY396" fmla="*/ 3815028 h 7019132"/>
              <a:gd name="connsiteX397" fmla="*/ 6852889 w 7175104"/>
              <a:gd name="connsiteY397" fmla="*/ 3842000 h 7019132"/>
              <a:gd name="connsiteX398" fmla="*/ 6825982 w 7175104"/>
              <a:gd name="connsiteY398" fmla="*/ 3821853 h 7019132"/>
              <a:gd name="connsiteX399" fmla="*/ 6852889 w 7175104"/>
              <a:gd name="connsiteY399" fmla="*/ 3754911 h 7019132"/>
              <a:gd name="connsiteX400" fmla="*/ 6839270 w 7175104"/>
              <a:gd name="connsiteY400" fmla="*/ 3788707 h 7019132"/>
              <a:gd name="connsiteX401" fmla="*/ 6792100 w 7175104"/>
              <a:gd name="connsiteY401" fmla="*/ 3741262 h 7019132"/>
              <a:gd name="connsiteX402" fmla="*/ 6779145 w 7175104"/>
              <a:gd name="connsiteY402" fmla="*/ 3667497 h 7019132"/>
              <a:gd name="connsiteX403" fmla="*/ 6812363 w 7175104"/>
              <a:gd name="connsiteY403" fmla="*/ 3640525 h 7019132"/>
              <a:gd name="connsiteX404" fmla="*/ 6738619 w 7175104"/>
              <a:gd name="connsiteY404" fmla="*/ 3559935 h 7019132"/>
              <a:gd name="connsiteX405" fmla="*/ 6671518 w 7175104"/>
              <a:gd name="connsiteY405" fmla="*/ 3432551 h 7019132"/>
              <a:gd name="connsiteX406" fmla="*/ 6624349 w 7175104"/>
              <a:gd name="connsiteY406" fmla="*/ 3459197 h 7019132"/>
              <a:gd name="connsiteX407" fmla="*/ 6610729 w 7175104"/>
              <a:gd name="connsiteY407" fmla="*/ 3492993 h 7019132"/>
              <a:gd name="connsiteX408" fmla="*/ 6630992 w 7175104"/>
              <a:gd name="connsiteY408" fmla="*/ 3499492 h 7019132"/>
              <a:gd name="connsiteX409" fmla="*/ 6678162 w 7175104"/>
              <a:gd name="connsiteY409" fmla="*/ 3445549 h 7019132"/>
              <a:gd name="connsiteX410" fmla="*/ 6671518 w 7175104"/>
              <a:gd name="connsiteY410" fmla="*/ 3486169 h 7019132"/>
              <a:gd name="connsiteX411" fmla="*/ 6610729 w 7175104"/>
              <a:gd name="connsiteY411" fmla="*/ 3526139 h 7019132"/>
              <a:gd name="connsiteX412" fmla="*/ 6570535 w 7175104"/>
              <a:gd name="connsiteY412" fmla="*/ 3526139 h 7019132"/>
              <a:gd name="connsiteX413" fmla="*/ 6563892 w 7175104"/>
              <a:gd name="connsiteY413" fmla="*/ 3573583 h 7019132"/>
              <a:gd name="connsiteX414" fmla="*/ 6617373 w 7175104"/>
              <a:gd name="connsiteY414" fmla="*/ 3593731 h 7019132"/>
              <a:gd name="connsiteX415" fmla="*/ 6604086 w 7175104"/>
              <a:gd name="connsiteY415" fmla="*/ 3654173 h 7019132"/>
              <a:gd name="connsiteX416" fmla="*/ 6698093 w 7175104"/>
              <a:gd name="connsiteY416" fmla="*/ 3654173 h 7019132"/>
              <a:gd name="connsiteX417" fmla="*/ 6671518 w 7175104"/>
              <a:gd name="connsiteY417" fmla="*/ 3667497 h 7019132"/>
              <a:gd name="connsiteX418" fmla="*/ 6678162 w 7175104"/>
              <a:gd name="connsiteY418" fmla="*/ 3701292 h 7019132"/>
              <a:gd name="connsiteX419" fmla="*/ 6624349 w 7175104"/>
              <a:gd name="connsiteY419" fmla="*/ 3694468 h 7019132"/>
              <a:gd name="connsiteX420" fmla="*/ 6691781 w 7175104"/>
              <a:gd name="connsiteY420" fmla="*/ 3794881 h 7019132"/>
              <a:gd name="connsiteX421" fmla="*/ 6657899 w 7175104"/>
              <a:gd name="connsiteY421" fmla="*/ 3815028 h 7019132"/>
              <a:gd name="connsiteX422" fmla="*/ 6711712 w 7175104"/>
              <a:gd name="connsiteY422" fmla="*/ 3929414 h 7019132"/>
              <a:gd name="connsiteX423" fmla="*/ 6678162 w 7175104"/>
              <a:gd name="connsiteY423" fmla="*/ 3949562 h 7019132"/>
              <a:gd name="connsiteX424" fmla="*/ 6704736 w 7175104"/>
              <a:gd name="connsiteY424" fmla="*/ 3976208 h 7019132"/>
              <a:gd name="connsiteX425" fmla="*/ 6657899 w 7175104"/>
              <a:gd name="connsiteY425" fmla="*/ 3963210 h 7019132"/>
              <a:gd name="connsiteX426" fmla="*/ 6630992 w 7175104"/>
              <a:gd name="connsiteY426" fmla="*/ 4036976 h 7019132"/>
              <a:gd name="connsiteX427" fmla="*/ 6664875 w 7175104"/>
              <a:gd name="connsiteY427" fmla="*/ 4016828 h 7019132"/>
              <a:gd name="connsiteX428" fmla="*/ 6644612 w 7175104"/>
              <a:gd name="connsiteY428" fmla="*/ 4063623 h 7019132"/>
              <a:gd name="connsiteX429" fmla="*/ 6698093 w 7175104"/>
              <a:gd name="connsiteY429" fmla="*/ 4057123 h 7019132"/>
              <a:gd name="connsiteX430" fmla="*/ 6738619 w 7175104"/>
              <a:gd name="connsiteY430" fmla="*/ 4131214 h 7019132"/>
              <a:gd name="connsiteX431" fmla="*/ 6644612 w 7175104"/>
              <a:gd name="connsiteY431" fmla="*/ 4164360 h 7019132"/>
              <a:gd name="connsiteX432" fmla="*/ 6590798 w 7175104"/>
              <a:gd name="connsiteY432" fmla="*/ 4110742 h 7019132"/>
              <a:gd name="connsiteX433" fmla="*/ 6624349 w 7175104"/>
              <a:gd name="connsiteY433" fmla="*/ 4090594 h 7019132"/>
              <a:gd name="connsiteX434" fmla="*/ 6597774 w 7175104"/>
              <a:gd name="connsiteY434" fmla="*/ 4090594 h 7019132"/>
              <a:gd name="connsiteX435" fmla="*/ 6624349 w 7175104"/>
              <a:gd name="connsiteY435" fmla="*/ 4137713 h 7019132"/>
              <a:gd name="connsiteX436" fmla="*/ 6597774 w 7175104"/>
              <a:gd name="connsiteY436" fmla="*/ 4184508 h 7019132"/>
              <a:gd name="connsiteX437" fmla="*/ 6490148 w 7175104"/>
              <a:gd name="connsiteY437" fmla="*/ 4204980 h 7019132"/>
              <a:gd name="connsiteX438" fmla="*/ 6530341 w 7175104"/>
              <a:gd name="connsiteY438" fmla="*/ 4198156 h 7019132"/>
              <a:gd name="connsiteX439" fmla="*/ 6577511 w 7175104"/>
              <a:gd name="connsiteY439" fmla="*/ 4171184 h 7019132"/>
              <a:gd name="connsiteX440" fmla="*/ 6516722 w 7175104"/>
              <a:gd name="connsiteY440" fmla="*/ 4171184 h 7019132"/>
              <a:gd name="connsiteX441" fmla="*/ 6557248 w 7175104"/>
              <a:gd name="connsiteY441" fmla="*/ 4137713 h 7019132"/>
              <a:gd name="connsiteX442" fmla="*/ 6536985 w 7175104"/>
              <a:gd name="connsiteY442" fmla="*/ 4131214 h 7019132"/>
              <a:gd name="connsiteX443" fmla="*/ 6483504 w 7175104"/>
              <a:gd name="connsiteY443" fmla="*/ 4137713 h 7019132"/>
              <a:gd name="connsiteX444" fmla="*/ 6442978 w 7175104"/>
              <a:gd name="connsiteY444" fmla="*/ 4050624 h 7019132"/>
              <a:gd name="connsiteX445" fmla="*/ 6469885 w 7175104"/>
              <a:gd name="connsiteY445" fmla="*/ 4043800 h 7019132"/>
              <a:gd name="connsiteX446" fmla="*/ 6422715 w 7175104"/>
              <a:gd name="connsiteY446" fmla="*/ 4003180 h 7019132"/>
              <a:gd name="connsiteX447" fmla="*/ 6382521 w 7175104"/>
              <a:gd name="connsiteY447" fmla="*/ 4023653 h 7019132"/>
              <a:gd name="connsiteX448" fmla="*/ 6295157 w 7175104"/>
              <a:gd name="connsiteY448" fmla="*/ 3970034 h 7019132"/>
              <a:gd name="connsiteX449" fmla="*/ 6321732 w 7175104"/>
              <a:gd name="connsiteY449" fmla="*/ 3943063 h 7019132"/>
              <a:gd name="connsiteX450" fmla="*/ 6341995 w 7175104"/>
              <a:gd name="connsiteY450" fmla="*/ 3909267 h 7019132"/>
              <a:gd name="connsiteX451" fmla="*/ 6268251 w 7175104"/>
              <a:gd name="connsiteY451" fmla="*/ 3916091 h 7019132"/>
              <a:gd name="connsiteX452" fmla="*/ 6328708 w 7175104"/>
              <a:gd name="connsiteY452" fmla="*/ 3882295 h 7019132"/>
              <a:gd name="connsiteX453" fmla="*/ 6261607 w 7175104"/>
              <a:gd name="connsiteY453" fmla="*/ 3869297 h 7019132"/>
              <a:gd name="connsiteX454" fmla="*/ 6295157 w 7175104"/>
              <a:gd name="connsiteY454" fmla="*/ 3848824 h 7019132"/>
              <a:gd name="connsiteX455" fmla="*/ 6247988 w 7175104"/>
              <a:gd name="connsiteY455" fmla="*/ 3842000 h 7019132"/>
              <a:gd name="connsiteX456" fmla="*/ 6274894 w 7175104"/>
              <a:gd name="connsiteY456" fmla="*/ 3835501 h 7019132"/>
              <a:gd name="connsiteX457" fmla="*/ 6241344 w 7175104"/>
              <a:gd name="connsiteY457" fmla="*/ 3828677 h 7019132"/>
              <a:gd name="connsiteX458" fmla="*/ 6274894 w 7175104"/>
              <a:gd name="connsiteY458" fmla="*/ 3775058 h 7019132"/>
              <a:gd name="connsiteX459" fmla="*/ 6201150 w 7175104"/>
              <a:gd name="connsiteY459" fmla="*/ 3775058 h 7019132"/>
              <a:gd name="connsiteX460" fmla="*/ 6187531 w 7175104"/>
              <a:gd name="connsiteY460" fmla="*/ 3727939 h 7019132"/>
              <a:gd name="connsiteX461" fmla="*/ 6214770 w 7175104"/>
              <a:gd name="connsiteY461" fmla="*/ 3687644 h 7019132"/>
              <a:gd name="connsiteX462" fmla="*/ 6100500 w 7175104"/>
              <a:gd name="connsiteY462" fmla="*/ 3627202 h 7019132"/>
              <a:gd name="connsiteX463" fmla="*/ 5992873 w 7175104"/>
              <a:gd name="connsiteY463" fmla="*/ 3674321 h 7019132"/>
              <a:gd name="connsiteX464" fmla="*/ 5885246 w 7175104"/>
              <a:gd name="connsiteY464" fmla="*/ 3681145 h 7019132"/>
              <a:gd name="connsiteX465" fmla="*/ 5905509 w 7175104"/>
              <a:gd name="connsiteY465" fmla="*/ 3687644 h 7019132"/>
              <a:gd name="connsiteX466" fmla="*/ 5905509 w 7175104"/>
              <a:gd name="connsiteY466" fmla="*/ 3727939 h 7019132"/>
              <a:gd name="connsiteX467" fmla="*/ 5972610 w 7175104"/>
              <a:gd name="connsiteY467" fmla="*/ 3748087 h 7019132"/>
              <a:gd name="connsiteX468" fmla="*/ 6026423 w 7175104"/>
              <a:gd name="connsiteY468" fmla="*/ 3976208 h 7019132"/>
              <a:gd name="connsiteX469" fmla="*/ 6019780 w 7175104"/>
              <a:gd name="connsiteY469" fmla="*/ 4070447 h 7019132"/>
              <a:gd name="connsiteX470" fmla="*/ 6113787 w 7175104"/>
              <a:gd name="connsiteY470" fmla="*/ 4231952 h 7019132"/>
              <a:gd name="connsiteX471" fmla="*/ 6073261 w 7175104"/>
              <a:gd name="connsiteY471" fmla="*/ 4244950 h 7019132"/>
              <a:gd name="connsiteX472" fmla="*/ 6113787 w 7175104"/>
              <a:gd name="connsiteY472" fmla="*/ 4238126 h 7019132"/>
              <a:gd name="connsiteX473" fmla="*/ 6066617 w 7175104"/>
              <a:gd name="connsiteY473" fmla="*/ 4319041 h 7019132"/>
              <a:gd name="connsiteX474" fmla="*/ 6113787 w 7175104"/>
              <a:gd name="connsiteY474" fmla="*/ 4325865 h 7019132"/>
              <a:gd name="connsiteX475" fmla="*/ 6039710 w 7175104"/>
              <a:gd name="connsiteY475" fmla="*/ 4352512 h 7019132"/>
              <a:gd name="connsiteX476" fmla="*/ 5999517 w 7175104"/>
              <a:gd name="connsiteY476" fmla="*/ 4345688 h 7019132"/>
              <a:gd name="connsiteX477" fmla="*/ 5979254 w 7175104"/>
              <a:gd name="connsiteY477" fmla="*/ 4419454 h 7019132"/>
              <a:gd name="connsiteX478" fmla="*/ 6039710 w 7175104"/>
              <a:gd name="connsiteY478" fmla="*/ 4393132 h 7019132"/>
              <a:gd name="connsiteX479" fmla="*/ 5986229 w 7175104"/>
              <a:gd name="connsiteY479" fmla="*/ 4433102 h 7019132"/>
              <a:gd name="connsiteX480" fmla="*/ 5972610 w 7175104"/>
              <a:gd name="connsiteY480" fmla="*/ 4480221 h 7019132"/>
              <a:gd name="connsiteX481" fmla="*/ 6013136 w 7175104"/>
              <a:gd name="connsiteY481" fmla="*/ 4493870 h 7019132"/>
              <a:gd name="connsiteX482" fmla="*/ 5905509 w 7175104"/>
              <a:gd name="connsiteY482" fmla="*/ 4574460 h 7019132"/>
              <a:gd name="connsiteX483" fmla="*/ 5952347 w 7175104"/>
              <a:gd name="connsiteY483" fmla="*/ 4553987 h 7019132"/>
              <a:gd name="connsiteX484" fmla="*/ 5898866 w 7175104"/>
              <a:gd name="connsiteY484" fmla="*/ 4594607 h 7019132"/>
              <a:gd name="connsiteX485" fmla="*/ 5905509 w 7175104"/>
              <a:gd name="connsiteY485" fmla="*/ 4513692 h 7019132"/>
              <a:gd name="connsiteX486" fmla="*/ 5945703 w 7175104"/>
              <a:gd name="connsiteY486" fmla="*/ 4500694 h 7019132"/>
              <a:gd name="connsiteX487" fmla="*/ 5912153 w 7175104"/>
              <a:gd name="connsiteY487" fmla="*/ 4466898 h 7019132"/>
              <a:gd name="connsiteX488" fmla="*/ 5925772 w 7175104"/>
              <a:gd name="connsiteY488" fmla="*/ 4372660 h 7019132"/>
              <a:gd name="connsiteX489" fmla="*/ 5986229 w 7175104"/>
              <a:gd name="connsiteY489" fmla="*/ 4345688 h 7019132"/>
              <a:gd name="connsiteX490" fmla="*/ 6013136 w 7175104"/>
              <a:gd name="connsiteY490" fmla="*/ 4238126 h 7019132"/>
              <a:gd name="connsiteX491" fmla="*/ 5972610 w 7175104"/>
              <a:gd name="connsiteY491" fmla="*/ 4151037 h 7019132"/>
              <a:gd name="connsiteX492" fmla="*/ 5972610 w 7175104"/>
              <a:gd name="connsiteY492" fmla="*/ 4090594 h 7019132"/>
              <a:gd name="connsiteX493" fmla="*/ 5932416 w 7175104"/>
              <a:gd name="connsiteY493" fmla="*/ 4057123 h 7019132"/>
              <a:gd name="connsiteX494" fmla="*/ 5710519 w 7175104"/>
              <a:gd name="connsiteY494" fmla="*/ 4151037 h 7019132"/>
              <a:gd name="connsiteX495" fmla="*/ 5690256 w 7175104"/>
              <a:gd name="connsiteY495" fmla="*/ 4164360 h 7019132"/>
              <a:gd name="connsiteX496" fmla="*/ 5690256 w 7175104"/>
              <a:gd name="connsiteY496" fmla="*/ 4198156 h 7019132"/>
              <a:gd name="connsiteX497" fmla="*/ 5643419 w 7175104"/>
              <a:gd name="connsiteY497" fmla="*/ 4164360 h 7019132"/>
              <a:gd name="connsiteX498" fmla="*/ 5549412 w 7175104"/>
              <a:gd name="connsiteY498" fmla="*/ 4184508 h 7019132"/>
              <a:gd name="connsiteX499" fmla="*/ 5495598 w 7175104"/>
              <a:gd name="connsiteY499" fmla="*/ 4231952 h 7019132"/>
              <a:gd name="connsiteX500" fmla="*/ 5441785 w 7175104"/>
              <a:gd name="connsiteY500" fmla="*/ 4218304 h 7019132"/>
              <a:gd name="connsiteX501" fmla="*/ 5455405 w 7175104"/>
              <a:gd name="connsiteY501" fmla="*/ 4278746 h 7019132"/>
              <a:gd name="connsiteX502" fmla="*/ 5435142 w 7175104"/>
              <a:gd name="connsiteY502" fmla="*/ 4352512 h 7019132"/>
              <a:gd name="connsiteX503" fmla="*/ 5469024 w 7175104"/>
              <a:gd name="connsiteY503" fmla="*/ 4325865 h 7019132"/>
              <a:gd name="connsiteX504" fmla="*/ 5462048 w 7175104"/>
              <a:gd name="connsiteY504" fmla="*/ 4366160 h 7019132"/>
              <a:gd name="connsiteX505" fmla="*/ 5563031 w 7175104"/>
              <a:gd name="connsiteY505" fmla="*/ 4393132 h 7019132"/>
              <a:gd name="connsiteX506" fmla="*/ 5609869 w 7175104"/>
              <a:gd name="connsiteY506" fmla="*/ 4339189 h 7019132"/>
              <a:gd name="connsiteX507" fmla="*/ 5669993 w 7175104"/>
              <a:gd name="connsiteY507" fmla="*/ 4305718 h 7019132"/>
              <a:gd name="connsiteX508" fmla="*/ 5683613 w 7175104"/>
              <a:gd name="connsiteY508" fmla="*/ 4305718 h 7019132"/>
              <a:gd name="connsiteX509" fmla="*/ 5609869 w 7175104"/>
              <a:gd name="connsiteY509" fmla="*/ 4366160 h 7019132"/>
              <a:gd name="connsiteX510" fmla="*/ 5636775 w 7175104"/>
              <a:gd name="connsiteY510" fmla="*/ 4366160 h 7019132"/>
              <a:gd name="connsiteX511" fmla="*/ 5663682 w 7175104"/>
              <a:gd name="connsiteY511" fmla="*/ 4325865 h 7019132"/>
              <a:gd name="connsiteX512" fmla="*/ 5697232 w 7175104"/>
              <a:gd name="connsiteY512" fmla="*/ 4332365 h 7019132"/>
              <a:gd name="connsiteX513" fmla="*/ 5744402 w 7175104"/>
              <a:gd name="connsiteY513" fmla="*/ 4271922 h 7019132"/>
              <a:gd name="connsiteX514" fmla="*/ 5770976 w 7175104"/>
              <a:gd name="connsiteY514" fmla="*/ 4366160 h 7019132"/>
              <a:gd name="connsiteX515" fmla="*/ 5623488 w 7175104"/>
              <a:gd name="connsiteY515" fmla="*/ 4480221 h 7019132"/>
              <a:gd name="connsiteX516" fmla="*/ 5522505 w 7175104"/>
              <a:gd name="connsiteY516" fmla="*/ 4466898 h 7019132"/>
              <a:gd name="connsiteX517" fmla="*/ 5575986 w 7175104"/>
              <a:gd name="connsiteY517" fmla="*/ 4513692 h 7019132"/>
              <a:gd name="connsiteX518" fmla="*/ 5508886 w 7175104"/>
              <a:gd name="connsiteY518" fmla="*/ 4533840 h 7019132"/>
              <a:gd name="connsiteX519" fmla="*/ 5475668 w 7175104"/>
              <a:gd name="connsiteY519" fmla="*/ 4520516 h 7019132"/>
              <a:gd name="connsiteX520" fmla="*/ 5522505 w 7175104"/>
              <a:gd name="connsiteY520" fmla="*/ 4533840 h 7019132"/>
              <a:gd name="connsiteX521" fmla="*/ 5522505 w 7175104"/>
              <a:gd name="connsiteY521" fmla="*/ 4581284 h 7019132"/>
              <a:gd name="connsiteX522" fmla="*/ 5448761 w 7175104"/>
              <a:gd name="connsiteY522" fmla="*/ 4594607 h 7019132"/>
              <a:gd name="connsiteX523" fmla="*/ 5428498 w 7175104"/>
              <a:gd name="connsiteY523" fmla="*/ 4614430 h 7019132"/>
              <a:gd name="connsiteX524" fmla="*/ 5320871 w 7175104"/>
              <a:gd name="connsiteY524" fmla="*/ 4634577 h 7019132"/>
              <a:gd name="connsiteX525" fmla="*/ 5240484 w 7175104"/>
              <a:gd name="connsiteY525" fmla="*/ 4682021 h 7019132"/>
              <a:gd name="connsiteX526" fmla="*/ 5247127 w 7175104"/>
              <a:gd name="connsiteY526" fmla="*/ 4661549 h 7019132"/>
              <a:gd name="connsiteX527" fmla="*/ 5233508 w 7175104"/>
              <a:gd name="connsiteY527" fmla="*/ 4695020 h 7019132"/>
              <a:gd name="connsiteX528" fmla="*/ 5193646 w 7175104"/>
              <a:gd name="connsiteY528" fmla="*/ 4715167 h 7019132"/>
              <a:gd name="connsiteX529" fmla="*/ 5260414 w 7175104"/>
              <a:gd name="connsiteY529" fmla="*/ 4762611 h 7019132"/>
              <a:gd name="connsiteX530" fmla="*/ 5334491 w 7175104"/>
              <a:gd name="connsiteY530" fmla="*/ 4721991 h 7019132"/>
              <a:gd name="connsiteX531" fmla="*/ 5387972 w 7175104"/>
              <a:gd name="connsiteY531" fmla="*/ 4708668 h 7019132"/>
              <a:gd name="connsiteX532" fmla="*/ 5421854 w 7175104"/>
              <a:gd name="connsiteY532" fmla="*/ 4748963 h 7019132"/>
              <a:gd name="connsiteX533" fmla="*/ 5408235 w 7175104"/>
              <a:gd name="connsiteY533" fmla="*/ 4788933 h 7019132"/>
              <a:gd name="connsiteX534" fmla="*/ 5502242 w 7175104"/>
              <a:gd name="connsiteY534" fmla="*/ 4829553 h 7019132"/>
              <a:gd name="connsiteX535" fmla="*/ 5536124 w 7175104"/>
              <a:gd name="connsiteY535" fmla="*/ 4809406 h 7019132"/>
              <a:gd name="connsiteX536" fmla="*/ 5508886 w 7175104"/>
              <a:gd name="connsiteY536" fmla="*/ 4648225 h 7019132"/>
              <a:gd name="connsiteX537" fmla="*/ 5603225 w 7175104"/>
              <a:gd name="connsiteY537" fmla="*/ 4688195 h 7019132"/>
              <a:gd name="connsiteX538" fmla="*/ 5556388 w 7175104"/>
              <a:gd name="connsiteY538" fmla="*/ 4715167 h 7019132"/>
              <a:gd name="connsiteX539" fmla="*/ 5657038 w 7175104"/>
              <a:gd name="connsiteY539" fmla="*/ 4836377 h 7019132"/>
              <a:gd name="connsiteX540" fmla="*/ 5751045 w 7175104"/>
              <a:gd name="connsiteY540" fmla="*/ 4863024 h 7019132"/>
              <a:gd name="connsiteX541" fmla="*/ 5804859 w 7175104"/>
              <a:gd name="connsiteY541" fmla="*/ 4910143 h 7019132"/>
              <a:gd name="connsiteX542" fmla="*/ 5824790 w 7175104"/>
              <a:gd name="connsiteY542" fmla="*/ 4923791 h 7019132"/>
              <a:gd name="connsiteX543" fmla="*/ 5838409 w 7175104"/>
              <a:gd name="connsiteY543" fmla="*/ 4963761 h 7019132"/>
              <a:gd name="connsiteX544" fmla="*/ 5845053 w 7175104"/>
              <a:gd name="connsiteY544" fmla="*/ 4963761 h 7019132"/>
              <a:gd name="connsiteX545" fmla="*/ 5845053 w 7175104"/>
              <a:gd name="connsiteY545" fmla="*/ 4970586 h 7019132"/>
              <a:gd name="connsiteX546" fmla="*/ 5824790 w 7175104"/>
              <a:gd name="connsiteY546" fmla="*/ 4997557 h 7019132"/>
              <a:gd name="connsiteX547" fmla="*/ 5864983 w 7175104"/>
              <a:gd name="connsiteY547" fmla="*/ 5037852 h 7019132"/>
              <a:gd name="connsiteX548" fmla="*/ 5851364 w 7175104"/>
              <a:gd name="connsiteY548" fmla="*/ 5071323 h 7019132"/>
              <a:gd name="connsiteX549" fmla="*/ 5851364 w 7175104"/>
              <a:gd name="connsiteY549" fmla="*/ 5078147 h 7019132"/>
              <a:gd name="connsiteX550" fmla="*/ 5851364 w 7175104"/>
              <a:gd name="connsiteY550" fmla="*/ 5084646 h 7019132"/>
              <a:gd name="connsiteX551" fmla="*/ 5851364 w 7175104"/>
              <a:gd name="connsiteY551" fmla="*/ 5091471 h 7019132"/>
              <a:gd name="connsiteX552" fmla="*/ 5851364 w 7175104"/>
              <a:gd name="connsiteY552" fmla="*/ 5105119 h 7019132"/>
              <a:gd name="connsiteX553" fmla="*/ 5724139 w 7175104"/>
              <a:gd name="connsiteY553" fmla="*/ 5131441 h 7019132"/>
              <a:gd name="connsiteX554" fmla="*/ 5710519 w 7175104"/>
              <a:gd name="connsiteY554" fmla="*/ 5125266 h 7019132"/>
              <a:gd name="connsiteX555" fmla="*/ 5703876 w 7175104"/>
              <a:gd name="connsiteY555" fmla="*/ 5111618 h 7019132"/>
              <a:gd name="connsiteX556" fmla="*/ 5697232 w 7175104"/>
              <a:gd name="connsiteY556" fmla="*/ 5098295 h 7019132"/>
              <a:gd name="connsiteX557" fmla="*/ 5643419 w 7175104"/>
              <a:gd name="connsiteY557" fmla="*/ 5091471 h 7019132"/>
              <a:gd name="connsiteX558" fmla="*/ 5575986 w 7175104"/>
              <a:gd name="connsiteY558" fmla="*/ 5165237 h 7019132"/>
              <a:gd name="connsiteX559" fmla="*/ 5549412 w 7175104"/>
              <a:gd name="connsiteY559" fmla="*/ 5185709 h 7019132"/>
              <a:gd name="connsiteX560" fmla="*/ 5529149 w 7175104"/>
              <a:gd name="connsiteY560" fmla="*/ 5205856 h 7019132"/>
              <a:gd name="connsiteX561" fmla="*/ 5502242 w 7175104"/>
              <a:gd name="connsiteY561" fmla="*/ 5245827 h 7019132"/>
              <a:gd name="connsiteX562" fmla="*/ 5469024 w 7175104"/>
              <a:gd name="connsiteY562" fmla="*/ 5265974 h 7019132"/>
              <a:gd name="connsiteX563" fmla="*/ 5361397 w 7175104"/>
              <a:gd name="connsiteY563" fmla="*/ 5279622 h 7019132"/>
              <a:gd name="connsiteX564" fmla="*/ 5327515 w 7175104"/>
              <a:gd name="connsiteY564" fmla="*/ 5346564 h 7019132"/>
              <a:gd name="connsiteX565" fmla="*/ 5274034 w 7175104"/>
              <a:gd name="connsiteY565" fmla="*/ 5360212 h 7019132"/>
              <a:gd name="connsiteX566" fmla="*/ 5293965 w 7175104"/>
              <a:gd name="connsiteY566" fmla="*/ 5373536 h 7019132"/>
              <a:gd name="connsiteX567" fmla="*/ 5267390 w 7175104"/>
              <a:gd name="connsiteY567" fmla="*/ 5413831 h 7019132"/>
              <a:gd name="connsiteX568" fmla="*/ 5193646 w 7175104"/>
              <a:gd name="connsiteY568" fmla="*/ 5440802 h 7019132"/>
              <a:gd name="connsiteX569" fmla="*/ 5213245 w 7175104"/>
              <a:gd name="connsiteY569" fmla="*/ 5454126 h 7019132"/>
              <a:gd name="connsiteX570" fmla="*/ 5146144 w 7175104"/>
              <a:gd name="connsiteY570" fmla="*/ 5467774 h 7019132"/>
              <a:gd name="connsiteX571" fmla="*/ 5173383 w 7175104"/>
              <a:gd name="connsiteY571" fmla="*/ 5447627 h 7019132"/>
              <a:gd name="connsiteX572" fmla="*/ 5213245 w 7175104"/>
              <a:gd name="connsiteY572" fmla="*/ 5427154 h 7019132"/>
              <a:gd name="connsiteX573" fmla="*/ 5267390 w 7175104"/>
              <a:gd name="connsiteY573" fmla="*/ 5380360 h 7019132"/>
              <a:gd name="connsiteX574" fmla="*/ 5199958 w 7175104"/>
              <a:gd name="connsiteY574" fmla="*/ 5420655 h 7019132"/>
              <a:gd name="connsiteX575" fmla="*/ 5166407 w 7175104"/>
              <a:gd name="connsiteY575" fmla="*/ 5420655 h 7019132"/>
              <a:gd name="connsiteX576" fmla="*/ 5059113 w 7175104"/>
              <a:gd name="connsiteY576" fmla="*/ 5487597 h 7019132"/>
              <a:gd name="connsiteX577" fmla="*/ 5065757 w 7175104"/>
              <a:gd name="connsiteY577" fmla="*/ 5528217 h 7019132"/>
              <a:gd name="connsiteX578" fmla="*/ 4937867 w 7175104"/>
              <a:gd name="connsiteY578" fmla="*/ 5568512 h 7019132"/>
              <a:gd name="connsiteX579" fmla="*/ 4931223 w 7175104"/>
              <a:gd name="connsiteY579" fmla="*/ 5561687 h 7019132"/>
              <a:gd name="connsiteX580" fmla="*/ 4891029 w 7175104"/>
              <a:gd name="connsiteY580" fmla="*/ 5568512 h 7019132"/>
              <a:gd name="connsiteX581" fmla="*/ 4749853 w 7175104"/>
              <a:gd name="connsiteY581" fmla="*/ 5642278 h 7019132"/>
              <a:gd name="connsiteX582" fmla="*/ 4427637 w 7175104"/>
              <a:gd name="connsiteY582" fmla="*/ 5736516 h 7019132"/>
              <a:gd name="connsiteX583" fmla="*/ 4340274 w 7175104"/>
              <a:gd name="connsiteY583" fmla="*/ 5736516 h 7019132"/>
              <a:gd name="connsiteX584" fmla="*/ 4152259 w 7175104"/>
              <a:gd name="connsiteY584" fmla="*/ 5736516 h 7019132"/>
              <a:gd name="connsiteX585" fmla="*/ 3990487 w 7175104"/>
              <a:gd name="connsiteY585" fmla="*/ 5729692 h 7019132"/>
              <a:gd name="connsiteX586" fmla="*/ 4037657 w 7175104"/>
              <a:gd name="connsiteY586" fmla="*/ 5709544 h 7019132"/>
              <a:gd name="connsiteX587" fmla="*/ 4071539 w 7175104"/>
              <a:gd name="connsiteY587" fmla="*/ 5649102 h 7019132"/>
              <a:gd name="connsiteX588" fmla="*/ 4077851 w 7175104"/>
              <a:gd name="connsiteY588" fmla="*/ 5588334 h 7019132"/>
              <a:gd name="connsiteX589" fmla="*/ 3876549 w 7175104"/>
              <a:gd name="connsiteY589" fmla="*/ 5709544 h 7019132"/>
              <a:gd name="connsiteX590" fmla="*/ 3863262 w 7175104"/>
              <a:gd name="connsiteY590" fmla="*/ 5702720 h 7019132"/>
              <a:gd name="connsiteX591" fmla="*/ 3829379 w 7175104"/>
              <a:gd name="connsiteY591" fmla="*/ 5722868 h 7019132"/>
              <a:gd name="connsiteX592" fmla="*/ 3809116 w 7175104"/>
              <a:gd name="connsiteY592" fmla="*/ 5716043 h 7019132"/>
              <a:gd name="connsiteX593" fmla="*/ 3574265 w 7175104"/>
              <a:gd name="connsiteY593" fmla="*/ 5783310 h 7019132"/>
              <a:gd name="connsiteX594" fmla="*/ 3527095 w 7175104"/>
              <a:gd name="connsiteY594" fmla="*/ 5776486 h 7019132"/>
              <a:gd name="connsiteX595" fmla="*/ 3507164 w 7175104"/>
              <a:gd name="connsiteY595" fmla="*/ 5756663 h 7019132"/>
              <a:gd name="connsiteX596" fmla="*/ 3507164 w 7175104"/>
              <a:gd name="connsiteY596" fmla="*/ 5756338 h 7019132"/>
              <a:gd name="connsiteX597" fmla="*/ 3574265 w 7175104"/>
              <a:gd name="connsiteY597" fmla="*/ 5716043 h 7019132"/>
              <a:gd name="connsiteX598" fmla="*/ 3648009 w 7175104"/>
              <a:gd name="connsiteY598" fmla="*/ 5655926 h 7019132"/>
              <a:gd name="connsiteX599" fmla="*/ 3708466 w 7175104"/>
              <a:gd name="connsiteY599" fmla="*/ 5622130 h 7019132"/>
              <a:gd name="connsiteX600" fmla="*/ 3735372 w 7175104"/>
              <a:gd name="connsiteY600" fmla="*/ 5622130 h 7019132"/>
              <a:gd name="connsiteX601" fmla="*/ 3856286 w 7175104"/>
              <a:gd name="connsiteY601" fmla="*/ 5528217 h 7019132"/>
              <a:gd name="connsiteX602" fmla="*/ 3816092 w 7175104"/>
              <a:gd name="connsiteY602" fmla="*/ 5481097 h 7019132"/>
              <a:gd name="connsiteX603" fmla="*/ 3762279 w 7175104"/>
              <a:gd name="connsiteY603" fmla="*/ 5514568 h 7019132"/>
              <a:gd name="connsiteX604" fmla="*/ 3775898 w 7175104"/>
              <a:gd name="connsiteY604" fmla="*/ 5521392 h 7019132"/>
              <a:gd name="connsiteX605" fmla="*/ 3721753 w 7175104"/>
              <a:gd name="connsiteY605" fmla="*/ 5555188 h 7019132"/>
              <a:gd name="connsiteX606" fmla="*/ 3715109 w 7175104"/>
              <a:gd name="connsiteY606" fmla="*/ 5541540 h 7019132"/>
              <a:gd name="connsiteX607" fmla="*/ 3627746 w 7175104"/>
              <a:gd name="connsiteY607" fmla="*/ 5575336 h 7019132"/>
              <a:gd name="connsiteX608" fmla="*/ 3701490 w 7175104"/>
              <a:gd name="connsiteY608" fmla="*/ 5575336 h 7019132"/>
              <a:gd name="connsiteX609" fmla="*/ 3614459 w 7175104"/>
              <a:gd name="connsiteY609" fmla="*/ 5615306 h 7019132"/>
              <a:gd name="connsiteX610" fmla="*/ 3587884 w 7175104"/>
              <a:gd name="connsiteY610" fmla="*/ 5615306 h 7019132"/>
              <a:gd name="connsiteX611" fmla="*/ 3547358 w 7175104"/>
              <a:gd name="connsiteY611" fmla="*/ 5635778 h 7019132"/>
              <a:gd name="connsiteX612" fmla="*/ 3567621 w 7175104"/>
              <a:gd name="connsiteY612" fmla="*/ 5635778 h 7019132"/>
              <a:gd name="connsiteX613" fmla="*/ 3513476 w 7175104"/>
              <a:gd name="connsiteY613" fmla="*/ 5662750 h 7019132"/>
              <a:gd name="connsiteX614" fmla="*/ 3426112 w 7175104"/>
              <a:gd name="connsiteY614" fmla="*/ 5716043 h 7019132"/>
              <a:gd name="connsiteX615" fmla="*/ 3319150 w 7175104"/>
              <a:gd name="connsiteY615" fmla="*/ 5769662 h 7019132"/>
              <a:gd name="connsiteX616" fmla="*/ 3298887 w 7175104"/>
              <a:gd name="connsiteY616" fmla="*/ 5769662 h 7019132"/>
              <a:gd name="connsiteX617" fmla="*/ 3184617 w 7175104"/>
              <a:gd name="connsiteY617" fmla="*/ 5850252 h 7019132"/>
              <a:gd name="connsiteX618" fmla="*/ 3190596 w 7175104"/>
              <a:gd name="connsiteY618" fmla="*/ 5862600 h 7019132"/>
              <a:gd name="connsiteX619" fmla="*/ 3191261 w 7175104"/>
              <a:gd name="connsiteY619" fmla="*/ 5864550 h 7019132"/>
              <a:gd name="connsiteX620" fmla="*/ 3191261 w 7175104"/>
              <a:gd name="connsiteY620" fmla="*/ 5884048 h 7019132"/>
              <a:gd name="connsiteX621" fmla="*/ 3197240 w 7175104"/>
              <a:gd name="connsiteY621" fmla="*/ 5881773 h 7019132"/>
              <a:gd name="connsiteX622" fmla="*/ 3197904 w 7175104"/>
              <a:gd name="connsiteY622" fmla="*/ 5884048 h 7019132"/>
              <a:gd name="connsiteX623" fmla="*/ 3197904 w 7175104"/>
              <a:gd name="connsiteY623" fmla="*/ 5881448 h 7019132"/>
              <a:gd name="connsiteX624" fmla="*/ 3212188 w 7175104"/>
              <a:gd name="connsiteY624" fmla="*/ 5874949 h 7019132"/>
              <a:gd name="connsiteX625" fmla="*/ 3218167 w 7175104"/>
              <a:gd name="connsiteY625" fmla="*/ 5870724 h 7019132"/>
              <a:gd name="connsiteX626" fmla="*/ 3204880 w 7175104"/>
              <a:gd name="connsiteY626" fmla="*/ 5911019 h 7019132"/>
              <a:gd name="connsiteX627" fmla="*/ 3244741 w 7175104"/>
              <a:gd name="connsiteY627" fmla="*/ 5904195 h 7019132"/>
              <a:gd name="connsiteX628" fmla="*/ 3285268 w 7175104"/>
              <a:gd name="connsiteY628" fmla="*/ 5931167 h 7019132"/>
              <a:gd name="connsiteX629" fmla="*/ 3305530 w 7175104"/>
              <a:gd name="connsiteY629" fmla="*/ 5937666 h 7019132"/>
              <a:gd name="connsiteX630" fmla="*/ 3325461 w 7175104"/>
              <a:gd name="connsiteY630" fmla="*/ 5950989 h 7019132"/>
              <a:gd name="connsiteX631" fmla="*/ 3372631 w 7175104"/>
              <a:gd name="connsiteY631" fmla="*/ 5998433 h 7019132"/>
              <a:gd name="connsiteX632" fmla="*/ 3413157 w 7175104"/>
              <a:gd name="connsiteY632" fmla="*/ 5991609 h 7019132"/>
              <a:gd name="connsiteX633" fmla="*/ 3419468 w 7175104"/>
              <a:gd name="connsiteY633" fmla="*/ 5998433 h 7019132"/>
              <a:gd name="connsiteX634" fmla="*/ 3426112 w 7175104"/>
              <a:gd name="connsiteY634" fmla="*/ 5998433 h 7019132"/>
              <a:gd name="connsiteX635" fmla="*/ 3446375 w 7175104"/>
              <a:gd name="connsiteY635" fmla="*/ 6005258 h 7019132"/>
              <a:gd name="connsiteX636" fmla="*/ 3486901 w 7175104"/>
              <a:gd name="connsiteY636" fmla="*/ 6025080 h 7019132"/>
              <a:gd name="connsiteX637" fmla="*/ 3547358 w 7175104"/>
              <a:gd name="connsiteY637" fmla="*/ 6065375 h 7019132"/>
              <a:gd name="connsiteX638" fmla="*/ 3594528 w 7175104"/>
              <a:gd name="connsiteY638" fmla="*/ 6038404 h 7019132"/>
              <a:gd name="connsiteX639" fmla="*/ 3648009 w 7175104"/>
              <a:gd name="connsiteY639" fmla="*/ 6038404 h 7019132"/>
              <a:gd name="connsiteX640" fmla="*/ 3634722 w 7175104"/>
              <a:gd name="connsiteY640" fmla="*/ 6072199 h 7019132"/>
              <a:gd name="connsiteX641" fmla="*/ 3668272 w 7175104"/>
              <a:gd name="connsiteY641" fmla="*/ 6058551 h 7019132"/>
              <a:gd name="connsiteX642" fmla="*/ 3648009 w 7175104"/>
              <a:gd name="connsiteY642" fmla="*/ 6132642 h 7019132"/>
              <a:gd name="connsiteX643" fmla="*/ 3607483 w 7175104"/>
              <a:gd name="connsiteY643" fmla="*/ 6193084 h 7019132"/>
              <a:gd name="connsiteX644" fmla="*/ 3500521 w 7175104"/>
              <a:gd name="connsiteY644" fmla="*/ 6253527 h 7019132"/>
              <a:gd name="connsiteX645" fmla="*/ 3795829 w 7175104"/>
              <a:gd name="connsiteY645" fmla="*/ 6226555 h 7019132"/>
              <a:gd name="connsiteX646" fmla="*/ 3715109 w 7175104"/>
              <a:gd name="connsiteY646" fmla="*/ 6273674 h 7019132"/>
              <a:gd name="connsiteX647" fmla="*/ 3627746 w 7175104"/>
              <a:gd name="connsiteY647" fmla="*/ 6320794 h 7019132"/>
              <a:gd name="connsiteX648" fmla="*/ 3507164 w 7175104"/>
              <a:gd name="connsiteY648" fmla="*/ 6367913 h 7019132"/>
              <a:gd name="connsiteX649" fmla="*/ 3459994 w 7175104"/>
              <a:gd name="connsiteY649" fmla="*/ 6361089 h 7019132"/>
              <a:gd name="connsiteX650" fmla="*/ 3439731 w 7175104"/>
              <a:gd name="connsiteY650" fmla="*/ 6347765 h 7019132"/>
              <a:gd name="connsiteX651" fmla="*/ 3392894 w 7175104"/>
              <a:gd name="connsiteY651" fmla="*/ 6307145 h 7019132"/>
              <a:gd name="connsiteX652" fmla="*/ 3150734 w 7175104"/>
              <a:gd name="connsiteY652" fmla="*/ 6421531 h 7019132"/>
              <a:gd name="connsiteX653" fmla="*/ 3076990 w 7175104"/>
              <a:gd name="connsiteY653" fmla="*/ 6428030 h 7019132"/>
              <a:gd name="connsiteX654" fmla="*/ 3030153 w 7175104"/>
              <a:gd name="connsiteY654" fmla="*/ 6455327 h 7019132"/>
              <a:gd name="connsiteX655" fmla="*/ 2909239 w 7175104"/>
              <a:gd name="connsiteY655" fmla="*/ 6475150 h 7019132"/>
              <a:gd name="connsiteX656" fmla="*/ 2835163 w 7175104"/>
              <a:gd name="connsiteY656" fmla="*/ 6455327 h 7019132"/>
              <a:gd name="connsiteX657" fmla="*/ 2781349 w 7175104"/>
              <a:gd name="connsiteY657" fmla="*/ 6455327 h 7019132"/>
              <a:gd name="connsiteX658" fmla="*/ 2761419 w 7175104"/>
              <a:gd name="connsiteY658" fmla="*/ 6448503 h 7019132"/>
              <a:gd name="connsiteX659" fmla="*/ 2747799 w 7175104"/>
              <a:gd name="connsiteY659" fmla="*/ 6434855 h 7019132"/>
              <a:gd name="connsiteX660" fmla="*/ 2553141 w 7175104"/>
              <a:gd name="connsiteY660" fmla="*/ 6508620 h 7019132"/>
              <a:gd name="connsiteX661" fmla="*/ 2378414 w 7175104"/>
              <a:gd name="connsiteY661" fmla="*/ 6589210 h 7019132"/>
              <a:gd name="connsiteX662" fmla="*/ 2404989 w 7175104"/>
              <a:gd name="connsiteY662" fmla="*/ 6596035 h 7019132"/>
              <a:gd name="connsiteX663" fmla="*/ 2183756 w 7175104"/>
              <a:gd name="connsiteY663" fmla="*/ 6696772 h 7019132"/>
              <a:gd name="connsiteX664" fmla="*/ 2062510 w 7175104"/>
              <a:gd name="connsiteY664" fmla="*/ 6817982 h 7019132"/>
              <a:gd name="connsiteX665" fmla="*/ 2096393 w 7175104"/>
              <a:gd name="connsiteY665" fmla="*/ 6683449 h 7019132"/>
              <a:gd name="connsiteX666" fmla="*/ 2069154 w 7175104"/>
              <a:gd name="connsiteY666" fmla="*/ 6676625 h 7019132"/>
              <a:gd name="connsiteX667" fmla="*/ 1988766 w 7175104"/>
              <a:gd name="connsiteY667" fmla="*/ 6696772 h 7019132"/>
              <a:gd name="connsiteX668" fmla="*/ 1887783 w 7175104"/>
              <a:gd name="connsiteY668" fmla="*/ 6737067 h 7019132"/>
              <a:gd name="connsiteX669" fmla="*/ 1860876 w 7175104"/>
              <a:gd name="connsiteY669" fmla="*/ 6777362 h 7019132"/>
              <a:gd name="connsiteX670" fmla="*/ 1908046 w 7175104"/>
              <a:gd name="connsiteY670" fmla="*/ 6797835 h 7019132"/>
              <a:gd name="connsiteX671" fmla="*/ 1854233 w 7175104"/>
              <a:gd name="connsiteY671" fmla="*/ 6804334 h 7019132"/>
              <a:gd name="connsiteX672" fmla="*/ 1746606 w 7175104"/>
              <a:gd name="connsiteY672" fmla="*/ 6891748 h 7019132"/>
              <a:gd name="connsiteX673" fmla="*/ 1686482 w 7175104"/>
              <a:gd name="connsiteY673" fmla="*/ 6938542 h 7019132"/>
              <a:gd name="connsiteX674" fmla="*/ 1619381 w 7175104"/>
              <a:gd name="connsiteY674" fmla="*/ 6985661 h 7019132"/>
              <a:gd name="connsiteX675" fmla="*/ 1619381 w 7175104"/>
              <a:gd name="connsiteY675" fmla="*/ 7019132 h 7019132"/>
              <a:gd name="connsiteX676" fmla="*/ 1578855 w 7175104"/>
              <a:gd name="connsiteY676" fmla="*/ 6999310 h 7019132"/>
              <a:gd name="connsiteX677" fmla="*/ 1585499 w 7175104"/>
              <a:gd name="connsiteY677" fmla="*/ 6979162 h 7019132"/>
              <a:gd name="connsiteX678" fmla="*/ 1599118 w 7175104"/>
              <a:gd name="connsiteY678" fmla="*/ 6965514 h 7019132"/>
              <a:gd name="connsiteX679" fmla="*/ 1605762 w 7175104"/>
              <a:gd name="connsiteY679" fmla="*/ 6958690 h 7019132"/>
              <a:gd name="connsiteX680" fmla="*/ 1612405 w 7175104"/>
              <a:gd name="connsiteY680" fmla="*/ 6958690 h 7019132"/>
              <a:gd name="connsiteX681" fmla="*/ 1693125 w 7175104"/>
              <a:gd name="connsiteY681" fmla="*/ 6864776 h 7019132"/>
              <a:gd name="connsiteX682" fmla="*/ 1585499 w 7175104"/>
              <a:gd name="connsiteY682" fmla="*/ 6891748 h 7019132"/>
              <a:gd name="connsiteX683" fmla="*/ 1578855 w 7175104"/>
              <a:gd name="connsiteY683" fmla="*/ 6871600 h 7019132"/>
              <a:gd name="connsiteX684" fmla="*/ 1619381 w 7175104"/>
              <a:gd name="connsiteY684" fmla="*/ 6830981 h 7019132"/>
              <a:gd name="connsiteX685" fmla="*/ 1626025 w 7175104"/>
              <a:gd name="connsiteY685" fmla="*/ 6851128 h 7019132"/>
              <a:gd name="connsiteX686" fmla="*/ 1652599 w 7175104"/>
              <a:gd name="connsiteY686" fmla="*/ 6804334 h 7019132"/>
              <a:gd name="connsiteX687" fmla="*/ 1760226 w 7175104"/>
              <a:gd name="connsiteY687" fmla="*/ 6764039 h 7019132"/>
              <a:gd name="connsiteX688" fmla="*/ 1860876 w 7175104"/>
              <a:gd name="connsiteY688" fmla="*/ 6717245 h 7019132"/>
              <a:gd name="connsiteX689" fmla="*/ 1894759 w 7175104"/>
              <a:gd name="connsiteY689" fmla="*/ 6717245 h 7019132"/>
              <a:gd name="connsiteX690" fmla="*/ 1921333 w 7175104"/>
              <a:gd name="connsiteY690" fmla="*/ 6710420 h 7019132"/>
              <a:gd name="connsiteX691" fmla="*/ 1934621 w 7175104"/>
              <a:gd name="connsiteY691" fmla="*/ 6696772 h 7019132"/>
              <a:gd name="connsiteX692" fmla="*/ 1921333 w 7175104"/>
              <a:gd name="connsiteY692" fmla="*/ 6690273 h 7019132"/>
              <a:gd name="connsiteX693" fmla="*/ 1860876 w 7175104"/>
              <a:gd name="connsiteY693" fmla="*/ 6696772 h 7019132"/>
              <a:gd name="connsiteX694" fmla="*/ 1954884 w 7175104"/>
              <a:gd name="connsiteY694" fmla="*/ 6616182 h 7019132"/>
              <a:gd name="connsiteX695" fmla="*/ 2156517 w 7175104"/>
              <a:gd name="connsiteY695" fmla="*/ 6569063 h 7019132"/>
              <a:gd name="connsiteX696" fmla="*/ 2216974 w 7175104"/>
              <a:gd name="connsiteY696" fmla="*/ 6515445 h 7019132"/>
              <a:gd name="connsiteX697" fmla="*/ 2297362 w 7175104"/>
              <a:gd name="connsiteY697" fmla="*/ 6475150 h 7019132"/>
              <a:gd name="connsiteX698" fmla="*/ 2337888 w 7175104"/>
              <a:gd name="connsiteY698" fmla="*/ 6434855 h 7019132"/>
              <a:gd name="connsiteX699" fmla="*/ 2459134 w 7175104"/>
              <a:gd name="connsiteY699" fmla="*/ 6361089 h 7019132"/>
              <a:gd name="connsiteX700" fmla="*/ 2492352 w 7175104"/>
              <a:gd name="connsiteY700" fmla="*/ 6300321 h 7019132"/>
              <a:gd name="connsiteX701" fmla="*/ 2492352 w 7175104"/>
              <a:gd name="connsiteY701" fmla="*/ 6287323 h 7019132"/>
              <a:gd name="connsiteX702" fmla="*/ 2492352 w 7175104"/>
              <a:gd name="connsiteY702" fmla="*/ 6280499 h 7019132"/>
              <a:gd name="connsiteX703" fmla="*/ 2479397 w 7175104"/>
              <a:gd name="connsiteY703" fmla="*/ 6267175 h 7019132"/>
              <a:gd name="connsiteX704" fmla="*/ 2532878 w 7175104"/>
              <a:gd name="connsiteY704" fmla="*/ 6253527 h 7019132"/>
              <a:gd name="connsiteX705" fmla="*/ 2633529 w 7175104"/>
              <a:gd name="connsiteY705" fmla="*/ 6179761 h 7019132"/>
              <a:gd name="connsiteX706" fmla="*/ 2640505 w 7175104"/>
              <a:gd name="connsiteY706" fmla="*/ 6166113 h 7019132"/>
              <a:gd name="connsiteX707" fmla="*/ 2647148 w 7175104"/>
              <a:gd name="connsiteY707" fmla="*/ 6152789 h 7019132"/>
              <a:gd name="connsiteX708" fmla="*/ 2660768 w 7175104"/>
              <a:gd name="connsiteY708" fmla="*/ 6139141 h 7019132"/>
              <a:gd name="connsiteX709" fmla="*/ 2714249 w 7175104"/>
              <a:gd name="connsiteY709" fmla="*/ 6092347 h 7019132"/>
              <a:gd name="connsiteX710" fmla="*/ 2767730 w 7175104"/>
              <a:gd name="connsiteY710" fmla="*/ 6092347 h 7019132"/>
              <a:gd name="connsiteX711" fmla="*/ 2875357 w 7175104"/>
              <a:gd name="connsiteY711" fmla="*/ 6025080 h 7019132"/>
              <a:gd name="connsiteX712" fmla="*/ 2852768 w 7175104"/>
              <a:gd name="connsiteY712" fmla="*/ 6009157 h 7019132"/>
              <a:gd name="connsiteX713" fmla="*/ 2868381 w 7175104"/>
              <a:gd name="connsiteY713" fmla="*/ 5988360 h 7019132"/>
              <a:gd name="connsiteX714" fmla="*/ 2903592 w 7175104"/>
              <a:gd name="connsiteY714" fmla="*/ 5973737 h 7019132"/>
              <a:gd name="connsiteX715" fmla="*/ 2907578 w 7175104"/>
              <a:gd name="connsiteY715" fmla="*/ 5984785 h 7019132"/>
              <a:gd name="connsiteX716" fmla="*/ 2909571 w 7175104"/>
              <a:gd name="connsiteY716" fmla="*/ 5991284 h 7019132"/>
              <a:gd name="connsiteX717" fmla="*/ 2909239 w 7175104"/>
              <a:gd name="connsiteY717" fmla="*/ 5991609 h 7019132"/>
              <a:gd name="connsiteX718" fmla="*/ 2912561 w 7175104"/>
              <a:gd name="connsiteY718" fmla="*/ 6001683 h 7019132"/>
              <a:gd name="connsiteX719" fmla="*/ 2909571 w 7175104"/>
              <a:gd name="connsiteY719" fmla="*/ 5991284 h 7019132"/>
              <a:gd name="connsiteX720" fmla="*/ 2915882 w 7175104"/>
              <a:gd name="connsiteY720" fmla="*/ 5984785 h 7019132"/>
              <a:gd name="connsiteX721" fmla="*/ 2909239 w 7175104"/>
              <a:gd name="connsiteY721" fmla="*/ 5971462 h 7019132"/>
              <a:gd name="connsiteX722" fmla="*/ 2903592 w 7175104"/>
              <a:gd name="connsiteY722" fmla="*/ 5973737 h 7019132"/>
              <a:gd name="connsiteX723" fmla="*/ 2899606 w 7175104"/>
              <a:gd name="connsiteY723" fmla="*/ 5963013 h 7019132"/>
              <a:gd name="connsiteX724" fmla="*/ 2895620 w 7175104"/>
              <a:gd name="connsiteY724" fmla="*/ 5957813 h 7019132"/>
              <a:gd name="connsiteX725" fmla="*/ 2888976 w 7175104"/>
              <a:gd name="connsiteY725" fmla="*/ 5957813 h 7019132"/>
              <a:gd name="connsiteX726" fmla="*/ 2875357 w 7175104"/>
              <a:gd name="connsiteY726" fmla="*/ 5978286 h 7019132"/>
              <a:gd name="connsiteX727" fmla="*/ 2868381 w 7175104"/>
              <a:gd name="connsiteY727" fmla="*/ 5988360 h 7019132"/>
              <a:gd name="connsiteX728" fmla="*/ 2827855 w 7175104"/>
              <a:gd name="connsiteY728" fmla="*/ 6005258 h 7019132"/>
              <a:gd name="connsiteX729" fmla="*/ 2761419 w 7175104"/>
              <a:gd name="connsiteY729" fmla="*/ 6038404 h 7019132"/>
              <a:gd name="connsiteX730" fmla="*/ 2727868 w 7175104"/>
              <a:gd name="connsiteY730" fmla="*/ 6058551 h 7019132"/>
              <a:gd name="connsiteX731" fmla="*/ 2714249 w 7175104"/>
              <a:gd name="connsiteY731" fmla="*/ 6065375 h 7019132"/>
              <a:gd name="connsiteX732" fmla="*/ 2700630 w 7175104"/>
              <a:gd name="connsiteY732" fmla="*/ 6072199 h 7019132"/>
              <a:gd name="connsiteX733" fmla="*/ 2687342 w 7175104"/>
              <a:gd name="connsiteY733" fmla="*/ 6025080 h 7019132"/>
              <a:gd name="connsiteX734" fmla="*/ 2680367 w 7175104"/>
              <a:gd name="connsiteY734" fmla="*/ 6025080 h 7019132"/>
              <a:gd name="connsiteX735" fmla="*/ 2613266 w 7175104"/>
              <a:gd name="connsiteY735" fmla="*/ 6058551 h 7019132"/>
              <a:gd name="connsiteX736" fmla="*/ 2553141 w 7175104"/>
              <a:gd name="connsiteY736" fmla="*/ 6085523 h 7019132"/>
              <a:gd name="connsiteX737" fmla="*/ 2519259 w 7175104"/>
              <a:gd name="connsiteY737" fmla="*/ 6085523 h 7019132"/>
              <a:gd name="connsiteX738" fmla="*/ 2498996 w 7175104"/>
              <a:gd name="connsiteY738" fmla="*/ 6105995 h 7019132"/>
              <a:gd name="connsiteX739" fmla="*/ 2337888 w 7175104"/>
              <a:gd name="connsiteY739" fmla="*/ 6166113 h 7019132"/>
              <a:gd name="connsiteX740" fmla="*/ 2115991 w 7175104"/>
              <a:gd name="connsiteY740" fmla="*/ 6300321 h 7019132"/>
              <a:gd name="connsiteX741" fmla="*/ 1760226 w 7175104"/>
              <a:gd name="connsiteY741" fmla="*/ 6455327 h 7019132"/>
              <a:gd name="connsiteX742" fmla="*/ 1592142 w 7175104"/>
              <a:gd name="connsiteY742" fmla="*/ 6515445 h 7019132"/>
              <a:gd name="connsiteX743" fmla="*/ 1404128 w 7175104"/>
              <a:gd name="connsiteY743" fmla="*/ 6582711 h 7019132"/>
              <a:gd name="connsiteX744" fmla="*/ 1383865 w 7175104"/>
              <a:gd name="connsiteY744" fmla="*/ 6596035 h 7019132"/>
              <a:gd name="connsiteX745" fmla="*/ 1303477 w 7175104"/>
              <a:gd name="connsiteY745" fmla="*/ 6616182 h 7019132"/>
              <a:gd name="connsiteX746" fmla="*/ 1276238 w 7175104"/>
              <a:gd name="connsiteY746" fmla="*/ 6629830 h 7019132"/>
              <a:gd name="connsiteX747" fmla="*/ 1034743 w 7175104"/>
              <a:gd name="connsiteY747" fmla="*/ 6710420 h 7019132"/>
              <a:gd name="connsiteX748" fmla="*/ 1021124 w 7175104"/>
              <a:gd name="connsiteY748" fmla="*/ 6710420 h 7019132"/>
              <a:gd name="connsiteX749" fmla="*/ 739102 w 7175104"/>
              <a:gd name="connsiteY749" fmla="*/ 6804334 h 7019132"/>
              <a:gd name="connsiteX750" fmla="*/ 732126 w 7175104"/>
              <a:gd name="connsiteY750" fmla="*/ 6804334 h 7019132"/>
              <a:gd name="connsiteX751" fmla="*/ 725483 w 7175104"/>
              <a:gd name="connsiteY751" fmla="*/ 6791010 h 7019132"/>
              <a:gd name="connsiteX752" fmla="*/ 685289 w 7175104"/>
              <a:gd name="connsiteY752" fmla="*/ 6791010 h 7019132"/>
              <a:gd name="connsiteX753" fmla="*/ 670009 w 7175104"/>
              <a:gd name="connsiteY753" fmla="*/ 6790036 h 7019132"/>
              <a:gd name="connsiteX754" fmla="*/ 651739 w 7175104"/>
              <a:gd name="connsiteY754" fmla="*/ 6738042 h 7019132"/>
              <a:gd name="connsiteX755" fmla="*/ 644763 w 7175104"/>
              <a:gd name="connsiteY755" fmla="*/ 6710420 h 7019132"/>
              <a:gd name="connsiteX756" fmla="*/ 651739 w 7175104"/>
              <a:gd name="connsiteY756" fmla="*/ 6710420 h 7019132"/>
              <a:gd name="connsiteX757" fmla="*/ 812846 w 7175104"/>
              <a:gd name="connsiteY757" fmla="*/ 6710420 h 7019132"/>
              <a:gd name="connsiteX758" fmla="*/ 855698 w 7175104"/>
              <a:gd name="connsiteY758" fmla="*/ 6693198 h 7019132"/>
              <a:gd name="connsiteX759" fmla="*/ 864334 w 7175104"/>
              <a:gd name="connsiteY759" fmla="*/ 6685074 h 7019132"/>
              <a:gd name="connsiteX760" fmla="*/ 865995 w 7175104"/>
              <a:gd name="connsiteY760" fmla="*/ 6687673 h 7019132"/>
              <a:gd name="connsiteX761" fmla="*/ 908514 w 7175104"/>
              <a:gd name="connsiteY761" fmla="*/ 6689623 h 7019132"/>
              <a:gd name="connsiteX762" fmla="*/ 909179 w 7175104"/>
              <a:gd name="connsiteY762" fmla="*/ 6692548 h 7019132"/>
              <a:gd name="connsiteX763" fmla="*/ 890244 w 7175104"/>
              <a:gd name="connsiteY763" fmla="*/ 6703596 h 7019132"/>
              <a:gd name="connsiteX764" fmla="*/ 866659 w 7175104"/>
              <a:gd name="connsiteY764" fmla="*/ 6717245 h 7019132"/>
              <a:gd name="connsiteX765" fmla="*/ 893234 w 7175104"/>
              <a:gd name="connsiteY765" fmla="*/ 6723744 h 7019132"/>
              <a:gd name="connsiteX766" fmla="*/ 913497 w 7175104"/>
              <a:gd name="connsiteY766" fmla="*/ 6723744 h 7019132"/>
              <a:gd name="connsiteX767" fmla="*/ 920473 w 7175104"/>
              <a:gd name="connsiteY767" fmla="*/ 6723744 h 7019132"/>
              <a:gd name="connsiteX768" fmla="*/ 909179 w 7175104"/>
              <a:gd name="connsiteY768" fmla="*/ 6692548 h 7019132"/>
              <a:gd name="connsiteX769" fmla="*/ 913497 w 7175104"/>
              <a:gd name="connsiteY769" fmla="*/ 6690273 h 7019132"/>
              <a:gd name="connsiteX770" fmla="*/ 908514 w 7175104"/>
              <a:gd name="connsiteY770" fmla="*/ 6689623 h 7019132"/>
              <a:gd name="connsiteX771" fmla="*/ 900210 w 7175104"/>
              <a:gd name="connsiteY771" fmla="*/ 6667526 h 7019132"/>
              <a:gd name="connsiteX772" fmla="*/ 895227 w 7175104"/>
              <a:gd name="connsiteY772" fmla="*/ 6654527 h 7019132"/>
              <a:gd name="connsiteX773" fmla="*/ 940736 w 7175104"/>
              <a:gd name="connsiteY773" fmla="*/ 6649653 h 7019132"/>
              <a:gd name="connsiteX774" fmla="*/ 913497 w 7175104"/>
              <a:gd name="connsiteY774" fmla="*/ 6629830 h 7019132"/>
              <a:gd name="connsiteX775" fmla="*/ 980930 w 7175104"/>
              <a:gd name="connsiteY775" fmla="*/ 6616182 h 7019132"/>
              <a:gd name="connsiteX776" fmla="*/ 933760 w 7175104"/>
              <a:gd name="connsiteY776" fmla="*/ 6609683 h 7019132"/>
              <a:gd name="connsiteX777" fmla="*/ 927116 w 7175104"/>
              <a:gd name="connsiteY777" fmla="*/ 6569063 h 7019132"/>
              <a:gd name="connsiteX778" fmla="*/ 866659 w 7175104"/>
              <a:gd name="connsiteY778" fmla="*/ 6602859 h 7019132"/>
              <a:gd name="connsiteX779" fmla="*/ 812846 w 7175104"/>
              <a:gd name="connsiteY779" fmla="*/ 6616182 h 7019132"/>
              <a:gd name="connsiteX780" fmla="*/ 786272 w 7175104"/>
              <a:gd name="connsiteY780" fmla="*/ 6636655 h 7019132"/>
              <a:gd name="connsiteX781" fmla="*/ 711199 w 7175104"/>
              <a:gd name="connsiteY781" fmla="*/ 6665901 h 7019132"/>
              <a:gd name="connsiteX782" fmla="*/ 705220 w 7175104"/>
              <a:gd name="connsiteY782" fmla="*/ 6669475 h 7019132"/>
              <a:gd name="connsiteX783" fmla="*/ 703559 w 7175104"/>
              <a:gd name="connsiteY783" fmla="*/ 6667526 h 7019132"/>
              <a:gd name="connsiteX784" fmla="*/ 692265 w 7175104"/>
              <a:gd name="connsiteY784" fmla="*/ 6669800 h 7019132"/>
              <a:gd name="connsiteX785" fmla="*/ 692265 w 7175104"/>
              <a:gd name="connsiteY785" fmla="*/ 6662976 h 7019132"/>
              <a:gd name="connsiteX786" fmla="*/ 550756 w 7175104"/>
              <a:gd name="connsiteY786" fmla="*/ 6717245 h 7019132"/>
              <a:gd name="connsiteX787" fmla="*/ 436486 w 7175104"/>
              <a:gd name="connsiteY787" fmla="*/ 6730568 h 7019132"/>
              <a:gd name="connsiteX788" fmla="*/ 398949 w 7175104"/>
              <a:gd name="connsiteY788" fmla="*/ 6747791 h 7019132"/>
              <a:gd name="connsiteX789" fmla="*/ 385330 w 7175104"/>
              <a:gd name="connsiteY789" fmla="*/ 6738042 h 7019132"/>
              <a:gd name="connsiteX790" fmla="*/ 362741 w 7175104"/>
              <a:gd name="connsiteY790" fmla="*/ 6730568 h 7019132"/>
              <a:gd name="connsiteX791" fmla="*/ 288997 w 7175104"/>
              <a:gd name="connsiteY791" fmla="*/ 6750390 h 7019132"/>
              <a:gd name="connsiteX792" fmla="*/ 248471 w 7175104"/>
              <a:gd name="connsiteY792" fmla="*/ 6750390 h 7019132"/>
              <a:gd name="connsiteX793" fmla="*/ 100651 w 7175104"/>
              <a:gd name="connsiteY793" fmla="*/ 6817982 h 7019132"/>
              <a:gd name="connsiteX794" fmla="*/ 107627 w 7175104"/>
              <a:gd name="connsiteY794" fmla="*/ 6777362 h 7019132"/>
              <a:gd name="connsiteX795" fmla="*/ 6644 w 7175104"/>
              <a:gd name="connsiteY795" fmla="*/ 6791010 h 7019132"/>
              <a:gd name="connsiteX796" fmla="*/ 120914 w 7175104"/>
              <a:gd name="connsiteY796" fmla="*/ 6737067 h 7019132"/>
              <a:gd name="connsiteX797" fmla="*/ 215253 w 7175104"/>
              <a:gd name="connsiteY797" fmla="*/ 6616182 h 7019132"/>
              <a:gd name="connsiteX798" fmla="*/ 134533 w 7175104"/>
              <a:gd name="connsiteY798" fmla="*/ 6656477 h 7019132"/>
              <a:gd name="connsiteX799" fmla="*/ 0 w 7175104"/>
              <a:gd name="connsiteY799" fmla="*/ 6717245 h 7019132"/>
              <a:gd name="connsiteX800" fmla="*/ 40526 w 7175104"/>
              <a:gd name="connsiteY800" fmla="*/ 6683449 h 7019132"/>
              <a:gd name="connsiteX801" fmla="*/ 80720 w 7175104"/>
              <a:gd name="connsiteY801" fmla="*/ 6662976 h 7019132"/>
              <a:gd name="connsiteX802" fmla="*/ 114270 w 7175104"/>
              <a:gd name="connsiteY802" fmla="*/ 6649653 h 7019132"/>
              <a:gd name="connsiteX803" fmla="*/ 134533 w 7175104"/>
              <a:gd name="connsiteY803" fmla="*/ 6636655 h 7019132"/>
              <a:gd name="connsiteX804" fmla="*/ 87363 w 7175104"/>
              <a:gd name="connsiteY804" fmla="*/ 6649653 h 7019132"/>
              <a:gd name="connsiteX805" fmla="*/ 154464 w 7175104"/>
              <a:gd name="connsiteY805" fmla="*/ 6616182 h 7019132"/>
              <a:gd name="connsiteX806" fmla="*/ 152803 w 7175104"/>
              <a:gd name="connsiteY806" fmla="*/ 6610983 h 7019132"/>
              <a:gd name="connsiteX807" fmla="*/ 165094 w 7175104"/>
              <a:gd name="connsiteY807" fmla="*/ 6604808 h 7019132"/>
              <a:gd name="connsiteX808" fmla="*/ 175059 w 7175104"/>
              <a:gd name="connsiteY808" fmla="*/ 6600584 h 7019132"/>
              <a:gd name="connsiteX809" fmla="*/ 181371 w 7175104"/>
              <a:gd name="connsiteY809" fmla="*/ 6596035 h 7019132"/>
              <a:gd name="connsiteX810" fmla="*/ 165094 w 7175104"/>
              <a:gd name="connsiteY810" fmla="*/ 6604808 h 7019132"/>
              <a:gd name="connsiteX811" fmla="*/ 154464 w 7175104"/>
              <a:gd name="connsiteY811" fmla="*/ 6609683 h 7019132"/>
              <a:gd name="connsiteX812" fmla="*/ 127890 w 7175104"/>
              <a:gd name="connsiteY812" fmla="*/ 6623006 h 7019132"/>
              <a:gd name="connsiteX813" fmla="*/ 94007 w 7175104"/>
              <a:gd name="connsiteY813" fmla="*/ 6609683 h 7019132"/>
              <a:gd name="connsiteX814" fmla="*/ 140845 w 7175104"/>
              <a:gd name="connsiteY814" fmla="*/ 6589210 h 7019132"/>
              <a:gd name="connsiteX815" fmla="*/ 201634 w 7175104"/>
              <a:gd name="connsiteY815" fmla="*/ 6508620 h 7019132"/>
              <a:gd name="connsiteX816" fmla="*/ 161108 w 7175104"/>
              <a:gd name="connsiteY816" fmla="*/ 6522269 h 7019132"/>
              <a:gd name="connsiteX817" fmla="*/ 275378 w 7175104"/>
              <a:gd name="connsiteY817" fmla="*/ 6448503 h 7019132"/>
              <a:gd name="connsiteX818" fmla="*/ 248471 w 7175104"/>
              <a:gd name="connsiteY818" fmla="*/ 6434855 h 7019132"/>
              <a:gd name="connsiteX819" fmla="*/ 228540 w 7175104"/>
              <a:gd name="connsiteY819" fmla="*/ 6448503 h 7019132"/>
              <a:gd name="connsiteX820" fmla="*/ 275378 w 7175104"/>
              <a:gd name="connsiteY820" fmla="*/ 6421531 h 7019132"/>
              <a:gd name="connsiteX821" fmla="*/ 234852 w 7175104"/>
              <a:gd name="connsiteY821" fmla="*/ 6401059 h 7019132"/>
              <a:gd name="connsiteX822" fmla="*/ 302284 w 7175104"/>
              <a:gd name="connsiteY822" fmla="*/ 6367913 h 7019132"/>
              <a:gd name="connsiteX823" fmla="*/ 275378 w 7175104"/>
              <a:gd name="connsiteY823" fmla="*/ 6374737 h 7019132"/>
              <a:gd name="connsiteX824" fmla="*/ 266741 w 7175104"/>
              <a:gd name="connsiteY824" fmla="*/ 6380261 h 7019132"/>
              <a:gd name="connsiteX825" fmla="*/ 247807 w 7175104"/>
              <a:gd name="connsiteY825" fmla="*/ 6371162 h 7019132"/>
              <a:gd name="connsiteX826" fmla="*/ 181371 w 7175104"/>
              <a:gd name="connsiteY826" fmla="*/ 6380911 h 7019132"/>
              <a:gd name="connsiteX827" fmla="*/ 228540 w 7175104"/>
              <a:gd name="connsiteY827" fmla="*/ 6354264 h 7019132"/>
              <a:gd name="connsiteX828" fmla="*/ 174727 w 7175104"/>
              <a:gd name="connsiteY828" fmla="*/ 6361089 h 7019132"/>
              <a:gd name="connsiteX829" fmla="*/ 248471 w 7175104"/>
              <a:gd name="connsiteY829" fmla="*/ 6340941 h 7019132"/>
              <a:gd name="connsiteX830" fmla="*/ 288997 w 7175104"/>
              <a:gd name="connsiteY830" fmla="*/ 6300321 h 7019132"/>
              <a:gd name="connsiteX831" fmla="*/ 262091 w 7175104"/>
              <a:gd name="connsiteY831" fmla="*/ 6307145 h 7019132"/>
              <a:gd name="connsiteX832" fmla="*/ 282021 w 7175104"/>
              <a:gd name="connsiteY832" fmla="*/ 6293497 h 7019132"/>
              <a:gd name="connsiteX833" fmla="*/ 228540 w 7175104"/>
              <a:gd name="connsiteY833" fmla="*/ 6307145 h 7019132"/>
              <a:gd name="connsiteX834" fmla="*/ 234852 w 7175104"/>
              <a:gd name="connsiteY834" fmla="*/ 6287323 h 7019132"/>
              <a:gd name="connsiteX835" fmla="*/ 268734 w 7175104"/>
              <a:gd name="connsiteY835" fmla="*/ 6273674 h 7019132"/>
              <a:gd name="connsiteX836" fmla="*/ 234852 w 7175104"/>
              <a:gd name="connsiteY836" fmla="*/ 6267175 h 7019132"/>
              <a:gd name="connsiteX837" fmla="*/ 268734 w 7175104"/>
              <a:gd name="connsiteY837" fmla="*/ 6246703 h 7019132"/>
              <a:gd name="connsiteX838" fmla="*/ 262091 w 7175104"/>
              <a:gd name="connsiteY838" fmla="*/ 6233379 h 7019132"/>
              <a:gd name="connsiteX839" fmla="*/ 234852 w 7175104"/>
              <a:gd name="connsiteY839" fmla="*/ 6246703 h 7019132"/>
              <a:gd name="connsiteX840" fmla="*/ 215253 w 7175104"/>
              <a:gd name="connsiteY840" fmla="*/ 6267175 h 7019132"/>
              <a:gd name="connsiteX841" fmla="*/ 221897 w 7175104"/>
              <a:gd name="connsiteY841" fmla="*/ 6246703 h 7019132"/>
              <a:gd name="connsiteX842" fmla="*/ 167751 w 7175104"/>
              <a:gd name="connsiteY842" fmla="*/ 6267175 h 7019132"/>
              <a:gd name="connsiteX843" fmla="*/ 181371 w 7175104"/>
              <a:gd name="connsiteY843" fmla="*/ 6260351 h 7019132"/>
              <a:gd name="connsiteX844" fmla="*/ 140845 w 7175104"/>
              <a:gd name="connsiteY844" fmla="*/ 6246703 h 7019132"/>
              <a:gd name="connsiteX845" fmla="*/ 120914 w 7175104"/>
              <a:gd name="connsiteY845" fmla="*/ 6219731 h 7019132"/>
              <a:gd name="connsiteX846" fmla="*/ 94007 w 7175104"/>
              <a:gd name="connsiteY846" fmla="*/ 6226555 h 7019132"/>
              <a:gd name="connsiteX847" fmla="*/ 134533 w 7175104"/>
              <a:gd name="connsiteY847" fmla="*/ 6199909 h 7019132"/>
              <a:gd name="connsiteX848" fmla="*/ 147488 w 7175104"/>
              <a:gd name="connsiteY848" fmla="*/ 6186585 h 7019132"/>
              <a:gd name="connsiteX849" fmla="*/ 100651 w 7175104"/>
              <a:gd name="connsiteY849" fmla="*/ 6213232 h 7019132"/>
              <a:gd name="connsiteX850" fmla="*/ 134533 w 7175104"/>
              <a:gd name="connsiteY850" fmla="*/ 6193084 h 7019132"/>
              <a:gd name="connsiteX851" fmla="*/ 147488 w 7175104"/>
              <a:gd name="connsiteY851" fmla="*/ 6166113 h 7019132"/>
              <a:gd name="connsiteX852" fmla="*/ 114270 w 7175104"/>
              <a:gd name="connsiteY852" fmla="*/ 6193084 h 7019132"/>
              <a:gd name="connsiteX853" fmla="*/ 103308 w 7175104"/>
              <a:gd name="connsiteY853" fmla="*/ 6185610 h 7019132"/>
              <a:gd name="connsiteX854" fmla="*/ 94339 w 7175104"/>
              <a:gd name="connsiteY854" fmla="*/ 6185935 h 7019132"/>
              <a:gd name="connsiteX855" fmla="*/ 156457 w 7175104"/>
              <a:gd name="connsiteY855" fmla="*/ 6144340 h 7019132"/>
              <a:gd name="connsiteX856" fmla="*/ 188014 w 7175104"/>
              <a:gd name="connsiteY856" fmla="*/ 6112169 h 7019132"/>
              <a:gd name="connsiteX857" fmla="*/ 140845 w 7175104"/>
              <a:gd name="connsiteY857" fmla="*/ 6159614 h 7019132"/>
              <a:gd name="connsiteX858" fmla="*/ 167751 w 7175104"/>
              <a:gd name="connsiteY858" fmla="*/ 6172937 h 7019132"/>
              <a:gd name="connsiteX859" fmla="*/ 181371 w 7175104"/>
              <a:gd name="connsiteY859" fmla="*/ 6172937 h 7019132"/>
              <a:gd name="connsiteX860" fmla="*/ 201634 w 7175104"/>
              <a:gd name="connsiteY860" fmla="*/ 6152789 h 7019132"/>
              <a:gd name="connsiteX861" fmla="*/ 241828 w 7175104"/>
              <a:gd name="connsiteY861" fmla="*/ 6159614 h 7019132"/>
              <a:gd name="connsiteX862" fmla="*/ 268734 w 7175104"/>
              <a:gd name="connsiteY862" fmla="*/ 6132642 h 7019132"/>
              <a:gd name="connsiteX863" fmla="*/ 255115 w 7175104"/>
              <a:gd name="connsiteY863" fmla="*/ 6132642 h 7019132"/>
              <a:gd name="connsiteX864" fmla="*/ 309260 w 7175104"/>
              <a:gd name="connsiteY864" fmla="*/ 6139141 h 7019132"/>
              <a:gd name="connsiteX865" fmla="*/ 335835 w 7175104"/>
              <a:gd name="connsiteY865" fmla="*/ 6152789 h 7019132"/>
              <a:gd name="connsiteX866" fmla="*/ 383004 w 7175104"/>
              <a:gd name="connsiteY866" fmla="*/ 6105995 h 7019132"/>
              <a:gd name="connsiteX867" fmla="*/ 423198 w 7175104"/>
              <a:gd name="connsiteY867" fmla="*/ 6092347 h 7019132"/>
              <a:gd name="connsiteX868" fmla="*/ 450105 w 7175104"/>
              <a:gd name="connsiteY868" fmla="*/ 6065375 h 7019132"/>
              <a:gd name="connsiteX869" fmla="*/ 403267 w 7175104"/>
              <a:gd name="connsiteY869" fmla="*/ 6092347 h 7019132"/>
              <a:gd name="connsiteX870" fmla="*/ 389648 w 7175104"/>
              <a:gd name="connsiteY870" fmla="*/ 6092347 h 7019132"/>
              <a:gd name="connsiteX871" fmla="*/ 396624 w 7175104"/>
              <a:gd name="connsiteY871" fmla="*/ 6038404 h 7019132"/>
              <a:gd name="connsiteX872" fmla="*/ 456749 w 7175104"/>
              <a:gd name="connsiteY872" fmla="*/ 6005258 h 7019132"/>
              <a:gd name="connsiteX873" fmla="*/ 396624 w 7175104"/>
              <a:gd name="connsiteY873" fmla="*/ 6011757 h 7019132"/>
              <a:gd name="connsiteX874" fmla="*/ 429842 w 7175104"/>
              <a:gd name="connsiteY874" fmla="*/ 5991609 h 7019132"/>
              <a:gd name="connsiteX875" fmla="*/ 396624 w 7175104"/>
              <a:gd name="connsiteY875" fmla="*/ 6005258 h 7019132"/>
              <a:gd name="connsiteX876" fmla="*/ 463392 w 7175104"/>
              <a:gd name="connsiteY876" fmla="*/ 5964638 h 7019132"/>
              <a:gd name="connsiteX877" fmla="*/ 403267 w 7175104"/>
              <a:gd name="connsiteY877" fmla="*/ 5978286 h 7019132"/>
              <a:gd name="connsiteX878" fmla="*/ 443461 w 7175104"/>
              <a:gd name="connsiteY878" fmla="*/ 5957813 h 7019132"/>
              <a:gd name="connsiteX879" fmla="*/ 383004 w 7175104"/>
              <a:gd name="connsiteY879" fmla="*/ 5950989 h 7019132"/>
              <a:gd name="connsiteX880" fmla="*/ 409911 w 7175104"/>
              <a:gd name="connsiteY880" fmla="*/ 5937666 h 7019132"/>
              <a:gd name="connsiteX881" fmla="*/ 369385 w 7175104"/>
              <a:gd name="connsiteY881" fmla="*/ 5884048 h 7019132"/>
              <a:gd name="connsiteX882" fmla="*/ 409911 w 7175104"/>
              <a:gd name="connsiteY882" fmla="*/ 5877223 h 7019132"/>
              <a:gd name="connsiteX883" fmla="*/ 416555 w 7175104"/>
              <a:gd name="connsiteY883" fmla="*/ 5837253 h 7019132"/>
              <a:gd name="connsiteX884" fmla="*/ 443461 w 7175104"/>
              <a:gd name="connsiteY884" fmla="*/ 5810282 h 7019132"/>
              <a:gd name="connsiteX885" fmla="*/ 429842 w 7175104"/>
              <a:gd name="connsiteY885" fmla="*/ 5817106 h 7019132"/>
              <a:gd name="connsiteX886" fmla="*/ 409911 w 7175104"/>
              <a:gd name="connsiteY886" fmla="*/ 5830429 h 7019132"/>
              <a:gd name="connsiteX887" fmla="*/ 403267 w 7175104"/>
              <a:gd name="connsiteY887" fmla="*/ 5823605 h 7019132"/>
              <a:gd name="connsiteX888" fmla="*/ 409911 w 7175104"/>
              <a:gd name="connsiteY888" fmla="*/ 5823605 h 7019132"/>
              <a:gd name="connsiteX889" fmla="*/ 436486 w 7175104"/>
              <a:gd name="connsiteY889" fmla="*/ 5796633 h 7019132"/>
              <a:gd name="connsiteX890" fmla="*/ 436486 w 7175104"/>
              <a:gd name="connsiteY890" fmla="*/ 5803458 h 7019132"/>
              <a:gd name="connsiteX891" fmla="*/ 456749 w 7175104"/>
              <a:gd name="connsiteY891" fmla="*/ 5796633 h 7019132"/>
              <a:gd name="connsiteX892" fmla="*/ 477011 w 7175104"/>
              <a:gd name="connsiteY892" fmla="*/ 5776486 h 7019132"/>
              <a:gd name="connsiteX893" fmla="*/ 497275 w 7175104"/>
              <a:gd name="connsiteY893" fmla="*/ 5769662 h 7019132"/>
              <a:gd name="connsiteX894" fmla="*/ 477011 w 7175104"/>
              <a:gd name="connsiteY894" fmla="*/ 5783310 h 7019132"/>
              <a:gd name="connsiteX895" fmla="*/ 503918 w 7175104"/>
              <a:gd name="connsiteY895" fmla="*/ 5803458 h 7019132"/>
              <a:gd name="connsiteX896" fmla="*/ 577994 w 7175104"/>
              <a:gd name="connsiteY896" fmla="*/ 5803458 h 7019132"/>
              <a:gd name="connsiteX897" fmla="*/ 577994 w 7175104"/>
              <a:gd name="connsiteY897" fmla="*/ 5850252 h 7019132"/>
              <a:gd name="connsiteX898" fmla="*/ 530493 w 7175104"/>
              <a:gd name="connsiteY898" fmla="*/ 5870724 h 7019132"/>
              <a:gd name="connsiteX899" fmla="*/ 577994 w 7175104"/>
              <a:gd name="connsiteY899" fmla="*/ 5850252 h 7019132"/>
              <a:gd name="connsiteX900" fmla="*/ 577994 w 7175104"/>
              <a:gd name="connsiteY900" fmla="*/ 5870724 h 7019132"/>
              <a:gd name="connsiteX901" fmla="*/ 523849 w 7175104"/>
              <a:gd name="connsiteY901" fmla="*/ 5917843 h 7019132"/>
              <a:gd name="connsiteX902" fmla="*/ 537468 w 7175104"/>
              <a:gd name="connsiteY902" fmla="*/ 5911019 h 7019132"/>
              <a:gd name="connsiteX903" fmla="*/ 584638 w 7175104"/>
              <a:gd name="connsiteY903" fmla="*/ 5884048 h 7019132"/>
              <a:gd name="connsiteX904" fmla="*/ 530493 w 7175104"/>
              <a:gd name="connsiteY904" fmla="*/ 5964638 h 7019132"/>
              <a:gd name="connsiteX905" fmla="*/ 577994 w 7175104"/>
              <a:gd name="connsiteY905" fmla="*/ 5944490 h 7019132"/>
              <a:gd name="connsiteX906" fmla="*/ 550756 w 7175104"/>
              <a:gd name="connsiteY906" fmla="*/ 5971462 h 7019132"/>
              <a:gd name="connsiteX907" fmla="*/ 631476 w 7175104"/>
              <a:gd name="connsiteY907" fmla="*/ 5950989 h 7019132"/>
              <a:gd name="connsiteX908" fmla="*/ 597925 w 7175104"/>
              <a:gd name="connsiteY908" fmla="*/ 5971462 h 7019132"/>
              <a:gd name="connsiteX909" fmla="*/ 577994 w 7175104"/>
              <a:gd name="connsiteY909" fmla="*/ 5971462 h 7019132"/>
              <a:gd name="connsiteX910" fmla="*/ 571019 w 7175104"/>
              <a:gd name="connsiteY910" fmla="*/ 6005258 h 7019132"/>
              <a:gd name="connsiteX911" fmla="*/ 611213 w 7175104"/>
              <a:gd name="connsiteY911" fmla="*/ 5971462 h 7019132"/>
              <a:gd name="connsiteX912" fmla="*/ 685289 w 7175104"/>
              <a:gd name="connsiteY912" fmla="*/ 5937666 h 7019132"/>
              <a:gd name="connsiteX913" fmla="*/ 718839 w 7175104"/>
              <a:gd name="connsiteY913" fmla="*/ 5937666 h 7019132"/>
              <a:gd name="connsiteX914" fmla="*/ 739102 w 7175104"/>
              <a:gd name="connsiteY914" fmla="*/ 5917843 h 7019132"/>
              <a:gd name="connsiteX915" fmla="*/ 779628 w 7175104"/>
              <a:gd name="connsiteY915" fmla="*/ 5924668 h 7019132"/>
              <a:gd name="connsiteX916" fmla="*/ 779628 w 7175104"/>
              <a:gd name="connsiteY916" fmla="*/ 5904195 h 7019132"/>
              <a:gd name="connsiteX917" fmla="*/ 819490 w 7175104"/>
              <a:gd name="connsiteY917" fmla="*/ 5884048 h 7019132"/>
              <a:gd name="connsiteX918" fmla="*/ 906853 w 7175104"/>
              <a:gd name="connsiteY918" fmla="*/ 5783310 h 7019132"/>
              <a:gd name="connsiteX919" fmla="*/ 940736 w 7175104"/>
              <a:gd name="connsiteY919" fmla="*/ 5743340 h 7019132"/>
              <a:gd name="connsiteX920" fmla="*/ 976279 w 7175104"/>
              <a:gd name="connsiteY920" fmla="*/ 5734566 h 7019132"/>
              <a:gd name="connsiteX921" fmla="*/ 988238 w 7175104"/>
              <a:gd name="connsiteY921" fmla="*/ 5727742 h 7019132"/>
              <a:gd name="connsiteX922" fmla="*/ 997871 w 7175104"/>
              <a:gd name="connsiteY922" fmla="*/ 5725467 h 7019132"/>
              <a:gd name="connsiteX923" fmla="*/ 1005843 w 7175104"/>
              <a:gd name="connsiteY923" fmla="*/ 5722218 h 7019132"/>
              <a:gd name="connsiteX924" fmla="*/ 999200 w 7175104"/>
              <a:gd name="connsiteY924" fmla="*/ 5726767 h 7019132"/>
              <a:gd name="connsiteX925" fmla="*/ 980930 w 7175104"/>
              <a:gd name="connsiteY925" fmla="*/ 5743340 h 7019132"/>
              <a:gd name="connsiteX926" fmla="*/ 1021124 w 7175104"/>
              <a:gd name="connsiteY926" fmla="*/ 5716043 h 7019132"/>
              <a:gd name="connsiteX927" fmla="*/ 1005843 w 7175104"/>
              <a:gd name="connsiteY927" fmla="*/ 5722218 h 7019132"/>
              <a:gd name="connsiteX928" fmla="*/ 1009165 w 7175104"/>
              <a:gd name="connsiteY928" fmla="*/ 5719293 h 7019132"/>
              <a:gd name="connsiteX929" fmla="*/ 1007504 w 7175104"/>
              <a:gd name="connsiteY929" fmla="*/ 5716043 h 7019132"/>
              <a:gd name="connsiteX930" fmla="*/ 988238 w 7175104"/>
              <a:gd name="connsiteY930" fmla="*/ 5727742 h 7019132"/>
              <a:gd name="connsiteX931" fmla="*/ 985580 w 7175104"/>
              <a:gd name="connsiteY931" fmla="*/ 5728067 h 7019132"/>
              <a:gd name="connsiteX932" fmla="*/ 990231 w 7175104"/>
              <a:gd name="connsiteY932" fmla="*/ 5709544 h 7019132"/>
              <a:gd name="connsiteX933" fmla="*/ 988720 w 7175104"/>
              <a:gd name="connsiteY933" fmla="*/ 5708374 h 7019132"/>
              <a:gd name="connsiteX934" fmla="*/ 989021 w 7175104"/>
              <a:gd name="connsiteY934" fmla="*/ 5708067 h 7019132"/>
              <a:gd name="connsiteX935" fmla="*/ 988490 w 7175104"/>
              <a:gd name="connsiteY935" fmla="*/ 5708196 h 7019132"/>
              <a:gd name="connsiteX936" fmla="*/ 982258 w 7175104"/>
              <a:gd name="connsiteY936" fmla="*/ 5703370 h 7019132"/>
              <a:gd name="connsiteX937" fmla="*/ 1007504 w 7175104"/>
              <a:gd name="connsiteY937" fmla="*/ 5689072 h 7019132"/>
              <a:gd name="connsiteX938" fmla="*/ 974286 w 7175104"/>
              <a:gd name="connsiteY938" fmla="*/ 5668924 h 7019132"/>
              <a:gd name="connsiteX939" fmla="*/ 927116 w 7175104"/>
              <a:gd name="connsiteY939" fmla="*/ 5695896 h 7019132"/>
              <a:gd name="connsiteX940" fmla="*/ 980930 w 7175104"/>
              <a:gd name="connsiteY940" fmla="*/ 5655926 h 7019132"/>
              <a:gd name="connsiteX941" fmla="*/ 960999 w 7175104"/>
              <a:gd name="connsiteY941" fmla="*/ 5649102 h 7019132"/>
              <a:gd name="connsiteX942" fmla="*/ 933760 w 7175104"/>
              <a:gd name="connsiteY942" fmla="*/ 5675748 h 7019132"/>
              <a:gd name="connsiteX943" fmla="*/ 920473 w 7175104"/>
              <a:gd name="connsiteY943" fmla="*/ 5655926 h 7019132"/>
              <a:gd name="connsiteX944" fmla="*/ 900210 w 7175104"/>
              <a:gd name="connsiteY944" fmla="*/ 5615306 h 7019132"/>
              <a:gd name="connsiteX945" fmla="*/ 960999 w 7175104"/>
              <a:gd name="connsiteY945" fmla="*/ 5581510 h 7019132"/>
              <a:gd name="connsiteX946" fmla="*/ 980930 w 7175104"/>
              <a:gd name="connsiteY946" fmla="*/ 5541540 h 7019132"/>
              <a:gd name="connsiteX947" fmla="*/ 920473 w 7175104"/>
              <a:gd name="connsiteY947" fmla="*/ 5555188 h 7019132"/>
              <a:gd name="connsiteX948" fmla="*/ 880279 w 7175104"/>
              <a:gd name="connsiteY948" fmla="*/ 5588334 h 7019132"/>
              <a:gd name="connsiteX949" fmla="*/ 873635 w 7175104"/>
              <a:gd name="connsiteY949" fmla="*/ 5575336 h 7019132"/>
              <a:gd name="connsiteX950" fmla="*/ 940736 w 7175104"/>
              <a:gd name="connsiteY950" fmla="*/ 5528217 h 7019132"/>
              <a:gd name="connsiteX951" fmla="*/ 906853 w 7175104"/>
              <a:gd name="connsiteY951" fmla="*/ 5528217 h 7019132"/>
              <a:gd name="connsiteX952" fmla="*/ 853372 w 7175104"/>
              <a:gd name="connsiteY952" fmla="*/ 5575336 h 7019132"/>
              <a:gd name="connsiteX953" fmla="*/ 866659 w 7175104"/>
              <a:gd name="connsiteY953" fmla="*/ 5615306 h 7019132"/>
              <a:gd name="connsiteX954" fmla="*/ 880279 w 7175104"/>
              <a:gd name="connsiteY954" fmla="*/ 5628954 h 7019132"/>
              <a:gd name="connsiteX955" fmla="*/ 853372 w 7175104"/>
              <a:gd name="connsiteY955" fmla="*/ 5668924 h 7019132"/>
              <a:gd name="connsiteX956" fmla="*/ 644763 w 7175104"/>
              <a:gd name="connsiteY956" fmla="*/ 5783310 h 7019132"/>
              <a:gd name="connsiteX957" fmla="*/ 577994 w 7175104"/>
              <a:gd name="connsiteY957" fmla="*/ 5810282 h 7019132"/>
              <a:gd name="connsiteX958" fmla="*/ 604901 w 7175104"/>
              <a:gd name="connsiteY958" fmla="*/ 5776486 h 7019132"/>
              <a:gd name="connsiteX959" fmla="*/ 604901 w 7175104"/>
              <a:gd name="connsiteY959" fmla="*/ 5756338 h 7019132"/>
              <a:gd name="connsiteX960" fmla="*/ 692265 w 7175104"/>
              <a:gd name="connsiteY960" fmla="*/ 5689072 h 7019132"/>
              <a:gd name="connsiteX961" fmla="*/ 638119 w 7175104"/>
              <a:gd name="connsiteY961" fmla="*/ 5709544 h 7019132"/>
              <a:gd name="connsiteX962" fmla="*/ 665026 w 7175104"/>
              <a:gd name="connsiteY962" fmla="*/ 5682573 h 7019132"/>
              <a:gd name="connsiteX963" fmla="*/ 644763 w 7175104"/>
              <a:gd name="connsiteY963" fmla="*/ 5695896 h 7019132"/>
              <a:gd name="connsiteX964" fmla="*/ 631476 w 7175104"/>
              <a:gd name="connsiteY964" fmla="*/ 5689072 h 7019132"/>
              <a:gd name="connsiteX965" fmla="*/ 624832 w 7175104"/>
              <a:gd name="connsiteY965" fmla="*/ 5689072 h 7019132"/>
              <a:gd name="connsiteX966" fmla="*/ 644763 w 7175104"/>
              <a:gd name="connsiteY966" fmla="*/ 5662750 h 7019132"/>
              <a:gd name="connsiteX967" fmla="*/ 611213 w 7175104"/>
              <a:gd name="connsiteY967" fmla="*/ 5682573 h 7019132"/>
              <a:gd name="connsiteX968" fmla="*/ 658382 w 7175104"/>
              <a:gd name="connsiteY968" fmla="*/ 5615306 h 7019132"/>
              <a:gd name="connsiteX969" fmla="*/ 692265 w 7175104"/>
              <a:gd name="connsiteY969" fmla="*/ 5595158 h 7019132"/>
              <a:gd name="connsiteX970" fmla="*/ 711863 w 7175104"/>
              <a:gd name="connsiteY970" fmla="*/ 5575336 h 7019132"/>
              <a:gd name="connsiteX971" fmla="*/ 766009 w 7175104"/>
              <a:gd name="connsiteY971" fmla="*/ 5561687 h 7019132"/>
              <a:gd name="connsiteX972" fmla="*/ 793912 w 7175104"/>
              <a:gd name="connsiteY972" fmla="*/ 5534716 h 7019132"/>
              <a:gd name="connsiteX973" fmla="*/ 797566 w 7175104"/>
              <a:gd name="connsiteY973" fmla="*/ 5529191 h 7019132"/>
              <a:gd name="connsiteX974" fmla="*/ 826134 w 7175104"/>
              <a:gd name="connsiteY974" fmla="*/ 5507744 h 7019132"/>
              <a:gd name="connsiteX975" fmla="*/ 799227 w 7175104"/>
              <a:gd name="connsiteY975" fmla="*/ 5527242 h 7019132"/>
              <a:gd name="connsiteX976" fmla="*/ 826134 w 7175104"/>
              <a:gd name="connsiteY976" fmla="*/ 5501245 h 7019132"/>
              <a:gd name="connsiteX977" fmla="*/ 786272 w 7175104"/>
              <a:gd name="connsiteY977" fmla="*/ 5514568 h 7019132"/>
              <a:gd name="connsiteX978" fmla="*/ 826134 w 7175104"/>
              <a:gd name="connsiteY978" fmla="*/ 5487597 h 7019132"/>
              <a:gd name="connsiteX979" fmla="*/ 893234 w 7175104"/>
              <a:gd name="connsiteY979" fmla="*/ 5460950 h 7019132"/>
              <a:gd name="connsiteX980" fmla="*/ 846397 w 7175104"/>
              <a:gd name="connsiteY980" fmla="*/ 5494421 h 7019132"/>
              <a:gd name="connsiteX981" fmla="*/ 920473 w 7175104"/>
              <a:gd name="connsiteY981" fmla="*/ 5454126 h 7019132"/>
              <a:gd name="connsiteX982" fmla="*/ 886923 w 7175104"/>
              <a:gd name="connsiteY982" fmla="*/ 5454126 h 7019132"/>
              <a:gd name="connsiteX983" fmla="*/ 906853 w 7175104"/>
              <a:gd name="connsiteY983" fmla="*/ 5420655 h 7019132"/>
              <a:gd name="connsiteX984" fmla="*/ 900210 w 7175104"/>
              <a:gd name="connsiteY984" fmla="*/ 5413831 h 7019132"/>
              <a:gd name="connsiteX985" fmla="*/ 886923 w 7175104"/>
              <a:gd name="connsiteY985" fmla="*/ 5413831 h 7019132"/>
              <a:gd name="connsiteX986" fmla="*/ 846397 w 7175104"/>
              <a:gd name="connsiteY986" fmla="*/ 5420655 h 7019132"/>
              <a:gd name="connsiteX987" fmla="*/ 880279 w 7175104"/>
              <a:gd name="connsiteY987" fmla="*/ 5387184 h 7019132"/>
              <a:gd name="connsiteX988" fmla="*/ 766009 w 7175104"/>
              <a:gd name="connsiteY988" fmla="*/ 5387184 h 7019132"/>
              <a:gd name="connsiteX989" fmla="*/ 819490 w 7175104"/>
              <a:gd name="connsiteY989" fmla="*/ 5346564 h 7019132"/>
              <a:gd name="connsiteX990" fmla="*/ 940736 w 7175104"/>
              <a:gd name="connsiteY990" fmla="*/ 5367037 h 7019132"/>
              <a:gd name="connsiteX991" fmla="*/ 974286 w 7175104"/>
              <a:gd name="connsiteY991" fmla="*/ 5326417 h 7019132"/>
              <a:gd name="connsiteX992" fmla="*/ 873635 w 7175104"/>
              <a:gd name="connsiteY992" fmla="*/ 5245827 h 7019132"/>
              <a:gd name="connsiteX993" fmla="*/ 920473 w 7175104"/>
              <a:gd name="connsiteY993" fmla="*/ 5232503 h 7019132"/>
              <a:gd name="connsiteX994" fmla="*/ 873635 w 7175104"/>
              <a:gd name="connsiteY994" fmla="*/ 5178885 h 7019132"/>
              <a:gd name="connsiteX995" fmla="*/ 860016 w 7175104"/>
              <a:gd name="connsiteY995" fmla="*/ 5165237 h 7019132"/>
              <a:gd name="connsiteX996" fmla="*/ 880279 w 7175104"/>
              <a:gd name="connsiteY996" fmla="*/ 5145089 h 7019132"/>
              <a:gd name="connsiteX997" fmla="*/ 860016 w 7175104"/>
              <a:gd name="connsiteY997" fmla="*/ 5145089 h 7019132"/>
              <a:gd name="connsiteX998" fmla="*/ 900210 w 7175104"/>
              <a:gd name="connsiteY998" fmla="*/ 5111618 h 7019132"/>
              <a:gd name="connsiteX999" fmla="*/ 866659 w 7175104"/>
              <a:gd name="connsiteY999" fmla="*/ 5111618 h 7019132"/>
              <a:gd name="connsiteX1000" fmla="*/ 880279 w 7175104"/>
              <a:gd name="connsiteY1000" fmla="*/ 5111618 h 7019132"/>
              <a:gd name="connsiteX1001" fmla="*/ 886923 w 7175104"/>
              <a:gd name="connsiteY1001" fmla="*/ 5098295 h 7019132"/>
              <a:gd name="connsiteX1002" fmla="*/ 927116 w 7175104"/>
              <a:gd name="connsiteY1002" fmla="*/ 5051176 h 7019132"/>
              <a:gd name="connsiteX1003" fmla="*/ 860016 w 7175104"/>
              <a:gd name="connsiteY1003" fmla="*/ 5071323 h 7019132"/>
              <a:gd name="connsiteX1004" fmla="*/ 880279 w 7175104"/>
              <a:gd name="connsiteY1004" fmla="*/ 5051176 h 7019132"/>
              <a:gd name="connsiteX1005" fmla="*/ 839753 w 7175104"/>
              <a:gd name="connsiteY1005" fmla="*/ 5017705 h 7019132"/>
              <a:gd name="connsiteX1006" fmla="*/ 819490 w 7175104"/>
              <a:gd name="connsiteY1006" fmla="*/ 5031028 h 7019132"/>
              <a:gd name="connsiteX1007" fmla="*/ 812846 w 7175104"/>
              <a:gd name="connsiteY1007" fmla="*/ 5010881 h 7019132"/>
              <a:gd name="connsiteX1008" fmla="*/ 846397 w 7175104"/>
              <a:gd name="connsiteY1008" fmla="*/ 4983909 h 7019132"/>
              <a:gd name="connsiteX1009" fmla="*/ 786272 w 7175104"/>
              <a:gd name="connsiteY1009" fmla="*/ 5024529 h 7019132"/>
              <a:gd name="connsiteX1010" fmla="*/ 826134 w 7175104"/>
              <a:gd name="connsiteY1010" fmla="*/ 4990733 h 7019132"/>
              <a:gd name="connsiteX1011" fmla="*/ 826134 w 7175104"/>
              <a:gd name="connsiteY1011" fmla="*/ 4970586 h 7019132"/>
              <a:gd name="connsiteX1012" fmla="*/ 799227 w 7175104"/>
              <a:gd name="connsiteY1012" fmla="*/ 4983909 h 7019132"/>
              <a:gd name="connsiteX1013" fmla="*/ 745746 w 7175104"/>
              <a:gd name="connsiteY1013" fmla="*/ 5024529 h 7019132"/>
              <a:gd name="connsiteX1014" fmla="*/ 752389 w 7175104"/>
              <a:gd name="connsiteY1014" fmla="*/ 5017705 h 7019132"/>
              <a:gd name="connsiteX1015" fmla="*/ 774313 w 7175104"/>
              <a:gd name="connsiteY1015" fmla="*/ 5001782 h 7019132"/>
              <a:gd name="connsiteX1016" fmla="*/ 786272 w 7175104"/>
              <a:gd name="connsiteY1016" fmla="*/ 4990733 h 7019132"/>
              <a:gd name="connsiteX1017" fmla="*/ 788597 w 7175104"/>
              <a:gd name="connsiteY1017" fmla="*/ 4983259 h 7019132"/>
              <a:gd name="connsiteX1018" fmla="*/ 788929 w 7175104"/>
              <a:gd name="connsiteY1018" fmla="*/ 4982284 h 7019132"/>
              <a:gd name="connsiteX1019" fmla="*/ 784943 w 7175104"/>
              <a:gd name="connsiteY1019" fmla="*/ 4984884 h 7019132"/>
              <a:gd name="connsiteX1020" fmla="*/ 759365 w 7175104"/>
              <a:gd name="connsiteY1020" fmla="*/ 5004056 h 7019132"/>
              <a:gd name="connsiteX1021" fmla="*/ 799227 w 7175104"/>
              <a:gd name="connsiteY1021" fmla="*/ 4963761 h 7019132"/>
              <a:gd name="connsiteX1022" fmla="*/ 739102 w 7175104"/>
              <a:gd name="connsiteY1022" fmla="*/ 4970586 h 7019132"/>
              <a:gd name="connsiteX1023" fmla="*/ 772652 w 7175104"/>
              <a:gd name="connsiteY1023" fmla="*/ 4910143 h 7019132"/>
              <a:gd name="connsiteX1024" fmla="*/ 812846 w 7175104"/>
              <a:gd name="connsiteY1024" fmla="*/ 4863024 h 7019132"/>
              <a:gd name="connsiteX1025" fmla="*/ 799227 w 7175104"/>
              <a:gd name="connsiteY1025" fmla="*/ 4869523 h 7019132"/>
              <a:gd name="connsiteX1026" fmla="*/ 752389 w 7175104"/>
              <a:gd name="connsiteY1026" fmla="*/ 4916967 h 7019132"/>
              <a:gd name="connsiteX1027" fmla="*/ 812846 w 7175104"/>
              <a:gd name="connsiteY1027" fmla="*/ 4843201 h 7019132"/>
              <a:gd name="connsiteX1028" fmla="*/ 819490 w 7175104"/>
              <a:gd name="connsiteY1028" fmla="*/ 4849701 h 7019132"/>
              <a:gd name="connsiteX1029" fmla="*/ 812846 w 7175104"/>
              <a:gd name="connsiteY1029" fmla="*/ 4843201 h 7019132"/>
              <a:gd name="connsiteX1030" fmla="*/ 786272 w 7175104"/>
              <a:gd name="connsiteY1030" fmla="*/ 4869523 h 7019132"/>
              <a:gd name="connsiteX1031" fmla="*/ 792915 w 7175104"/>
              <a:gd name="connsiteY1031" fmla="*/ 4829553 h 7019132"/>
              <a:gd name="connsiteX1032" fmla="*/ 725483 w 7175104"/>
              <a:gd name="connsiteY1032" fmla="*/ 4896495 h 7019132"/>
              <a:gd name="connsiteX1033" fmla="*/ 705220 w 7175104"/>
              <a:gd name="connsiteY1033" fmla="*/ 4943939 h 7019132"/>
              <a:gd name="connsiteX1034" fmla="*/ 658382 w 7175104"/>
              <a:gd name="connsiteY1034" fmla="*/ 4977085 h 7019132"/>
              <a:gd name="connsiteX1035" fmla="*/ 672002 w 7175104"/>
              <a:gd name="connsiteY1035" fmla="*/ 4950763 h 7019132"/>
              <a:gd name="connsiteX1036" fmla="*/ 631476 w 7175104"/>
              <a:gd name="connsiteY1036" fmla="*/ 4977085 h 7019132"/>
              <a:gd name="connsiteX1037" fmla="*/ 623171 w 7175104"/>
              <a:gd name="connsiteY1037" fmla="*/ 4958562 h 7019132"/>
              <a:gd name="connsiteX1038" fmla="*/ 637455 w 7175104"/>
              <a:gd name="connsiteY1038" fmla="*/ 4941014 h 7019132"/>
              <a:gd name="connsiteX1039" fmla="*/ 644763 w 7175104"/>
              <a:gd name="connsiteY1039" fmla="*/ 4937115 h 7019132"/>
              <a:gd name="connsiteX1040" fmla="*/ 644763 w 7175104"/>
              <a:gd name="connsiteY1040" fmla="*/ 4923791 h 7019132"/>
              <a:gd name="connsiteX1041" fmla="*/ 624832 w 7175104"/>
              <a:gd name="connsiteY1041" fmla="*/ 4937115 h 7019132"/>
              <a:gd name="connsiteX1042" fmla="*/ 597925 w 7175104"/>
              <a:gd name="connsiteY1042" fmla="*/ 4950763 h 7019132"/>
              <a:gd name="connsiteX1043" fmla="*/ 604901 w 7175104"/>
              <a:gd name="connsiteY1043" fmla="*/ 4923791 h 7019132"/>
              <a:gd name="connsiteX1044" fmla="*/ 550756 w 7175104"/>
              <a:gd name="connsiteY1044" fmla="*/ 4950763 h 7019132"/>
              <a:gd name="connsiteX1045" fmla="*/ 597925 w 7175104"/>
              <a:gd name="connsiteY1045" fmla="*/ 4889996 h 7019132"/>
              <a:gd name="connsiteX1046" fmla="*/ 557731 w 7175104"/>
              <a:gd name="connsiteY1046" fmla="*/ 4883171 h 7019132"/>
              <a:gd name="connsiteX1047" fmla="*/ 497275 w 7175104"/>
              <a:gd name="connsiteY1047" fmla="*/ 4923791 h 7019132"/>
              <a:gd name="connsiteX1048" fmla="*/ 517205 w 7175104"/>
              <a:gd name="connsiteY1048" fmla="*/ 4889996 h 7019132"/>
              <a:gd name="connsiteX1049" fmla="*/ 500430 w 7175104"/>
              <a:gd name="connsiteY1049" fmla="*/ 4910143 h 7019132"/>
              <a:gd name="connsiteX1050" fmla="*/ 496231 w 7175104"/>
              <a:gd name="connsiteY1050" fmla="*/ 4914606 h 7019132"/>
              <a:gd name="connsiteX1051" fmla="*/ 499247 w 7175104"/>
              <a:gd name="connsiteY1051" fmla="*/ 4910844 h 7019132"/>
              <a:gd name="connsiteX1052" fmla="*/ 503918 w 7175104"/>
              <a:gd name="connsiteY1052" fmla="*/ 4896495 h 7019132"/>
              <a:gd name="connsiteX1053" fmla="*/ 537468 w 7175104"/>
              <a:gd name="connsiteY1053" fmla="*/ 4856525 h 7019132"/>
              <a:gd name="connsiteX1054" fmla="*/ 530493 w 7175104"/>
              <a:gd name="connsiteY1054" fmla="*/ 4883171 h 7019132"/>
              <a:gd name="connsiteX1055" fmla="*/ 544112 w 7175104"/>
              <a:gd name="connsiteY1055" fmla="*/ 4856525 h 7019132"/>
              <a:gd name="connsiteX1056" fmla="*/ 550756 w 7175104"/>
              <a:gd name="connsiteY1056" fmla="*/ 4863024 h 7019132"/>
              <a:gd name="connsiteX1057" fmla="*/ 571019 w 7175104"/>
              <a:gd name="connsiteY1057" fmla="*/ 4809406 h 7019132"/>
              <a:gd name="connsiteX1058" fmla="*/ 584638 w 7175104"/>
              <a:gd name="connsiteY1058" fmla="*/ 4822729 h 7019132"/>
              <a:gd name="connsiteX1059" fmla="*/ 591282 w 7175104"/>
              <a:gd name="connsiteY1059" fmla="*/ 4843201 h 7019132"/>
              <a:gd name="connsiteX1060" fmla="*/ 597925 w 7175104"/>
              <a:gd name="connsiteY1060" fmla="*/ 4863024 h 7019132"/>
              <a:gd name="connsiteX1061" fmla="*/ 644763 w 7175104"/>
              <a:gd name="connsiteY1061" fmla="*/ 4843201 h 7019132"/>
              <a:gd name="connsiteX1062" fmla="*/ 617856 w 7175104"/>
              <a:gd name="connsiteY1062" fmla="*/ 4883171 h 7019132"/>
              <a:gd name="connsiteX1063" fmla="*/ 644763 w 7175104"/>
              <a:gd name="connsiteY1063" fmla="*/ 4856525 h 7019132"/>
              <a:gd name="connsiteX1064" fmla="*/ 624832 w 7175104"/>
              <a:gd name="connsiteY1064" fmla="*/ 4889996 h 7019132"/>
              <a:gd name="connsiteX1065" fmla="*/ 685289 w 7175104"/>
              <a:gd name="connsiteY1065" fmla="*/ 4836377 h 7019132"/>
              <a:gd name="connsiteX1066" fmla="*/ 658382 w 7175104"/>
              <a:gd name="connsiteY1066" fmla="*/ 4869523 h 7019132"/>
              <a:gd name="connsiteX1067" fmla="*/ 698908 w 7175104"/>
              <a:gd name="connsiteY1067" fmla="*/ 4843201 h 7019132"/>
              <a:gd name="connsiteX1068" fmla="*/ 718839 w 7175104"/>
              <a:gd name="connsiteY1068" fmla="*/ 4843201 h 7019132"/>
              <a:gd name="connsiteX1069" fmla="*/ 732126 w 7175104"/>
              <a:gd name="connsiteY1069" fmla="*/ 4849701 h 7019132"/>
              <a:gd name="connsiteX1070" fmla="*/ 739102 w 7175104"/>
              <a:gd name="connsiteY1070" fmla="*/ 4822729 h 7019132"/>
              <a:gd name="connsiteX1071" fmla="*/ 752389 w 7175104"/>
              <a:gd name="connsiteY1071" fmla="*/ 4788933 h 7019132"/>
              <a:gd name="connsiteX1072" fmla="*/ 745746 w 7175104"/>
              <a:gd name="connsiteY1072" fmla="*/ 4782434 h 7019132"/>
              <a:gd name="connsiteX1073" fmla="*/ 786272 w 7175104"/>
              <a:gd name="connsiteY1073" fmla="*/ 4742139 h 7019132"/>
              <a:gd name="connsiteX1074" fmla="*/ 812846 w 7175104"/>
              <a:gd name="connsiteY1074" fmla="*/ 4715167 h 7019132"/>
              <a:gd name="connsiteX1075" fmla="*/ 772652 w 7175104"/>
              <a:gd name="connsiteY1075" fmla="*/ 4735640 h 7019132"/>
              <a:gd name="connsiteX1076" fmla="*/ 812846 w 7175104"/>
              <a:gd name="connsiteY1076" fmla="*/ 4648225 h 7019132"/>
              <a:gd name="connsiteX1077" fmla="*/ 786272 w 7175104"/>
              <a:gd name="connsiteY1077" fmla="*/ 4661549 h 7019132"/>
              <a:gd name="connsiteX1078" fmla="*/ 799227 w 7175104"/>
              <a:gd name="connsiteY1078" fmla="*/ 4655050 h 7019132"/>
              <a:gd name="connsiteX1079" fmla="*/ 799227 w 7175104"/>
              <a:gd name="connsiteY1079" fmla="*/ 4621254 h 7019132"/>
              <a:gd name="connsiteX1080" fmla="*/ 790922 w 7175104"/>
              <a:gd name="connsiteY1080" fmla="*/ 4634577 h 7019132"/>
              <a:gd name="connsiteX1081" fmla="*/ 790922 w 7175104"/>
              <a:gd name="connsiteY1081" fmla="*/ 4636852 h 7019132"/>
              <a:gd name="connsiteX1082" fmla="*/ 768666 w 7175104"/>
              <a:gd name="connsiteY1082" fmla="*/ 4661224 h 7019132"/>
              <a:gd name="connsiteX1083" fmla="*/ 766009 w 7175104"/>
              <a:gd name="connsiteY1083" fmla="*/ 4648225 h 7019132"/>
              <a:gd name="connsiteX1084" fmla="*/ 786272 w 7175104"/>
              <a:gd name="connsiteY1084" fmla="*/ 4634577 h 7019132"/>
              <a:gd name="connsiteX1085" fmla="*/ 792915 w 7175104"/>
              <a:gd name="connsiteY1085" fmla="*/ 4587783 h 7019132"/>
              <a:gd name="connsiteX1086" fmla="*/ 759365 w 7175104"/>
              <a:gd name="connsiteY1086" fmla="*/ 4628078 h 7019132"/>
              <a:gd name="connsiteX1087" fmla="*/ 752389 w 7175104"/>
              <a:gd name="connsiteY1087" fmla="*/ 4628078 h 7019132"/>
              <a:gd name="connsiteX1088" fmla="*/ 739102 w 7175104"/>
              <a:gd name="connsiteY1088" fmla="*/ 4621254 h 7019132"/>
              <a:gd name="connsiteX1089" fmla="*/ 745746 w 7175104"/>
              <a:gd name="connsiteY1089" fmla="*/ 4594607 h 7019132"/>
              <a:gd name="connsiteX1090" fmla="*/ 792915 w 7175104"/>
              <a:gd name="connsiteY1090" fmla="*/ 4574460 h 7019132"/>
              <a:gd name="connsiteX1091" fmla="*/ 799227 w 7175104"/>
              <a:gd name="connsiteY1091" fmla="*/ 4547488 h 7019132"/>
              <a:gd name="connsiteX1092" fmla="*/ 806203 w 7175104"/>
              <a:gd name="connsiteY1092" fmla="*/ 4520516 h 7019132"/>
              <a:gd name="connsiteX1093" fmla="*/ 833109 w 7175104"/>
              <a:gd name="connsiteY1093" fmla="*/ 4460074 h 7019132"/>
              <a:gd name="connsiteX1094" fmla="*/ 806203 w 7175104"/>
              <a:gd name="connsiteY1094" fmla="*/ 4426278 h 7019132"/>
              <a:gd name="connsiteX1095" fmla="*/ 812846 w 7175104"/>
              <a:gd name="connsiteY1095" fmla="*/ 4386308 h 7019132"/>
              <a:gd name="connsiteX1096" fmla="*/ 786272 w 7175104"/>
              <a:gd name="connsiteY1096" fmla="*/ 4426278 h 7019132"/>
              <a:gd name="connsiteX1097" fmla="*/ 806203 w 7175104"/>
              <a:gd name="connsiteY1097" fmla="*/ 4413279 h 7019132"/>
              <a:gd name="connsiteX1098" fmla="*/ 792915 w 7175104"/>
              <a:gd name="connsiteY1098" fmla="*/ 4399631 h 7019132"/>
              <a:gd name="connsiteX1099" fmla="*/ 772652 w 7175104"/>
              <a:gd name="connsiteY1099" fmla="*/ 4386308 h 7019132"/>
              <a:gd name="connsiteX1100" fmla="*/ 792915 w 7175104"/>
              <a:gd name="connsiteY1100" fmla="*/ 4312542 h 7019132"/>
              <a:gd name="connsiteX1101" fmla="*/ 772652 w 7175104"/>
              <a:gd name="connsiteY1101" fmla="*/ 4345688 h 7019132"/>
              <a:gd name="connsiteX1102" fmla="*/ 752389 w 7175104"/>
              <a:gd name="connsiteY1102" fmla="*/ 4339189 h 7019132"/>
              <a:gd name="connsiteX1103" fmla="*/ 745746 w 7175104"/>
              <a:gd name="connsiteY1103" fmla="*/ 4325865 h 7019132"/>
              <a:gd name="connsiteX1104" fmla="*/ 732126 w 7175104"/>
              <a:gd name="connsiteY1104" fmla="*/ 4312542 h 7019132"/>
              <a:gd name="connsiteX1105" fmla="*/ 711863 w 7175104"/>
              <a:gd name="connsiteY1105" fmla="*/ 4265098 h 7019132"/>
              <a:gd name="connsiteX1106" fmla="*/ 705220 w 7175104"/>
              <a:gd name="connsiteY1106" fmla="*/ 4278746 h 7019132"/>
              <a:gd name="connsiteX1107" fmla="*/ 644763 w 7175104"/>
              <a:gd name="connsiteY1107" fmla="*/ 4238126 h 7019132"/>
              <a:gd name="connsiteX1108" fmla="*/ 631476 w 7175104"/>
              <a:gd name="connsiteY1108" fmla="*/ 4225128 h 7019132"/>
              <a:gd name="connsiteX1109" fmla="*/ 611213 w 7175104"/>
              <a:gd name="connsiteY1109" fmla="*/ 4218304 h 7019132"/>
              <a:gd name="connsiteX1110" fmla="*/ 577994 w 7175104"/>
              <a:gd name="connsiteY1110" fmla="*/ 4211479 h 7019132"/>
              <a:gd name="connsiteX1111" fmla="*/ 611213 w 7175104"/>
              <a:gd name="connsiteY1111" fmla="*/ 4171184 h 7019132"/>
              <a:gd name="connsiteX1112" fmla="*/ 577994 w 7175104"/>
              <a:gd name="connsiteY1112" fmla="*/ 4198156 h 7019132"/>
              <a:gd name="connsiteX1113" fmla="*/ 537468 w 7175104"/>
              <a:gd name="connsiteY1113" fmla="*/ 4164360 h 7019132"/>
              <a:gd name="connsiteX1114" fmla="*/ 503918 w 7175104"/>
              <a:gd name="connsiteY1114" fmla="*/ 4164360 h 7019132"/>
              <a:gd name="connsiteX1115" fmla="*/ 490631 w 7175104"/>
              <a:gd name="connsiteY1115" fmla="*/ 4157536 h 7019132"/>
              <a:gd name="connsiteX1116" fmla="*/ 483655 w 7175104"/>
              <a:gd name="connsiteY1116" fmla="*/ 4137713 h 7019132"/>
              <a:gd name="connsiteX1117" fmla="*/ 497275 w 7175104"/>
              <a:gd name="connsiteY1117" fmla="*/ 4110742 h 7019132"/>
              <a:gd name="connsiteX1118" fmla="*/ 497275 w 7175104"/>
              <a:gd name="connsiteY1118" fmla="*/ 4097418 h 7019132"/>
              <a:gd name="connsiteX1119" fmla="*/ 429842 w 7175104"/>
              <a:gd name="connsiteY1119" fmla="*/ 4110742 h 7019132"/>
              <a:gd name="connsiteX1120" fmla="*/ 456749 w 7175104"/>
              <a:gd name="connsiteY1120" fmla="*/ 4063623 h 7019132"/>
              <a:gd name="connsiteX1121" fmla="*/ 443461 w 7175104"/>
              <a:gd name="connsiteY1121" fmla="*/ 4057123 h 7019132"/>
              <a:gd name="connsiteX1122" fmla="*/ 416555 w 7175104"/>
              <a:gd name="connsiteY1122" fmla="*/ 4104243 h 7019132"/>
              <a:gd name="connsiteX1123" fmla="*/ 396624 w 7175104"/>
              <a:gd name="connsiteY1123" fmla="*/ 4036976 h 7019132"/>
              <a:gd name="connsiteX1124" fmla="*/ 423198 w 7175104"/>
              <a:gd name="connsiteY1124" fmla="*/ 3983033 h 7019132"/>
              <a:gd name="connsiteX1125" fmla="*/ 389648 w 7175104"/>
              <a:gd name="connsiteY1125" fmla="*/ 3970034 h 7019132"/>
              <a:gd name="connsiteX1126" fmla="*/ 429842 w 7175104"/>
              <a:gd name="connsiteY1126" fmla="*/ 3929414 h 7019132"/>
              <a:gd name="connsiteX1127" fmla="*/ 416555 w 7175104"/>
              <a:gd name="connsiteY1127" fmla="*/ 3909267 h 7019132"/>
              <a:gd name="connsiteX1128" fmla="*/ 416555 w 7175104"/>
              <a:gd name="connsiteY1128" fmla="*/ 3869297 h 7019132"/>
              <a:gd name="connsiteX1129" fmla="*/ 376361 w 7175104"/>
              <a:gd name="connsiteY1129" fmla="*/ 3842000 h 7019132"/>
              <a:gd name="connsiteX1130" fmla="*/ 416555 w 7175104"/>
              <a:gd name="connsiteY1130" fmla="*/ 3801705 h 7019132"/>
              <a:gd name="connsiteX1131" fmla="*/ 349122 w 7175104"/>
              <a:gd name="connsiteY1131" fmla="*/ 3768234 h 7019132"/>
              <a:gd name="connsiteX1132" fmla="*/ 322548 w 7175104"/>
              <a:gd name="connsiteY1132" fmla="*/ 3801705 h 7019132"/>
              <a:gd name="connsiteX1133" fmla="*/ 275378 w 7175104"/>
              <a:gd name="connsiteY1133" fmla="*/ 3748087 h 7019132"/>
              <a:gd name="connsiteX1134" fmla="*/ 275378 w 7175104"/>
              <a:gd name="connsiteY1134" fmla="*/ 3586907 h 7019132"/>
              <a:gd name="connsiteX1135" fmla="*/ 234852 w 7175104"/>
              <a:gd name="connsiteY1135" fmla="*/ 3586907 h 7019132"/>
              <a:gd name="connsiteX1136" fmla="*/ 228540 w 7175104"/>
              <a:gd name="connsiteY1136" fmla="*/ 3566759 h 7019132"/>
              <a:gd name="connsiteX1137" fmla="*/ 228540 w 7175104"/>
              <a:gd name="connsiteY1137" fmla="*/ 3532963 h 7019132"/>
              <a:gd name="connsiteX1138" fmla="*/ 194990 w 7175104"/>
              <a:gd name="connsiteY1138" fmla="*/ 3566759 h 7019132"/>
              <a:gd name="connsiteX1139" fmla="*/ 215253 w 7175104"/>
              <a:gd name="connsiteY1139" fmla="*/ 3526139 h 7019132"/>
              <a:gd name="connsiteX1140" fmla="*/ 188014 w 7175104"/>
              <a:gd name="connsiteY1140" fmla="*/ 3539787 h 7019132"/>
              <a:gd name="connsiteX1141" fmla="*/ 188014 w 7175104"/>
              <a:gd name="connsiteY1141" fmla="*/ 3559935 h 7019132"/>
              <a:gd name="connsiteX1142" fmla="*/ 127890 w 7175104"/>
              <a:gd name="connsiteY1142" fmla="*/ 3526139 h 7019132"/>
              <a:gd name="connsiteX1143" fmla="*/ 174727 w 7175104"/>
              <a:gd name="connsiteY1143" fmla="*/ 3553111 h 7019132"/>
              <a:gd name="connsiteX1144" fmla="*/ 194990 w 7175104"/>
              <a:gd name="connsiteY1144" fmla="*/ 3532963 h 7019132"/>
              <a:gd name="connsiteX1145" fmla="*/ 181371 w 7175104"/>
              <a:gd name="connsiteY1145" fmla="*/ 3499492 h 7019132"/>
              <a:gd name="connsiteX1146" fmla="*/ 188014 w 7175104"/>
              <a:gd name="connsiteY1146" fmla="*/ 3425727 h 7019132"/>
              <a:gd name="connsiteX1147" fmla="*/ 140845 w 7175104"/>
              <a:gd name="connsiteY1147" fmla="*/ 3479345 h 7019132"/>
              <a:gd name="connsiteX1148" fmla="*/ 140845 w 7175104"/>
              <a:gd name="connsiteY1148" fmla="*/ 3338637 h 7019132"/>
              <a:gd name="connsiteX1149" fmla="*/ 100651 w 7175104"/>
              <a:gd name="connsiteY1149" fmla="*/ 3324989 h 7019132"/>
              <a:gd name="connsiteX1150" fmla="*/ 87363 w 7175104"/>
              <a:gd name="connsiteY1150" fmla="*/ 3304841 h 7019132"/>
              <a:gd name="connsiteX1151" fmla="*/ 80720 w 7175104"/>
              <a:gd name="connsiteY1151" fmla="*/ 3277870 h 7019132"/>
              <a:gd name="connsiteX1152" fmla="*/ 107627 w 7175104"/>
              <a:gd name="connsiteY1152" fmla="*/ 3217427 h 7019132"/>
              <a:gd name="connsiteX1153" fmla="*/ 140845 w 7175104"/>
              <a:gd name="connsiteY1153" fmla="*/ 3237575 h 7019132"/>
              <a:gd name="connsiteX1154" fmla="*/ 147488 w 7175104"/>
              <a:gd name="connsiteY1154" fmla="*/ 3183631 h 7019132"/>
              <a:gd name="connsiteX1155" fmla="*/ 127890 w 7175104"/>
              <a:gd name="connsiteY1155" fmla="*/ 3197280 h 7019132"/>
              <a:gd name="connsiteX1156" fmla="*/ 167751 w 7175104"/>
              <a:gd name="connsiteY1156" fmla="*/ 3143662 h 7019132"/>
              <a:gd name="connsiteX1157" fmla="*/ 288997 w 7175104"/>
              <a:gd name="connsiteY1157" fmla="*/ 3130013 h 7019132"/>
              <a:gd name="connsiteX1158" fmla="*/ 262091 w 7175104"/>
              <a:gd name="connsiteY1158" fmla="*/ 3103041 h 7019132"/>
              <a:gd name="connsiteX1159" fmla="*/ 248471 w 7175104"/>
              <a:gd name="connsiteY1159" fmla="*/ 3143662 h 7019132"/>
              <a:gd name="connsiteX1160" fmla="*/ 234852 w 7175104"/>
              <a:gd name="connsiteY1160" fmla="*/ 3143662 h 7019132"/>
              <a:gd name="connsiteX1161" fmla="*/ 268734 w 7175104"/>
              <a:gd name="connsiteY1161" fmla="*/ 3076720 h 7019132"/>
              <a:gd name="connsiteX1162" fmla="*/ 282021 w 7175104"/>
              <a:gd name="connsiteY1162" fmla="*/ 3082894 h 7019132"/>
              <a:gd name="connsiteX1163" fmla="*/ 275378 w 7175104"/>
              <a:gd name="connsiteY1163" fmla="*/ 3015952 h 7019132"/>
              <a:gd name="connsiteX1164" fmla="*/ 302284 w 7175104"/>
              <a:gd name="connsiteY1164" fmla="*/ 3015952 h 7019132"/>
              <a:gd name="connsiteX1165" fmla="*/ 302284 w 7175104"/>
              <a:gd name="connsiteY1165" fmla="*/ 2955509 h 7019132"/>
              <a:gd name="connsiteX1166" fmla="*/ 362741 w 7175104"/>
              <a:gd name="connsiteY1166" fmla="*/ 2942186 h 7019132"/>
              <a:gd name="connsiteX1167" fmla="*/ 389648 w 7175104"/>
              <a:gd name="connsiteY1167" fmla="*/ 2935362 h 7019132"/>
              <a:gd name="connsiteX1168" fmla="*/ 456749 w 7175104"/>
              <a:gd name="connsiteY1168" fmla="*/ 2895067 h 7019132"/>
              <a:gd name="connsiteX1169" fmla="*/ 429842 w 7175104"/>
              <a:gd name="connsiteY1169" fmla="*/ 2928538 h 7019132"/>
              <a:gd name="connsiteX1170" fmla="*/ 517205 w 7175104"/>
              <a:gd name="connsiteY1170" fmla="*/ 2841124 h 7019132"/>
              <a:gd name="connsiteX1171" fmla="*/ 510894 w 7175104"/>
              <a:gd name="connsiteY1171" fmla="*/ 2820976 h 7019132"/>
              <a:gd name="connsiteX1172" fmla="*/ 584638 w 7175104"/>
              <a:gd name="connsiteY1172" fmla="*/ 2733562 h 7019132"/>
              <a:gd name="connsiteX1173" fmla="*/ 651739 w 7175104"/>
              <a:gd name="connsiteY1173" fmla="*/ 2707240 h 7019132"/>
              <a:gd name="connsiteX1174" fmla="*/ 732126 w 7175104"/>
              <a:gd name="connsiteY1174" fmla="*/ 2686768 h 7019132"/>
              <a:gd name="connsiteX1175" fmla="*/ 799227 w 7175104"/>
              <a:gd name="connsiteY1175" fmla="*/ 2673444 h 7019132"/>
              <a:gd name="connsiteX1176" fmla="*/ 779628 w 7175104"/>
              <a:gd name="connsiteY1176" fmla="*/ 2632825 h 7019132"/>
              <a:gd name="connsiteX1177" fmla="*/ 819490 w 7175104"/>
              <a:gd name="connsiteY1177" fmla="*/ 2613002 h 7019132"/>
              <a:gd name="connsiteX1178" fmla="*/ 860016 w 7175104"/>
              <a:gd name="connsiteY1178" fmla="*/ 2552235 h 7019132"/>
              <a:gd name="connsiteX1179" fmla="*/ 826134 w 7175104"/>
              <a:gd name="connsiteY1179" fmla="*/ 2525588 h 7019132"/>
              <a:gd name="connsiteX1180" fmla="*/ 920473 w 7175104"/>
              <a:gd name="connsiteY1180" fmla="*/ 2492117 h 7019132"/>
              <a:gd name="connsiteX1181" fmla="*/ 954023 w 7175104"/>
              <a:gd name="connsiteY1181" fmla="*/ 2498616 h 7019132"/>
              <a:gd name="connsiteX1182" fmla="*/ 1014480 w 7175104"/>
              <a:gd name="connsiteY1182" fmla="*/ 2465145 h 7019132"/>
              <a:gd name="connsiteX1183" fmla="*/ 1195851 w 7175104"/>
              <a:gd name="connsiteY1183" fmla="*/ 2478468 h 7019132"/>
              <a:gd name="connsiteX1184" fmla="*/ 1303477 w 7175104"/>
              <a:gd name="connsiteY1184" fmla="*/ 2458321 h 7019132"/>
              <a:gd name="connsiteX1185" fmla="*/ 1330384 w 7175104"/>
              <a:gd name="connsiteY1185" fmla="*/ 2438498 h 7019132"/>
              <a:gd name="connsiteX1186" fmla="*/ 1383865 w 7175104"/>
              <a:gd name="connsiteY1186" fmla="*/ 2451822 h 7019132"/>
              <a:gd name="connsiteX1187" fmla="*/ 1377221 w 7175104"/>
              <a:gd name="connsiteY1187" fmla="*/ 2357908 h 7019132"/>
              <a:gd name="connsiteX1188" fmla="*/ 1477872 w 7175104"/>
              <a:gd name="connsiteY1188" fmla="*/ 2351084 h 7019132"/>
              <a:gd name="connsiteX1189" fmla="*/ 1532018 w 7175104"/>
              <a:gd name="connsiteY1189" fmla="*/ 2411527 h 7019132"/>
              <a:gd name="connsiteX1190" fmla="*/ 1551616 w 7175104"/>
              <a:gd name="connsiteY1190" fmla="*/ 2344260 h 7019132"/>
              <a:gd name="connsiteX1191" fmla="*/ 1571879 w 7175104"/>
              <a:gd name="connsiteY1191" fmla="*/ 2337436 h 7019132"/>
              <a:gd name="connsiteX1192" fmla="*/ 1551616 w 7175104"/>
              <a:gd name="connsiteY1192" fmla="*/ 2404703 h 7019132"/>
              <a:gd name="connsiteX1193" fmla="*/ 1592142 w 7175104"/>
              <a:gd name="connsiteY1193" fmla="*/ 2397878 h 7019132"/>
              <a:gd name="connsiteX1194" fmla="*/ 1632668 w 7175104"/>
              <a:gd name="connsiteY1194" fmla="*/ 2404703 h 7019132"/>
              <a:gd name="connsiteX1195" fmla="*/ 1619381 w 7175104"/>
              <a:gd name="connsiteY1195" fmla="*/ 2424850 h 7019132"/>
              <a:gd name="connsiteX1196" fmla="*/ 1686482 w 7175104"/>
              <a:gd name="connsiteY1196" fmla="*/ 2505440 h 7019132"/>
              <a:gd name="connsiteX1197" fmla="*/ 1753250 w 7175104"/>
              <a:gd name="connsiteY1197" fmla="*/ 2572382 h 7019132"/>
              <a:gd name="connsiteX1198" fmla="*/ 1821015 w 7175104"/>
              <a:gd name="connsiteY1198" fmla="*/ 2606178 h 7019132"/>
              <a:gd name="connsiteX1199" fmla="*/ 1867852 w 7175104"/>
              <a:gd name="connsiteY1199" fmla="*/ 2666620 h 7019132"/>
              <a:gd name="connsiteX1200" fmla="*/ 1894759 w 7175104"/>
              <a:gd name="connsiteY1200" fmla="*/ 2613002 h 7019132"/>
              <a:gd name="connsiteX1201" fmla="*/ 1941596 w 7175104"/>
              <a:gd name="connsiteY1201" fmla="*/ 2626650 h 7019132"/>
              <a:gd name="connsiteX1202" fmla="*/ 1921333 w 7175104"/>
              <a:gd name="connsiteY1202" fmla="*/ 2639649 h 7019132"/>
              <a:gd name="connsiteX1203" fmla="*/ 1921333 w 7175104"/>
              <a:gd name="connsiteY1203" fmla="*/ 2659796 h 7019132"/>
              <a:gd name="connsiteX1204" fmla="*/ 1948240 w 7175104"/>
              <a:gd name="connsiteY1204" fmla="*/ 2626650 h 7019132"/>
              <a:gd name="connsiteX1205" fmla="*/ 1982122 w 7175104"/>
              <a:gd name="connsiteY1205" fmla="*/ 2652972 h 7019132"/>
              <a:gd name="connsiteX1206" fmla="*/ 2009029 w 7175104"/>
              <a:gd name="connsiteY1206" fmla="*/ 2686768 h 7019132"/>
              <a:gd name="connsiteX1207" fmla="*/ 2082773 w 7175104"/>
              <a:gd name="connsiteY1207" fmla="*/ 2727063 h 7019132"/>
              <a:gd name="connsiteX1208" fmla="*/ 2076130 w 7175104"/>
              <a:gd name="connsiteY1208" fmla="*/ 2679943 h 7019132"/>
              <a:gd name="connsiteX1209" fmla="*/ 2076130 w 7175104"/>
              <a:gd name="connsiteY1209" fmla="*/ 2632825 h 7019132"/>
              <a:gd name="connsiteX1210" fmla="*/ 2109348 w 7175104"/>
              <a:gd name="connsiteY1210" fmla="*/ 2652972 h 7019132"/>
              <a:gd name="connsiteX1211" fmla="*/ 2082773 w 7175104"/>
              <a:gd name="connsiteY1211" fmla="*/ 2632825 h 7019132"/>
              <a:gd name="connsiteX1212" fmla="*/ 2109348 w 7175104"/>
              <a:gd name="connsiteY1212" fmla="*/ 2599679 h 7019132"/>
              <a:gd name="connsiteX1213" fmla="*/ 2089417 w 7175104"/>
              <a:gd name="connsiteY1213" fmla="*/ 2606178 h 7019132"/>
              <a:gd name="connsiteX1214" fmla="*/ 2035604 w 7175104"/>
              <a:gd name="connsiteY1214" fmla="*/ 2666620 h 7019132"/>
              <a:gd name="connsiteX1215" fmla="*/ 2049223 w 7175104"/>
              <a:gd name="connsiteY1215" fmla="*/ 2613002 h 7019132"/>
              <a:gd name="connsiteX1216" fmla="*/ 2015341 w 7175104"/>
              <a:gd name="connsiteY1216" fmla="*/ 2619826 h 7019132"/>
              <a:gd name="connsiteX1217" fmla="*/ 2049223 w 7175104"/>
              <a:gd name="connsiteY1217" fmla="*/ 2579206 h 7019132"/>
              <a:gd name="connsiteX1218" fmla="*/ 2028960 w 7175104"/>
              <a:gd name="connsiteY1218" fmla="*/ 2586030 h 7019132"/>
              <a:gd name="connsiteX1219" fmla="*/ 2002386 w 7175104"/>
              <a:gd name="connsiteY1219" fmla="*/ 2632825 h 7019132"/>
              <a:gd name="connsiteX1220" fmla="*/ 1975147 w 7175104"/>
              <a:gd name="connsiteY1220" fmla="*/ 2592854 h 7019132"/>
              <a:gd name="connsiteX1221" fmla="*/ 2009029 w 7175104"/>
              <a:gd name="connsiteY1221" fmla="*/ 2552235 h 7019132"/>
              <a:gd name="connsiteX1222" fmla="*/ 1975147 w 7175104"/>
              <a:gd name="connsiteY1222" fmla="*/ 2565883 h 7019132"/>
              <a:gd name="connsiteX1223" fmla="*/ 1988766 w 7175104"/>
              <a:gd name="connsiteY1223" fmla="*/ 2559058 h 7019132"/>
              <a:gd name="connsiteX1224" fmla="*/ 1954884 w 7175104"/>
              <a:gd name="connsiteY1224" fmla="*/ 2512264 h 7019132"/>
              <a:gd name="connsiteX1225" fmla="*/ 1915022 w 7175104"/>
              <a:gd name="connsiteY1225" fmla="*/ 2478468 h 7019132"/>
              <a:gd name="connsiteX1226" fmla="*/ 1833970 w 7175104"/>
              <a:gd name="connsiteY1226" fmla="*/ 2404703 h 7019132"/>
              <a:gd name="connsiteX1227" fmla="*/ 1814039 w 7175104"/>
              <a:gd name="connsiteY1227" fmla="*/ 2438498 h 7019132"/>
              <a:gd name="connsiteX1228" fmla="*/ 1807395 w 7175104"/>
              <a:gd name="connsiteY1228" fmla="*/ 2384555 h 7019132"/>
              <a:gd name="connsiteX1229" fmla="*/ 1753250 w 7175104"/>
              <a:gd name="connsiteY1229" fmla="*/ 2404703 h 7019132"/>
              <a:gd name="connsiteX1230" fmla="*/ 1753250 w 7175104"/>
              <a:gd name="connsiteY1230" fmla="*/ 2364083 h 7019132"/>
              <a:gd name="connsiteX1231" fmla="*/ 1720032 w 7175104"/>
              <a:gd name="connsiteY1231" fmla="*/ 2397878 h 7019132"/>
              <a:gd name="connsiteX1232" fmla="*/ 1686482 w 7175104"/>
              <a:gd name="connsiteY1232" fmla="*/ 2370907 h 7019132"/>
              <a:gd name="connsiteX1233" fmla="*/ 1686482 w 7175104"/>
              <a:gd name="connsiteY1233" fmla="*/ 2297141 h 7019132"/>
              <a:gd name="connsiteX1234" fmla="*/ 1645956 w 7175104"/>
              <a:gd name="connsiteY1234" fmla="*/ 2344260 h 7019132"/>
              <a:gd name="connsiteX1235" fmla="*/ 1666219 w 7175104"/>
              <a:gd name="connsiteY1235" fmla="*/ 2310464 h 7019132"/>
              <a:gd name="connsiteX1236" fmla="*/ 1578855 w 7175104"/>
              <a:gd name="connsiteY1236" fmla="*/ 2276993 h 7019132"/>
              <a:gd name="connsiteX1237" fmla="*/ 1551616 w 7175104"/>
              <a:gd name="connsiteY1237" fmla="*/ 2243523 h 7019132"/>
              <a:gd name="connsiteX1238" fmla="*/ 1505111 w 7175104"/>
              <a:gd name="connsiteY1238" fmla="*/ 2230199 h 7019132"/>
              <a:gd name="connsiteX1239" fmla="*/ 1518398 w 7175104"/>
              <a:gd name="connsiteY1239" fmla="*/ 2189579 h 7019132"/>
              <a:gd name="connsiteX1240" fmla="*/ 1249664 w 7175104"/>
              <a:gd name="connsiteY1240" fmla="*/ 2055371 h 7019132"/>
              <a:gd name="connsiteX1241" fmla="*/ 1578855 w 7175104"/>
              <a:gd name="connsiteY1241" fmla="*/ 2236699 h 7019132"/>
              <a:gd name="connsiteX1242" fmla="*/ 1626025 w 7175104"/>
              <a:gd name="connsiteY1242" fmla="*/ 2169757 h 7019132"/>
              <a:gd name="connsiteX1243" fmla="*/ 1626025 w 7175104"/>
              <a:gd name="connsiteY1243" fmla="*/ 2216551 h 7019132"/>
              <a:gd name="connsiteX1244" fmla="*/ 1632668 w 7175104"/>
              <a:gd name="connsiteY1244" fmla="*/ 2250347 h 7019132"/>
              <a:gd name="connsiteX1245" fmla="*/ 1652599 w 7175104"/>
              <a:gd name="connsiteY1245" fmla="*/ 2216551 h 7019132"/>
              <a:gd name="connsiteX1246" fmla="*/ 1720032 w 7175104"/>
              <a:gd name="connsiteY1246" fmla="*/ 2216551 h 7019132"/>
              <a:gd name="connsiteX1247" fmla="*/ 1693125 w 7175104"/>
              <a:gd name="connsiteY1247" fmla="*/ 2250347 h 7019132"/>
              <a:gd name="connsiteX1248" fmla="*/ 1746606 w 7175104"/>
              <a:gd name="connsiteY1248" fmla="*/ 2310464 h 7019132"/>
              <a:gd name="connsiteX1249" fmla="*/ 1793776 w 7175104"/>
              <a:gd name="connsiteY1249" fmla="*/ 2230199 h 7019132"/>
              <a:gd name="connsiteX1250" fmla="*/ 1766869 w 7175104"/>
              <a:gd name="connsiteY1250" fmla="*/ 2303965 h 7019132"/>
              <a:gd name="connsiteX1251" fmla="*/ 1833970 w 7175104"/>
              <a:gd name="connsiteY1251" fmla="*/ 2330937 h 7019132"/>
              <a:gd name="connsiteX1252" fmla="*/ 1867852 w 7175104"/>
              <a:gd name="connsiteY1252" fmla="*/ 2404703 h 7019132"/>
              <a:gd name="connsiteX1253" fmla="*/ 1874496 w 7175104"/>
              <a:gd name="connsiteY1253" fmla="*/ 2377731 h 7019132"/>
              <a:gd name="connsiteX1254" fmla="*/ 1948240 w 7175104"/>
              <a:gd name="connsiteY1254" fmla="*/ 2431674 h 7019132"/>
              <a:gd name="connsiteX1255" fmla="*/ 1995410 w 7175104"/>
              <a:gd name="connsiteY1255" fmla="*/ 2444998 h 7019132"/>
              <a:gd name="connsiteX1256" fmla="*/ 2049223 w 7175104"/>
              <a:gd name="connsiteY1256" fmla="*/ 2458321 h 7019132"/>
              <a:gd name="connsiteX1257" fmla="*/ 2223618 w 7175104"/>
              <a:gd name="connsiteY1257" fmla="*/ 2532412 h 7019132"/>
              <a:gd name="connsiteX1258" fmla="*/ 2257500 w 7175104"/>
              <a:gd name="connsiteY1258" fmla="*/ 2505440 h 7019132"/>
              <a:gd name="connsiteX1259" fmla="*/ 2310982 w 7175104"/>
              <a:gd name="connsiteY1259" fmla="*/ 2572382 h 7019132"/>
              <a:gd name="connsiteX1260" fmla="*/ 2358151 w 7175104"/>
              <a:gd name="connsiteY1260" fmla="*/ 2572382 h 7019132"/>
              <a:gd name="connsiteX1261" fmla="*/ 2418608 w 7175104"/>
              <a:gd name="connsiteY1261" fmla="*/ 2565883 h 7019132"/>
              <a:gd name="connsiteX1262" fmla="*/ 2378414 w 7175104"/>
              <a:gd name="connsiteY1262" fmla="*/ 2606178 h 7019132"/>
              <a:gd name="connsiteX1263" fmla="*/ 2519259 w 7175104"/>
              <a:gd name="connsiteY1263" fmla="*/ 2659796 h 7019132"/>
              <a:gd name="connsiteX1264" fmla="*/ 2526235 w 7175104"/>
              <a:gd name="connsiteY1264" fmla="*/ 2646473 h 7019132"/>
              <a:gd name="connsiteX1265" fmla="*/ 2613266 w 7175104"/>
              <a:gd name="connsiteY1265" fmla="*/ 2646473 h 7019132"/>
              <a:gd name="connsiteX1266" fmla="*/ 2586359 w 7175104"/>
              <a:gd name="connsiteY1266" fmla="*/ 2679943 h 7019132"/>
              <a:gd name="connsiteX1267" fmla="*/ 2626885 w 7175104"/>
              <a:gd name="connsiteY1267" fmla="*/ 2673444 h 7019132"/>
              <a:gd name="connsiteX1268" fmla="*/ 2660768 w 7175104"/>
              <a:gd name="connsiteY1268" fmla="*/ 2679943 h 7019132"/>
              <a:gd name="connsiteX1269" fmla="*/ 2687342 w 7175104"/>
              <a:gd name="connsiteY1269" fmla="*/ 2727063 h 7019132"/>
              <a:gd name="connsiteX1270" fmla="*/ 2720893 w 7175104"/>
              <a:gd name="connsiteY1270" fmla="*/ 2693592 h 7019132"/>
              <a:gd name="connsiteX1271" fmla="*/ 2821876 w 7175104"/>
              <a:gd name="connsiteY1271" fmla="*/ 2727063 h 7019132"/>
              <a:gd name="connsiteX1272" fmla="*/ 2808256 w 7175104"/>
              <a:gd name="connsiteY1272" fmla="*/ 2700416 h 7019132"/>
              <a:gd name="connsiteX1273" fmla="*/ 2801612 w 7175104"/>
              <a:gd name="connsiteY1273" fmla="*/ 2652972 h 7019132"/>
              <a:gd name="connsiteX1274" fmla="*/ 2741156 w 7175104"/>
              <a:gd name="connsiteY1274" fmla="*/ 2613002 h 7019132"/>
              <a:gd name="connsiteX1275" fmla="*/ 2814900 w 7175104"/>
              <a:gd name="connsiteY1275" fmla="*/ 2552235 h 7019132"/>
              <a:gd name="connsiteX1276" fmla="*/ 2720893 w 7175104"/>
              <a:gd name="connsiteY1276" fmla="*/ 2572382 h 7019132"/>
              <a:gd name="connsiteX1277" fmla="*/ 2673723 w 7175104"/>
              <a:gd name="connsiteY1277" fmla="*/ 2539236 h 7019132"/>
              <a:gd name="connsiteX1278" fmla="*/ 2761419 w 7175104"/>
              <a:gd name="connsiteY1278" fmla="*/ 2519089 h 7019132"/>
              <a:gd name="connsiteX1279" fmla="*/ 2787993 w 7175104"/>
              <a:gd name="connsiteY1279" fmla="*/ 2545410 h 7019132"/>
              <a:gd name="connsiteX1280" fmla="*/ 2787993 w 7175104"/>
              <a:gd name="connsiteY1280" fmla="*/ 2505440 h 7019132"/>
              <a:gd name="connsiteX1281" fmla="*/ 2767730 w 7175104"/>
              <a:gd name="connsiteY1281" fmla="*/ 2478468 h 7019132"/>
              <a:gd name="connsiteX1282" fmla="*/ 2787993 w 7175104"/>
              <a:gd name="connsiteY1282" fmla="*/ 2458321 h 7019132"/>
              <a:gd name="connsiteX1283" fmla="*/ 2774706 w 7175104"/>
              <a:gd name="connsiteY1283" fmla="*/ 2478468 h 7019132"/>
              <a:gd name="connsiteX1284" fmla="*/ 2861737 w 7175104"/>
              <a:gd name="connsiteY1284" fmla="*/ 2485293 h 7019132"/>
              <a:gd name="connsiteX1285" fmla="*/ 2835163 w 7175104"/>
              <a:gd name="connsiteY1285" fmla="*/ 2444998 h 7019132"/>
              <a:gd name="connsiteX1286" fmla="*/ 2868713 w 7175104"/>
              <a:gd name="connsiteY1286" fmla="*/ 2418026 h 7019132"/>
              <a:gd name="connsiteX1287" fmla="*/ 2821876 w 7175104"/>
              <a:gd name="connsiteY1287" fmla="*/ 2431674 h 7019132"/>
              <a:gd name="connsiteX1288" fmla="*/ 2888976 w 7175104"/>
              <a:gd name="connsiteY1288" fmla="*/ 2397878 h 7019132"/>
              <a:gd name="connsiteX1289" fmla="*/ 2821876 w 7175104"/>
              <a:gd name="connsiteY1289" fmla="*/ 2384555 h 7019132"/>
              <a:gd name="connsiteX1290" fmla="*/ 2821876 w 7175104"/>
              <a:gd name="connsiteY1290" fmla="*/ 2330937 h 7019132"/>
              <a:gd name="connsiteX1291" fmla="*/ 2848782 w 7175104"/>
              <a:gd name="connsiteY1291" fmla="*/ 2351084 h 7019132"/>
              <a:gd name="connsiteX1292" fmla="*/ 2895620 w 7175104"/>
              <a:gd name="connsiteY1292" fmla="*/ 2370907 h 7019132"/>
              <a:gd name="connsiteX1293" fmla="*/ 2902263 w 7175104"/>
              <a:gd name="connsiteY1293" fmla="*/ 2364083 h 7019132"/>
              <a:gd name="connsiteX1294" fmla="*/ 2922526 w 7175104"/>
              <a:gd name="connsiteY1294" fmla="*/ 2431674 h 7019132"/>
              <a:gd name="connsiteX1295" fmla="*/ 2929170 w 7175104"/>
              <a:gd name="connsiteY1295" fmla="*/ 2364083 h 7019132"/>
              <a:gd name="connsiteX1296" fmla="*/ 2969364 w 7175104"/>
              <a:gd name="connsiteY1296" fmla="*/ 2310464 h 7019132"/>
              <a:gd name="connsiteX1297" fmla="*/ 2929170 w 7175104"/>
              <a:gd name="connsiteY1297" fmla="*/ 2283492 h 7019132"/>
              <a:gd name="connsiteX1298" fmla="*/ 3003246 w 7175104"/>
              <a:gd name="connsiteY1298" fmla="*/ 2303965 h 7019132"/>
              <a:gd name="connsiteX1299" fmla="*/ 2982983 w 7175104"/>
              <a:gd name="connsiteY1299" fmla="*/ 2303965 h 7019132"/>
              <a:gd name="connsiteX1300" fmla="*/ 2942789 w 7175104"/>
              <a:gd name="connsiteY1300" fmla="*/ 2377731 h 7019132"/>
              <a:gd name="connsiteX1301" fmla="*/ 3016533 w 7175104"/>
              <a:gd name="connsiteY1301" fmla="*/ 2317288 h 7019132"/>
              <a:gd name="connsiteX1302" fmla="*/ 3003246 w 7175104"/>
              <a:gd name="connsiteY1302" fmla="*/ 2324113 h 7019132"/>
              <a:gd name="connsiteX1303" fmla="*/ 2989627 w 7175104"/>
              <a:gd name="connsiteY1303" fmla="*/ 2344260 h 7019132"/>
              <a:gd name="connsiteX1304" fmla="*/ 3070346 w 7175104"/>
              <a:gd name="connsiteY1304" fmla="*/ 2344260 h 7019132"/>
              <a:gd name="connsiteX1305" fmla="*/ 3090609 w 7175104"/>
              <a:gd name="connsiteY1305" fmla="*/ 2310464 h 7019132"/>
              <a:gd name="connsiteX1306" fmla="*/ 3009890 w 7175104"/>
              <a:gd name="connsiteY1306" fmla="*/ 2290317 h 7019132"/>
              <a:gd name="connsiteX1307" fmla="*/ 2915882 w 7175104"/>
              <a:gd name="connsiteY1307" fmla="*/ 2283492 h 7019132"/>
              <a:gd name="connsiteX1308" fmla="*/ 2855426 w 7175104"/>
              <a:gd name="connsiteY1308" fmla="*/ 2263670 h 7019132"/>
              <a:gd name="connsiteX1309" fmla="*/ 2781349 w 7175104"/>
              <a:gd name="connsiteY1309" fmla="*/ 2250347 h 7019132"/>
              <a:gd name="connsiteX1310" fmla="*/ 2700630 w 7175104"/>
              <a:gd name="connsiteY1310" fmla="*/ 2162932 h 7019132"/>
              <a:gd name="connsiteX1311" fmla="*/ 2586359 w 7175104"/>
              <a:gd name="connsiteY1311" fmla="*/ 2102165 h 7019132"/>
              <a:gd name="connsiteX1312" fmla="*/ 2425252 w 7175104"/>
              <a:gd name="connsiteY1312" fmla="*/ 1907839 h 7019132"/>
              <a:gd name="connsiteX1313" fmla="*/ 2337888 w 7175104"/>
              <a:gd name="connsiteY1313" fmla="*/ 1920838 h 7019132"/>
              <a:gd name="connsiteX1314" fmla="*/ 2378414 w 7175104"/>
              <a:gd name="connsiteY1314" fmla="*/ 1867219 h 7019132"/>
              <a:gd name="connsiteX1315" fmla="*/ 2438871 w 7175104"/>
              <a:gd name="connsiteY1315" fmla="*/ 1807102 h 7019132"/>
              <a:gd name="connsiteX1316" fmla="*/ 2391701 w 7175104"/>
              <a:gd name="connsiteY1316" fmla="*/ 1719687 h 7019132"/>
              <a:gd name="connsiteX1317" fmla="*/ 2438871 w 7175104"/>
              <a:gd name="connsiteY1317" fmla="*/ 1639097 h 7019132"/>
              <a:gd name="connsiteX1318" fmla="*/ 2297362 w 7175104"/>
              <a:gd name="connsiteY1318" fmla="*/ 1753158 h 7019132"/>
              <a:gd name="connsiteX1319" fmla="*/ 2297362 w 7175104"/>
              <a:gd name="connsiteY1319" fmla="*/ 1726511 h 7019132"/>
              <a:gd name="connsiteX1320" fmla="*/ 2378414 w 7175104"/>
              <a:gd name="connsiteY1320" fmla="*/ 1692716 h 7019132"/>
              <a:gd name="connsiteX1321" fmla="*/ 2398345 w 7175104"/>
              <a:gd name="connsiteY1321" fmla="*/ 1639097 h 7019132"/>
              <a:gd name="connsiteX1322" fmla="*/ 2431895 w 7175104"/>
              <a:gd name="connsiteY1322" fmla="*/ 1632273 h 7019132"/>
              <a:gd name="connsiteX1323" fmla="*/ 2459134 w 7175104"/>
              <a:gd name="connsiteY1323" fmla="*/ 1585154 h 7019132"/>
              <a:gd name="connsiteX1324" fmla="*/ 2418608 w 7175104"/>
              <a:gd name="connsiteY1324" fmla="*/ 1612126 h 7019132"/>
              <a:gd name="connsiteX1325" fmla="*/ 2371770 w 7175104"/>
              <a:gd name="connsiteY1325" fmla="*/ 1578330 h 7019132"/>
              <a:gd name="connsiteX1326" fmla="*/ 2291051 w 7175104"/>
              <a:gd name="connsiteY1326" fmla="*/ 1517887 h 7019132"/>
              <a:gd name="connsiteX1327" fmla="*/ 2291051 w 7175104"/>
              <a:gd name="connsiteY1327" fmla="*/ 1490916 h 7019132"/>
              <a:gd name="connsiteX1328" fmla="*/ 2203355 w 7175104"/>
              <a:gd name="connsiteY1328" fmla="*/ 1464594 h 7019132"/>
              <a:gd name="connsiteX1329" fmla="*/ 2143230 w 7175104"/>
              <a:gd name="connsiteY1329" fmla="*/ 1390178 h 7019132"/>
              <a:gd name="connsiteX1330" fmla="*/ 2149874 w 7175104"/>
              <a:gd name="connsiteY1330" fmla="*/ 1336560 h 7019132"/>
              <a:gd name="connsiteX1331" fmla="*/ 2243881 w 7175104"/>
              <a:gd name="connsiteY1331" fmla="*/ 1276442 h 7019132"/>
              <a:gd name="connsiteX1332" fmla="*/ 2270788 w 7175104"/>
              <a:gd name="connsiteY1332" fmla="*/ 1202676 h 7019132"/>
              <a:gd name="connsiteX1333" fmla="*/ 2216974 w 7175104"/>
              <a:gd name="connsiteY1333" fmla="*/ 1249471 h 7019132"/>
              <a:gd name="connsiteX1334" fmla="*/ 2250525 w 7175104"/>
              <a:gd name="connsiteY1334" fmla="*/ 1189028 h 7019132"/>
              <a:gd name="connsiteX1335" fmla="*/ 2237237 w 7175104"/>
              <a:gd name="connsiteY1335" fmla="*/ 1081466 h 7019132"/>
              <a:gd name="connsiteX1336" fmla="*/ 2297362 w 7175104"/>
              <a:gd name="connsiteY1336" fmla="*/ 1141909 h 7019132"/>
              <a:gd name="connsiteX1337" fmla="*/ 2337888 w 7175104"/>
              <a:gd name="connsiteY1337" fmla="*/ 1074642 h 7019132"/>
              <a:gd name="connsiteX1338" fmla="*/ 2337888 w 7175104"/>
              <a:gd name="connsiteY1338" fmla="*/ 1014525 h 7019132"/>
              <a:gd name="connsiteX1339" fmla="*/ 2398345 w 7175104"/>
              <a:gd name="connsiteY1339" fmla="*/ 980729 h 7019132"/>
              <a:gd name="connsiteX1340" fmla="*/ 2472421 w 7175104"/>
              <a:gd name="connsiteY1340" fmla="*/ 973905 h 7019132"/>
              <a:gd name="connsiteX1341" fmla="*/ 2599979 w 7175104"/>
              <a:gd name="connsiteY1341" fmla="*/ 1034347 h 7019132"/>
              <a:gd name="connsiteX1342" fmla="*/ 2761419 w 7175104"/>
              <a:gd name="connsiteY1342" fmla="*/ 1040846 h 7019132"/>
              <a:gd name="connsiteX1343" fmla="*/ 3023509 w 7175104"/>
              <a:gd name="connsiteY1343" fmla="*/ 1141909 h 7019132"/>
              <a:gd name="connsiteX1344" fmla="*/ 3050083 w 7175104"/>
              <a:gd name="connsiteY1344" fmla="*/ 1108438 h 7019132"/>
              <a:gd name="connsiteX1345" fmla="*/ 3070346 w 7175104"/>
              <a:gd name="connsiteY1345" fmla="*/ 1141909 h 7019132"/>
              <a:gd name="connsiteX1346" fmla="*/ 3043108 w 7175104"/>
              <a:gd name="connsiteY1346" fmla="*/ 1088290 h 7019132"/>
              <a:gd name="connsiteX1347" fmla="*/ 2996270 w 7175104"/>
              <a:gd name="connsiteY1347" fmla="*/ 1040846 h 7019132"/>
              <a:gd name="connsiteX1348" fmla="*/ 2875357 w 7175104"/>
              <a:gd name="connsiteY1348" fmla="*/ 973905 h 7019132"/>
              <a:gd name="connsiteX1349" fmla="*/ 2848782 w 7175104"/>
              <a:gd name="connsiteY1349" fmla="*/ 913462 h 7019132"/>
              <a:gd name="connsiteX1350" fmla="*/ 2895620 w 7175104"/>
              <a:gd name="connsiteY1350" fmla="*/ 900139 h 7019132"/>
              <a:gd name="connsiteX1351" fmla="*/ 2909239 w 7175104"/>
              <a:gd name="connsiteY1351" fmla="*/ 933934 h 7019132"/>
              <a:gd name="connsiteX1352" fmla="*/ 3003246 w 7175104"/>
              <a:gd name="connsiteY1352" fmla="*/ 873167 h 7019132"/>
              <a:gd name="connsiteX1353" fmla="*/ 2976007 w 7175104"/>
              <a:gd name="connsiteY1353" fmla="*/ 906963 h 7019132"/>
              <a:gd name="connsiteX1354" fmla="*/ 3003246 w 7175104"/>
              <a:gd name="connsiteY1354" fmla="*/ 906963 h 7019132"/>
              <a:gd name="connsiteX1355" fmla="*/ 3030153 w 7175104"/>
              <a:gd name="connsiteY1355" fmla="*/ 859519 h 7019132"/>
              <a:gd name="connsiteX1356" fmla="*/ 3090609 w 7175104"/>
              <a:gd name="connsiteY1356" fmla="*/ 866343 h 7019132"/>
              <a:gd name="connsiteX1357" fmla="*/ 3056727 w 7175104"/>
              <a:gd name="connsiteY1357" fmla="*/ 906963 h 7019132"/>
              <a:gd name="connsiteX1358" fmla="*/ 3076990 w 7175104"/>
              <a:gd name="connsiteY1358" fmla="*/ 920286 h 7019132"/>
              <a:gd name="connsiteX1359" fmla="*/ 3097253 w 7175104"/>
              <a:gd name="connsiteY1359" fmla="*/ 886490 h 7019132"/>
              <a:gd name="connsiteX1360" fmla="*/ 3137447 w 7175104"/>
              <a:gd name="connsiteY1360" fmla="*/ 900139 h 7019132"/>
              <a:gd name="connsiteX1361" fmla="*/ 3164354 w 7175104"/>
              <a:gd name="connsiteY1361" fmla="*/ 846520 h 7019132"/>
              <a:gd name="connsiteX1362" fmla="*/ 3150734 w 7175104"/>
              <a:gd name="connsiteY1362" fmla="*/ 805900 h 7019132"/>
              <a:gd name="connsiteX1363" fmla="*/ 3144091 w 7175104"/>
              <a:gd name="connsiteY1363" fmla="*/ 752607 h 7019132"/>
              <a:gd name="connsiteX1364" fmla="*/ 3170997 w 7175104"/>
              <a:gd name="connsiteY1364" fmla="*/ 765605 h 7019132"/>
              <a:gd name="connsiteX1365" fmla="*/ 3211523 w 7175104"/>
              <a:gd name="connsiteY1365" fmla="*/ 765605 h 7019132"/>
              <a:gd name="connsiteX1366" fmla="*/ 3150734 w 7175104"/>
              <a:gd name="connsiteY1366" fmla="*/ 698339 h 7019132"/>
              <a:gd name="connsiteX1367" fmla="*/ 3204880 w 7175104"/>
              <a:gd name="connsiteY1367" fmla="*/ 685015 h 7019132"/>
              <a:gd name="connsiteX1368" fmla="*/ 3204880 w 7175104"/>
              <a:gd name="connsiteY1368" fmla="*/ 665193 h 7019132"/>
              <a:gd name="connsiteX1369" fmla="*/ 3225143 w 7175104"/>
              <a:gd name="connsiteY1369" fmla="*/ 665193 h 7019132"/>
              <a:gd name="connsiteX1370" fmla="*/ 3177641 w 7175104"/>
              <a:gd name="connsiteY1370" fmla="*/ 570954 h 7019132"/>
              <a:gd name="connsiteX1371" fmla="*/ 3191261 w 7175104"/>
              <a:gd name="connsiteY1371" fmla="*/ 483865 h 7019132"/>
              <a:gd name="connsiteX1372" fmla="*/ 3338749 w 7175104"/>
              <a:gd name="connsiteY1372" fmla="*/ 550807 h 7019132"/>
              <a:gd name="connsiteX1373" fmla="*/ 3359012 w 7175104"/>
              <a:gd name="connsiteY1373" fmla="*/ 530659 h 7019132"/>
              <a:gd name="connsiteX1374" fmla="*/ 3439731 w 7175104"/>
              <a:gd name="connsiteY1374" fmla="*/ 530659 h 7019132"/>
              <a:gd name="connsiteX1375" fmla="*/ 3507164 w 7175104"/>
              <a:gd name="connsiteY1375" fmla="*/ 591102 h 7019132"/>
              <a:gd name="connsiteX1376" fmla="*/ 3654985 w 7175104"/>
              <a:gd name="connsiteY1376" fmla="*/ 805900 h 7019132"/>
              <a:gd name="connsiteX1377" fmla="*/ 3728729 w 7175104"/>
              <a:gd name="connsiteY1377" fmla="*/ 792577 h 7019132"/>
              <a:gd name="connsiteX1378" fmla="*/ 3701490 w 7175104"/>
              <a:gd name="connsiteY1378" fmla="*/ 819549 h 7019132"/>
              <a:gd name="connsiteX1379" fmla="*/ 3789518 w 7175104"/>
              <a:gd name="connsiteY1379" fmla="*/ 819549 h 7019132"/>
              <a:gd name="connsiteX1380" fmla="*/ 3889836 w 7175104"/>
              <a:gd name="connsiteY1380" fmla="*/ 805900 h 7019132"/>
              <a:gd name="connsiteX1381" fmla="*/ 3889836 w 7175104"/>
              <a:gd name="connsiteY1381" fmla="*/ 765605 h 7019132"/>
              <a:gd name="connsiteX1382" fmla="*/ 4004107 w 7175104"/>
              <a:gd name="connsiteY1382" fmla="*/ 799401 h 7019132"/>
              <a:gd name="connsiteX1383" fmla="*/ 3990487 w 7175104"/>
              <a:gd name="connsiteY1383" fmla="*/ 853019 h 7019132"/>
              <a:gd name="connsiteX1384" fmla="*/ 4037657 w 7175104"/>
              <a:gd name="connsiteY1384" fmla="*/ 819549 h 7019132"/>
              <a:gd name="connsiteX1385" fmla="*/ 3997463 w 7175104"/>
              <a:gd name="connsiteY1385" fmla="*/ 859519 h 7019132"/>
              <a:gd name="connsiteX1386" fmla="*/ 4051276 w 7175104"/>
              <a:gd name="connsiteY1386" fmla="*/ 879991 h 7019132"/>
              <a:gd name="connsiteX1387" fmla="*/ 4067221 w 7175104"/>
              <a:gd name="connsiteY1387" fmla="*/ 852045 h 7019132"/>
              <a:gd name="connsiteX1388" fmla="*/ 4092135 w 7175104"/>
              <a:gd name="connsiteY1388" fmla="*/ 826048 h 7019132"/>
              <a:gd name="connsiteX1389" fmla="*/ 4076854 w 7175104"/>
              <a:gd name="connsiteY1389" fmla="*/ 849770 h 7019132"/>
              <a:gd name="connsiteX1390" fmla="*/ 4111733 w 7175104"/>
              <a:gd name="connsiteY1390" fmla="*/ 879991 h 7019132"/>
              <a:gd name="connsiteX1391" fmla="*/ 4104758 w 7175104"/>
              <a:gd name="connsiteY1391" fmla="*/ 859519 h 7019132"/>
              <a:gd name="connsiteX1392" fmla="*/ 4171858 w 7175104"/>
              <a:gd name="connsiteY1392" fmla="*/ 826373 h 7019132"/>
              <a:gd name="connsiteX1393" fmla="*/ 4111733 w 7175104"/>
              <a:gd name="connsiteY1393" fmla="*/ 920286 h 7019132"/>
              <a:gd name="connsiteX1394" fmla="*/ 4178834 w 7175104"/>
              <a:gd name="connsiteY1394" fmla="*/ 933934 h 7019132"/>
              <a:gd name="connsiteX1395" fmla="*/ 4185477 w 7175104"/>
              <a:gd name="connsiteY1395" fmla="*/ 873167 h 7019132"/>
              <a:gd name="connsiteX1396" fmla="*/ 4239291 w 7175104"/>
              <a:gd name="connsiteY1396" fmla="*/ 879991 h 7019132"/>
              <a:gd name="connsiteX1397" fmla="*/ 4232647 w 7175104"/>
              <a:gd name="connsiteY1397" fmla="*/ 933934 h 7019132"/>
              <a:gd name="connsiteX1398" fmla="*/ 4313367 w 7175104"/>
              <a:gd name="connsiteY1398" fmla="*/ 906963 h 7019132"/>
              <a:gd name="connsiteX1399" fmla="*/ 4326654 w 7175104"/>
              <a:gd name="connsiteY1399" fmla="*/ 940109 h 7019132"/>
              <a:gd name="connsiteX1400" fmla="*/ 4326654 w 7175104"/>
              <a:gd name="connsiteY1400" fmla="*/ 1007700 h 7019132"/>
              <a:gd name="connsiteX1401" fmla="*/ 4340274 w 7175104"/>
              <a:gd name="connsiteY1401" fmla="*/ 987553 h 7019132"/>
              <a:gd name="connsiteX1402" fmla="*/ 4387111 w 7175104"/>
              <a:gd name="connsiteY1402" fmla="*/ 1027523 h 7019132"/>
              <a:gd name="connsiteX1403" fmla="*/ 4373492 w 7175104"/>
              <a:gd name="connsiteY1403" fmla="*/ 1047670 h 7019132"/>
              <a:gd name="connsiteX1404" fmla="*/ 4407374 w 7175104"/>
              <a:gd name="connsiteY1404" fmla="*/ 1021024 h 7019132"/>
              <a:gd name="connsiteX1405" fmla="*/ 4373492 w 7175104"/>
              <a:gd name="connsiteY1405" fmla="*/ 1068143 h 7019132"/>
              <a:gd name="connsiteX1406" fmla="*/ 4467499 w 7175104"/>
              <a:gd name="connsiteY1406" fmla="*/ 1021024 h 7019132"/>
              <a:gd name="connsiteX1407" fmla="*/ 4447236 w 7175104"/>
              <a:gd name="connsiteY1407" fmla="*/ 1074642 h 7019132"/>
              <a:gd name="connsiteX1408" fmla="*/ 4467499 w 7175104"/>
              <a:gd name="connsiteY1408" fmla="*/ 1081466 h 7019132"/>
              <a:gd name="connsiteX1409" fmla="*/ 4515001 w 7175104"/>
              <a:gd name="connsiteY1409" fmla="*/ 1054495 h 7019132"/>
              <a:gd name="connsiteX1410" fmla="*/ 4548219 w 7175104"/>
              <a:gd name="connsiteY1410" fmla="*/ 1081466 h 7019132"/>
              <a:gd name="connsiteX1411" fmla="*/ 4648870 w 7175104"/>
              <a:gd name="connsiteY1411" fmla="*/ 1101614 h 7019132"/>
              <a:gd name="connsiteX1412" fmla="*/ 4655846 w 7175104"/>
              <a:gd name="connsiteY1412" fmla="*/ 1128261 h 7019132"/>
              <a:gd name="connsiteX1413" fmla="*/ 4703015 w 7175104"/>
              <a:gd name="connsiteY1413" fmla="*/ 1115262 h 7019132"/>
              <a:gd name="connsiteX1414" fmla="*/ 4642226 w 7175104"/>
              <a:gd name="connsiteY1414" fmla="*/ 1040846 h 7019132"/>
              <a:gd name="connsiteX1415" fmla="*/ 4615652 w 7175104"/>
              <a:gd name="connsiteY1415" fmla="*/ 1101614 h 7019132"/>
              <a:gd name="connsiteX1416" fmla="*/ 4554863 w 7175104"/>
              <a:gd name="connsiteY1416" fmla="*/ 1108438 h 7019132"/>
              <a:gd name="connsiteX1417" fmla="*/ 4575126 w 7175104"/>
              <a:gd name="connsiteY1417" fmla="*/ 1108438 h 7019132"/>
              <a:gd name="connsiteX1418" fmla="*/ 4609008 w 7175104"/>
              <a:gd name="connsiteY1418" fmla="*/ 973905 h 7019132"/>
              <a:gd name="connsiteX1419" fmla="*/ 4635582 w 7175104"/>
              <a:gd name="connsiteY1419" fmla="*/ 1027523 h 7019132"/>
              <a:gd name="connsiteX1420" fmla="*/ 4783403 w 7175104"/>
              <a:gd name="connsiteY1420" fmla="*/ 987553 h 7019132"/>
              <a:gd name="connsiteX1421" fmla="*/ 4877742 w 7175104"/>
              <a:gd name="connsiteY1421" fmla="*/ 987553 h 7019132"/>
              <a:gd name="connsiteX1422" fmla="*/ 4803666 w 7175104"/>
              <a:gd name="connsiteY1422" fmla="*/ 1021024 h 7019132"/>
              <a:gd name="connsiteX1423" fmla="*/ 4830240 w 7175104"/>
              <a:gd name="connsiteY1423" fmla="*/ 1054495 h 7019132"/>
              <a:gd name="connsiteX1424" fmla="*/ 4877742 w 7175104"/>
              <a:gd name="connsiteY1424" fmla="*/ 1007700 h 7019132"/>
              <a:gd name="connsiteX1425" fmla="*/ 4971749 w 7175104"/>
              <a:gd name="connsiteY1425" fmla="*/ 1108438 h 7019132"/>
              <a:gd name="connsiteX1426" fmla="*/ 4964774 w 7175104"/>
              <a:gd name="connsiteY1426" fmla="*/ 1088290 h 7019132"/>
              <a:gd name="connsiteX1427" fmla="*/ 5018587 w 7175104"/>
              <a:gd name="connsiteY1427" fmla="*/ 1061319 h 7019132"/>
              <a:gd name="connsiteX1428" fmla="*/ 5025230 w 7175104"/>
              <a:gd name="connsiteY1428" fmla="*/ 1068143 h 7019132"/>
              <a:gd name="connsiteX1429" fmla="*/ 5038850 w 7175104"/>
              <a:gd name="connsiteY1429" fmla="*/ 1121436 h 7019132"/>
              <a:gd name="connsiteX1430" fmla="*/ 5005300 w 7175104"/>
              <a:gd name="connsiteY1430" fmla="*/ 1148408 h 7019132"/>
              <a:gd name="connsiteX1431" fmla="*/ 5018587 w 7175104"/>
              <a:gd name="connsiteY1431" fmla="*/ 1162056 h 7019132"/>
              <a:gd name="connsiteX1432" fmla="*/ 5031874 w 7175104"/>
              <a:gd name="connsiteY1432" fmla="*/ 1135085 h 7019132"/>
              <a:gd name="connsiteX1433" fmla="*/ 5099307 w 7175104"/>
              <a:gd name="connsiteY1433" fmla="*/ 1228998 h 7019132"/>
              <a:gd name="connsiteX1434" fmla="*/ 5146144 w 7175104"/>
              <a:gd name="connsiteY1434" fmla="*/ 1336560 h 7019132"/>
              <a:gd name="connsiteX1435" fmla="*/ 5159764 w 7175104"/>
              <a:gd name="connsiteY1435" fmla="*/ 1316412 h 7019132"/>
              <a:gd name="connsiteX1436" fmla="*/ 5173383 w 7175104"/>
              <a:gd name="connsiteY1436" fmla="*/ 1343384 h 7019132"/>
              <a:gd name="connsiteX1437" fmla="*/ 5267390 w 7175104"/>
              <a:gd name="connsiteY1437" fmla="*/ 1390178 h 7019132"/>
              <a:gd name="connsiteX1438" fmla="*/ 5253771 w 7175104"/>
              <a:gd name="connsiteY1438" fmla="*/ 1477592 h 7019132"/>
              <a:gd name="connsiteX1439" fmla="*/ 5300608 w 7175104"/>
              <a:gd name="connsiteY1439" fmla="*/ 1450946 h 7019132"/>
              <a:gd name="connsiteX1440" fmla="*/ 5361397 w 7175104"/>
              <a:gd name="connsiteY1440" fmla="*/ 1497740 h 7019132"/>
              <a:gd name="connsiteX1441" fmla="*/ 5408235 w 7175104"/>
              <a:gd name="connsiteY1441" fmla="*/ 1464594 h 7019132"/>
              <a:gd name="connsiteX1442" fmla="*/ 5381660 w 7175104"/>
              <a:gd name="connsiteY1442" fmla="*/ 1497740 h 7019132"/>
              <a:gd name="connsiteX1443" fmla="*/ 5441785 w 7175104"/>
              <a:gd name="connsiteY1443" fmla="*/ 1504564 h 7019132"/>
              <a:gd name="connsiteX1444" fmla="*/ 5408235 w 7175104"/>
              <a:gd name="connsiteY1444" fmla="*/ 1531536 h 7019132"/>
              <a:gd name="connsiteX1445" fmla="*/ 5475668 w 7175104"/>
              <a:gd name="connsiteY1445" fmla="*/ 1504564 h 7019132"/>
              <a:gd name="connsiteX1446" fmla="*/ 5515861 w 7175104"/>
              <a:gd name="connsiteY1446" fmla="*/ 1490916 h 7019132"/>
              <a:gd name="connsiteX1447" fmla="*/ 5481979 w 7175104"/>
              <a:gd name="connsiteY1447" fmla="*/ 1517887 h 7019132"/>
              <a:gd name="connsiteX1448" fmla="*/ 5575986 w 7175104"/>
              <a:gd name="connsiteY1448" fmla="*/ 1585154 h 7019132"/>
              <a:gd name="connsiteX1449" fmla="*/ 5549412 w 7175104"/>
              <a:gd name="connsiteY1449" fmla="*/ 1612126 h 7019132"/>
              <a:gd name="connsiteX1450" fmla="*/ 5616512 w 7175104"/>
              <a:gd name="connsiteY1450" fmla="*/ 1571506 h 7019132"/>
              <a:gd name="connsiteX1451" fmla="*/ 5650395 w 7175104"/>
              <a:gd name="connsiteY1451" fmla="*/ 1591978 h 7019132"/>
              <a:gd name="connsiteX1452" fmla="*/ 5717495 w 7175104"/>
              <a:gd name="connsiteY1452" fmla="*/ 1545184 h 7019132"/>
              <a:gd name="connsiteX1453" fmla="*/ 5616512 w 7175104"/>
              <a:gd name="connsiteY1453" fmla="*/ 1551683 h 7019132"/>
              <a:gd name="connsiteX1454" fmla="*/ 5643419 w 7175104"/>
              <a:gd name="connsiteY1454" fmla="*/ 1517887 h 7019132"/>
              <a:gd name="connsiteX1455" fmla="*/ 5522505 w 7175104"/>
              <a:gd name="connsiteY1455" fmla="*/ 1504564 h 7019132"/>
              <a:gd name="connsiteX1456" fmla="*/ 5569675 w 7175104"/>
              <a:gd name="connsiteY1456" fmla="*/ 1497740 h 7019132"/>
              <a:gd name="connsiteX1457" fmla="*/ 5488623 w 7175104"/>
              <a:gd name="connsiteY1457" fmla="*/ 1484416 h 7019132"/>
              <a:gd name="connsiteX1458" fmla="*/ 5522505 w 7175104"/>
              <a:gd name="connsiteY1458" fmla="*/ 1437622 h 7019132"/>
              <a:gd name="connsiteX1459" fmla="*/ 5435142 w 7175104"/>
              <a:gd name="connsiteY1459" fmla="*/ 1417150 h 7019132"/>
              <a:gd name="connsiteX1460" fmla="*/ 5441785 w 7175104"/>
              <a:gd name="connsiteY1460" fmla="*/ 1383354 h 7019132"/>
              <a:gd name="connsiteX1461" fmla="*/ 5428498 w 7175104"/>
              <a:gd name="connsiteY1461" fmla="*/ 1410651 h 7019132"/>
              <a:gd name="connsiteX1462" fmla="*/ 5394615 w 7175104"/>
              <a:gd name="connsiteY1462" fmla="*/ 1330061 h 7019132"/>
              <a:gd name="connsiteX1463" fmla="*/ 5435142 w 7175104"/>
              <a:gd name="connsiteY1463" fmla="*/ 1296265 h 7019132"/>
              <a:gd name="connsiteX1464" fmla="*/ 5381660 w 7175104"/>
              <a:gd name="connsiteY1464" fmla="*/ 1269618 h 7019132"/>
              <a:gd name="connsiteX1465" fmla="*/ 5381660 w 7175104"/>
              <a:gd name="connsiteY1465" fmla="*/ 1336560 h 7019132"/>
              <a:gd name="connsiteX1466" fmla="*/ 5320871 w 7175104"/>
              <a:gd name="connsiteY1466" fmla="*/ 1289766 h 7019132"/>
              <a:gd name="connsiteX1467" fmla="*/ 5347778 w 7175104"/>
              <a:gd name="connsiteY1467" fmla="*/ 1282941 h 7019132"/>
              <a:gd name="connsiteX1468" fmla="*/ 5368041 w 7175104"/>
              <a:gd name="connsiteY1468" fmla="*/ 1222499 h 7019132"/>
              <a:gd name="connsiteX1469" fmla="*/ 5327515 w 7175104"/>
              <a:gd name="connsiteY1469" fmla="*/ 1222499 h 7019132"/>
              <a:gd name="connsiteX1470" fmla="*/ 5347778 w 7175104"/>
              <a:gd name="connsiteY1470" fmla="*/ 1242646 h 7019132"/>
              <a:gd name="connsiteX1471" fmla="*/ 5287653 w 7175104"/>
              <a:gd name="connsiteY1471" fmla="*/ 1269618 h 7019132"/>
              <a:gd name="connsiteX1472" fmla="*/ 5314228 w 7175104"/>
              <a:gd name="connsiteY1472" fmla="*/ 1182204 h 7019132"/>
              <a:gd name="connsiteX1473" fmla="*/ 5274034 w 7175104"/>
              <a:gd name="connsiteY1473" fmla="*/ 1215675 h 7019132"/>
              <a:gd name="connsiteX1474" fmla="*/ 5293965 w 7175104"/>
              <a:gd name="connsiteY1474" fmla="*/ 1182204 h 7019132"/>
              <a:gd name="connsiteX1475" fmla="*/ 5119238 w 7175104"/>
              <a:gd name="connsiteY1475" fmla="*/ 1054495 h 7019132"/>
              <a:gd name="connsiteX1476" fmla="*/ 5005300 w 7175104"/>
              <a:gd name="connsiteY1476" fmla="*/ 973905 h 7019132"/>
              <a:gd name="connsiteX1477" fmla="*/ 4931223 w 7175104"/>
              <a:gd name="connsiteY1477" fmla="*/ 906963 h 7019132"/>
              <a:gd name="connsiteX1478" fmla="*/ 4850503 w 7175104"/>
              <a:gd name="connsiteY1478" fmla="*/ 819549 h 7019132"/>
              <a:gd name="connsiteX1479" fmla="*/ 4763140 w 7175104"/>
              <a:gd name="connsiteY1479" fmla="*/ 752607 h 7019132"/>
              <a:gd name="connsiteX1480" fmla="*/ 4803666 w 7175104"/>
              <a:gd name="connsiteY1480" fmla="*/ 725635 h 7019132"/>
              <a:gd name="connsiteX1481" fmla="*/ 4790379 w 7175104"/>
              <a:gd name="connsiteY1481" fmla="*/ 705163 h 7019132"/>
              <a:gd name="connsiteX1482" fmla="*/ 4763140 w 7175104"/>
              <a:gd name="connsiteY1482" fmla="*/ 745783 h 7019132"/>
              <a:gd name="connsiteX1483" fmla="*/ 4642226 w 7175104"/>
              <a:gd name="connsiteY1483" fmla="*/ 658369 h 7019132"/>
              <a:gd name="connsiteX1484" fmla="*/ 4682752 w 7175104"/>
              <a:gd name="connsiteY1484" fmla="*/ 638221 h 7019132"/>
              <a:gd name="connsiteX1485" fmla="*/ 4629271 w 7175104"/>
              <a:gd name="connsiteY1485" fmla="*/ 645045 h 7019132"/>
              <a:gd name="connsiteX1486" fmla="*/ 4655846 w 7175104"/>
              <a:gd name="connsiteY1486" fmla="*/ 638221 h 7019132"/>
              <a:gd name="connsiteX1487" fmla="*/ 4615652 w 7175104"/>
              <a:gd name="connsiteY1487" fmla="*/ 597601 h 7019132"/>
              <a:gd name="connsiteX1488" fmla="*/ 4602032 w 7175104"/>
              <a:gd name="connsiteY1488" fmla="*/ 624573 h 7019132"/>
              <a:gd name="connsiteX1489" fmla="*/ 4561838 w 7175104"/>
              <a:gd name="connsiteY1489" fmla="*/ 570954 h 7019132"/>
              <a:gd name="connsiteX1490" fmla="*/ 4501381 w 7175104"/>
              <a:gd name="connsiteY1490" fmla="*/ 570954 h 7019132"/>
              <a:gd name="connsiteX1491" fmla="*/ 4501381 w 7175104"/>
              <a:gd name="connsiteY1491" fmla="*/ 537483 h 7019132"/>
              <a:gd name="connsiteX1492" fmla="*/ 4460855 w 7175104"/>
              <a:gd name="connsiteY1492" fmla="*/ 569979 h 7019132"/>
              <a:gd name="connsiteX1493" fmla="*/ 4393755 w 7175104"/>
              <a:gd name="connsiteY1493" fmla="*/ 490689 h 7019132"/>
              <a:gd name="connsiteX1494" fmla="*/ 4494738 w 7175104"/>
              <a:gd name="connsiteY1494" fmla="*/ 463393 h 7019132"/>
              <a:gd name="connsiteX1495" fmla="*/ 4360205 w 7175104"/>
              <a:gd name="connsiteY1495" fmla="*/ 443245 h 7019132"/>
              <a:gd name="connsiteX1496" fmla="*/ 4265865 w 7175104"/>
              <a:gd name="connsiteY1496" fmla="*/ 335683 h 7019132"/>
              <a:gd name="connsiteX1497" fmla="*/ 4199097 w 7175104"/>
              <a:gd name="connsiteY1497" fmla="*/ 302538 h 7019132"/>
              <a:gd name="connsiteX1498" fmla="*/ 4165547 w 7175104"/>
              <a:gd name="connsiteY1498" fmla="*/ 241770 h 7019132"/>
              <a:gd name="connsiteX1499" fmla="*/ 4104758 w 7175104"/>
              <a:gd name="connsiteY1499" fmla="*/ 234946 h 7019132"/>
              <a:gd name="connsiteX1500" fmla="*/ 4131996 w 7175104"/>
              <a:gd name="connsiteY1500" fmla="*/ 208299 h 7019132"/>
              <a:gd name="connsiteX1501" fmla="*/ 4064896 w 7175104"/>
              <a:gd name="connsiteY1501" fmla="*/ 188152 h 7019132"/>
              <a:gd name="connsiteX1502" fmla="*/ 4031013 w 7175104"/>
              <a:gd name="connsiteY1502" fmla="*/ 134208 h 7019132"/>
              <a:gd name="connsiteX1503" fmla="*/ 4057920 w 7175104"/>
              <a:gd name="connsiteY1503" fmla="*/ 168004 h 7019132"/>
              <a:gd name="connsiteX1504" fmla="*/ 4044633 w 7175104"/>
              <a:gd name="connsiteY1504" fmla="*/ 60443 h 7019132"/>
              <a:gd name="connsiteX1505" fmla="*/ 4125021 w 7175104"/>
              <a:gd name="connsiteY1505" fmla="*/ 0 h 701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Lst>
            <a:rect l="l" t="t" r="r" b="b"/>
            <a:pathLst>
              <a:path w="7175104" h="7019132">
                <a:moveTo>
                  <a:pt x="449108" y="6878100"/>
                </a:moveTo>
                <a:lnTo>
                  <a:pt x="456749" y="6898572"/>
                </a:lnTo>
                <a:cubicBezTo>
                  <a:pt x="456749" y="6898572"/>
                  <a:pt x="456749" y="6898572"/>
                  <a:pt x="450105" y="6898572"/>
                </a:cubicBezTo>
                <a:cubicBezTo>
                  <a:pt x="436486" y="6891748"/>
                  <a:pt x="429842" y="6891748"/>
                  <a:pt x="429842" y="6884924"/>
                </a:cubicBezTo>
                <a:close/>
                <a:moveTo>
                  <a:pt x="411572" y="6781912"/>
                </a:moveTo>
                <a:cubicBezTo>
                  <a:pt x="411240" y="6780287"/>
                  <a:pt x="411240" y="6779962"/>
                  <a:pt x="412236" y="6782237"/>
                </a:cubicBezTo>
                <a:lnTo>
                  <a:pt x="417883" y="6795560"/>
                </a:lnTo>
                <a:lnTo>
                  <a:pt x="416555" y="6791010"/>
                </a:lnTo>
                <a:cubicBezTo>
                  <a:pt x="423530" y="6791010"/>
                  <a:pt x="423198" y="6791010"/>
                  <a:pt x="429842" y="6791010"/>
                </a:cubicBezTo>
                <a:cubicBezTo>
                  <a:pt x="436486" y="6791010"/>
                  <a:pt x="443461" y="6791010"/>
                  <a:pt x="450105" y="6791010"/>
                </a:cubicBezTo>
                <a:cubicBezTo>
                  <a:pt x="483655" y="6797510"/>
                  <a:pt x="524181" y="6791010"/>
                  <a:pt x="564375" y="6791010"/>
                </a:cubicBezTo>
                <a:cubicBezTo>
                  <a:pt x="587960" y="6791010"/>
                  <a:pt x="609552" y="6789386"/>
                  <a:pt x="629815" y="6788411"/>
                </a:cubicBezTo>
                <a:lnTo>
                  <a:pt x="670009" y="6790036"/>
                </a:lnTo>
                <a:lnTo>
                  <a:pt x="671669" y="6794585"/>
                </a:lnTo>
                <a:cubicBezTo>
                  <a:pt x="676984" y="6809533"/>
                  <a:pt x="680306" y="6817982"/>
                  <a:pt x="678645" y="6811158"/>
                </a:cubicBezTo>
                <a:cubicBezTo>
                  <a:pt x="672002" y="6811158"/>
                  <a:pt x="672002" y="6811158"/>
                  <a:pt x="672002" y="6811158"/>
                </a:cubicBezTo>
                <a:cubicBezTo>
                  <a:pt x="651739" y="6817982"/>
                  <a:pt x="651739" y="6817982"/>
                  <a:pt x="651739" y="6817982"/>
                </a:cubicBezTo>
                <a:cubicBezTo>
                  <a:pt x="638119" y="6817982"/>
                  <a:pt x="624500" y="6817982"/>
                  <a:pt x="617856" y="6824806"/>
                </a:cubicBezTo>
                <a:cubicBezTo>
                  <a:pt x="590949" y="6824806"/>
                  <a:pt x="564375" y="6824156"/>
                  <a:pt x="537468" y="6830981"/>
                </a:cubicBezTo>
                <a:cubicBezTo>
                  <a:pt x="512223" y="6846254"/>
                  <a:pt x="502257" y="6857627"/>
                  <a:pt x="470368" y="6870626"/>
                </a:cubicBezTo>
                <a:lnTo>
                  <a:pt x="449108" y="6878100"/>
                </a:lnTo>
                <a:lnTo>
                  <a:pt x="432499" y="6833905"/>
                </a:lnTo>
                <a:cubicBezTo>
                  <a:pt x="426188" y="6817332"/>
                  <a:pt x="421537" y="6805959"/>
                  <a:pt x="418215" y="6797835"/>
                </a:cubicBezTo>
                <a:lnTo>
                  <a:pt x="418548" y="6800109"/>
                </a:lnTo>
                <a:cubicBezTo>
                  <a:pt x="418548" y="6802059"/>
                  <a:pt x="412901" y="6786136"/>
                  <a:pt x="411572" y="6781912"/>
                </a:cubicBezTo>
                <a:close/>
                <a:moveTo>
                  <a:pt x="386658" y="6752990"/>
                </a:moveTo>
                <a:lnTo>
                  <a:pt x="376361" y="6757215"/>
                </a:lnTo>
                <a:cubicBezTo>
                  <a:pt x="373039" y="6757215"/>
                  <a:pt x="374368" y="6755590"/>
                  <a:pt x="379350" y="6753965"/>
                </a:cubicBezTo>
                <a:close/>
                <a:moveTo>
                  <a:pt x="398949" y="6747791"/>
                </a:moveTo>
                <a:lnTo>
                  <a:pt x="403267" y="6750390"/>
                </a:lnTo>
                <a:lnTo>
                  <a:pt x="386658" y="6752990"/>
                </a:lnTo>
                <a:lnTo>
                  <a:pt x="396624" y="6748766"/>
                </a:lnTo>
                <a:close/>
                <a:moveTo>
                  <a:pt x="867988" y="6676625"/>
                </a:moveTo>
                <a:cubicBezTo>
                  <a:pt x="872639" y="6675325"/>
                  <a:pt x="875296" y="6675000"/>
                  <a:pt x="873635" y="6676625"/>
                </a:cubicBezTo>
                <a:lnTo>
                  <a:pt x="864334" y="6685074"/>
                </a:lnTo>
                <a:lnTo>
                  <a:pt x="861677" y="6679874"/>
                </a:lnTo>
                <a:lnTo>
                  <a:pt x="863670" y="6678249"/>
                </a:lnTo>
                <a:close/>
                <a:moveTo>
                  <a:pt x="703559" y="6670775"/>
                </a:moveTo>
                <a:lnTo>
                  <a:pt x="672002" y="6690273"/>
                </a:lnTo>
                <a:cubicBezTo>
                  <a:pt x="631476" y="6710420"/>
                  <a:pt x="659379" y="6688973"/>
                  <a:pt x="684292" y="6676950"/>
                </a:cubicBezTo>
                <a:close/>
                <a:moveTo>
                  <a:pt x="866327" y="6669800"/>
                </a:moveTo>
                <a:lnTo>
                  <a:pt x="873635" y="6669800"/>
                </a:lnTo>
                <a:lnTo>
                  <a:pt x="863670" y="6678249"/>
                </a:lnTo>
                <a:lnTo>
                  <a:pt x="851047" y="6682474"/>
                </a:lnTo>
                <a:cubicBezTo>
                  <a:pt x="838424" y="6686698"/>
                  <a:pt x="826466" y="6689948"/>
                  <a:pt x="833109" y="6683449"/>
                </a:cubicBezTo>
                <a:close/>
                <a:moveTo>
                  <a:pt x="705220" y="6669475"/>
                </a:moveTo>
                <a:lnTo>
                  <a:pt x="705220" y="6669800"/>
                </a:lnTo>
                <a:lnTo>
                  <a:pt x="703559" y="6670775"/>
                </a:lnTo>
                <a:close/>
                <a:moveTo>
                  <a:pt x="886590" y="6629830"/>
                </a:moveTo>
                <a:lnTo>
                  <a:pt x="886923" y="6629830"/>
                </a:lnTo>
                <a:cubicBezTo>
                  <a:pt x="886923" y="6636655"/>
                  <a:pt x="893234" y="6636655"/>
                  <a:pt x="893234" y="6636655"/>
                </a:cubicBezTo>
                <a:cubicBezTo>
                  <a:pt x="903532" y="6639904"/>
                  <a:pt x="906853" y="6644779"/>
                  <a:pt x="898549" y="6652578"/>
                </a:cubicBezTo>
                <a:lnTo>
                  <a:pt x="895227" y="6654527"/>
                </a:lnTo>
                <a:lnTo>
                  <a:pt x="888583" y="6635355"/>
                </a:lnTo>
                <a:close/>
                <a:moveTo>
                  <a:pt x="880279" y="6629830"/>
                </a:moveTo>
                <a:lnTo>
                  <a:pt x="884265" y="6629830"/>
                </a:lnTo>
                <a:lnTo>
                  <a:pt x="885594" y="6635030"/>
                </a:lnTo>
                <a:cubicBezTo>
                  <a:pt x="885926" y="6638929"/>
                  <a:pt x="885262" y="6639904"/>
                  <a:pt x="880279" y="6629830"/>
                </a:cubicBezTo>
                <a:close/>
                <a:moveTo>
                  <a:pt x="806203" y="6629830"/>
                </a:moveTo>
                <a:cubicBezTo>
                  <a:pt x="790922" y="6649978"/>
                  <a:pt x="821483" y="6658427"/>
                  <a:pt x="876957" y="6656152"/>
                </a:cubicBezTo>
                <a:lnTo>
                  <a:pt x="895227" y="6654527"/>
                </a:lnTo>
                <a:lnTo>
                  <a:pt x="876625" y="6665576"/>
                </a:lnTo>
                <a:lnTo>
                  <a:pt x="866327" y="6669800"/>
                </a:lnTo>
                <a:lnTo>
                  <a:pt x="829123" y="6669475"/>
                </a:lnTo>
                <a:cubicBezTo>
                  <a:pt x="787601" y="6667526"/>
                  <a:pt x="760694" y="6660052"/>
                  <a:pt x="806203" y="6629830"/>
                </a:cubicBezTo>
                <a:close/>
                <a:moveTo>
                  <a:pt x="882604" y="6621381"/>
                </a:moveTo>
                <a:cubicBezTo>
                  <a:pt x="882604" y="6620082"/>
                  <a:pt x="882604" y="6619757"/>
                  <a:pt x="883601" y="6621706"/>
                </a:cubicBezTo>
                <a:lnTo>
                  <a:pt x="886590" y="6629830"/>
                </a:lnTo>
                <a:lnTo>
                  <a:pt x="884265" y="6629830"/>
                </a:lnTo>
                <a:close/>
                <a:moveTo>
                  <a:pt x="266741" y="6380261"/>
                </a:moveTo>
                <a:lnTo>
                  <a:pt x="267738" y="6380911"/>
                </a:lnTo>
                <a:lnTo>
                  <a:pt x="264084" y="6382211"/>
                </a:lnTo>
                <a:close/>
                <a:moveTo>
                  <a:pt x="276374" y="6377337"/>
                </a:moveTo>
                <a:cubicBezTo>
                  <a:pt x="277039" y="6377012"/>
                  <a:pt x="275378" y="6377662"/>
                  <a:pt x="268734" y="6380911"/>
                </a:cubicBezTo>
                <a:lnTo>
                  <a:pt x="267738" y="6380911"/>
                </a:lnTo>
                <a:lnTo>
                  <a:pt x="269399" y="6380261"/>
                </a:lnTo>
                <a:cubicBezTo>
                  <a:pt x="272388" y="6378961"/>
                  <a:pt x="275378" y="6377662"/>
                  <a:pt x="276374" y="6377337"/>
                </a:cubicBezTo>
                <a:close/>
                <a:moveTo>
                  <a:pt x="262091" y="6307145"/>
                </a:moveTo>
                <a:cubicBezTo>
                  <a:pt x="228208" y="6327293"/>
                  <a:pt x="228540" y="6334117"/>
                  <a:pt x="181371" y="6354264"/>
                </a:cubicBezTo>
                <a:cubicBezTo>
                  <a:pt x="194658" y="6340941"/>
                  <a:pt x="235184" y="6320469"/>
                  <a:pt x="262091" y="6307145"/>
                </a:cubicBezTo>
                <a:close/>
                <a:moveTo>
                  <a:pt x="228540" y="6307145"/>
                </a:moveTo>
                <a:cubicBezTo>
                  <a:pt x="194990" y="6327293"/>
                  <a:pt x="241828" y="6307145"/>
                  <a:pt x="234852" y="6313969"/>
                </a:cubicBezTo>
                <a:cubicBezTo>
                  <a:pt x="181038" y="6340616"/>
                  <a:pt x="188014" y="6320794"/>
                  <a:pt x="161108" y="6327293"/>
                </a:cubicBezTo>
                <a:cubicBezTo>
                  <a:pt x="188014" y="6313969"/>
                  <a:pt x="215253" y="6307145"/>
                  <a:pt x="228540" y="6307145"/>
                </a:cubicBezTo>
                <a:close/>
                <a:moveTo>
                  <a:pt x="90021" y="6186585"/>
                </a:moveTo>
                <a:lnTo>
                  <a:pt x="67100" y="6193084"/>
                </a:lnTo>
                <a:cubicBezTo>
                  <a:pt x="73744" y="6186585"/>
                  <a:pt x="77066" y="6186585"/>
                  <a:pt x="80720" y="6187235"/>
                </a:cubicBezTo>
                <a:close/>
                <a:moveTo>
                  <a:pt x="94339" y="6185935"/>
                </a:moveTo>
                <a:lnTo>
                  <a:pt x="94007" y="6186585"/>
                </a:lnTo>
                <a:lnTo>
                  <a:pt x="90353" y="6186585"/>
                </a:lnTo>
                <a:close/>
                <a:moveTo>
                  <a:pt x="3191261" y="5863900"/>
                </a:moveTo>
                <a:lnTo>
                  <a:pt x="3197904" y="5877223"/>
                </a:lnTo>
                <a:lnTo>
                  <a:pt x="3197904" y="5881448"/>
                </a:lnTo>
                <a:lnTo>
                  <a:pt x="3197240" y="5881773"/>
                </a:lnTo>
                <a:lnTo>
                  <a:pt x="3191261" y="5864550"/>
                </a:lnTo>
                <a:close/>
                <a:moveTo>
                  <a:pt x="3191261" y="5857076"/>
                </a:moveTo>
                <a:lnTo>
                  <a:pt x="3191261" y="5863900"/>
                </a:lnTo>
                <a:lnTo>
                  <a:pt x="3190596" y="5862600"/>
                </a:lnTo>
                <a:lnTo>
                  <a:pt x="3189267" y="5858701"/>
                </a:lnTo>
                <a:cubicBezTo>
                  <a:pt x="3190264" y="5860326"/>
                  <a:pt x="3191261" y="5860326"/>
                  <a:pt x="3191261" y="5857076"/>
                </a:cubicBezTo>
                <a:close/>
                <a:moveTo>
                  <a:pt x="3473614" y="5783310"/>
                </a:moveTo>
                <a:lnTo>
                  <a:pt x="3474943" y="5790459"/>
                </a:lnTo>
                <a:cubicBezTo>
                  <a:pt x="3475275" y="5792734"/>
                  <a:pt x="3475275" y="5793384"/>
                  <a:pt x="3473614" y="5790134"/>
                </a:cubicBezTo>
                <a:cubicBezTo>
                  <a:pt x="3473614" y="5790134"/>
                  <a:pt x="3473614" y="5790134"/>
                  <a:pt x="3473614" y="5783310"/>
                </a:cubicBezTo>
                <a:close/>
                <a:moveTo>
                  <a:pt x="3466638" y="5763163"/>
                </a:moveTo>
                <a:cubicBezTo>
                  <a:pt x="3466638" y="5761213"/>
                  <a:pt x="3467635" y="5763488"/>
                  <a:pt x="3468631" y="5766737"/>
                </a:cubicBezTo>
                <a:lnTo>
                  <a:pt x="3469628" y="5769012"/>
                </a:lnTo>
                <a:lnTo>
                  <a:pt x="3466638" y="5769662"/>
                </a:lnTo>
                <a:cubicBezTo>
                  <a:pt x="3466638" y="5769662"/>
                  <a:pt x="3466638" y="5763163"/>
                  <a:pt x="3466638" y="5763163"/>
                </a:cubicBezTo>
                <a:close/>
                <a:moveTo>
                  <a:pt x="3506500" y="5756988"/>
                </a:moveTo>
                <a:lnTo>
                  <a:pt x="3486901" y="5776486"/>
                </a:lnTo>
                <a:cubicBezTo>
                  <a:pt x="3480257" y="5776486"/>
                  <a:pt x="3480257" y="5783310"/>
                  <a:pt x="3480257" y="5783310"/>
                </a:cubicBezTo>
                <a:lnTo>
                  <a:pt x="3473614" y="5783310"/>
                </a:lnTo>
                <a:lnTo>
                  <a:pt x="3472617" y="5779411"/>
                </a:lnTo>
                <a:lnTo>
                  <a:pt x="3469628" y="5769012"/>
                </a:lnTo>
                <a:close/>
                <a:moveTo>
                  <a:pt x="550756" y="5729692"/>
                </a:moveTo>
                <a:cubicBezTo>
                  <a:pt x="537468" y="5736516"/>
                  <a:pt x="537468" y="5743340"/>
                  <a:pt x="530493" y="5743340"/>
                </a:cubicBezTo>
                <a:cubicBezTo>
                  <a:pt x="530493" y="5749839"/>
                  <a:pt x="530493" y="5749839"/>
                  <a:pt x="530493" y="5749839"/>
                </a:cubicBezTo>
                <a:cubicBezTo>
                  <a:pt x="530493" y="5749839"/>
                  <a:pt x="530493" y="5749839"/>
                  <a:pt x="537468" y="5749839"/>
                </a:cubicBezTo>
                <a:cubicBezTo>
                  <a:pt x="503918" y="5769987"/>
                  <a:pt x="490631" y="5776486"/>
                  <a:pt x="497275" y="5769662"/>
                </a:cubicBezTo>
                <a:cubicBezTo>
                  <a:pt x="503918" y="5756338"/>
                  <a:pt x="517205" y="5749839"/>
                  <a:pt x="550756" y="5729692"/>
                </a:cubicBezTo>
                <a:close/>
                <a:moveTo>
                  <a:pt x="988490" y="5708196"/>
                </a:moveTo>
                <a:lnTo>
                  <a:pt x="988720" y="5708374"/>
                </a:lnTo>
                <a:lnTo>
                  <a:pt x="987573" y="5709544"/>
                </a:lnTo>
                <a:cubicBezTo>
                  <a:pt x="980597" y="5716043"/>
                  <a:pt x="960667" y="5722868"/>
                  <a:pt x="940736" y="5736516"/>
                </a:cubicBezTo>
                <a:cubicBezTo>
                  <a:pt x="937082" y="5732941"/>
                  <a:pt x="943725" y="5726117"/>
                  <a:pt x="956348" y="5717668"/>
                </a:cubicBezTo>
                <a:lnTo>
                  <a:pt x="973622" y="5708244"/>
                </a:lnTo>
                <a:lnTo>
                  <a:pt x="969636" y="5711494"/>
                </a:lnTo>
                <a:cubicBezTo>
                  <a:pt x="969802" y="5712956"/>
                  <a:pt x="976777" y="5711169"/>
                  <a:pt x="982466" y="5709666"/>
                </a:cubicBezTo>
                <a:close/>
                <a:moveTo>
                  <a:pt x="980930" y="5702720"/>
                </a:moveTo>
                <a:lnTo>
                  <a:pt x="982258" y="5703370"/>
                </a:lnTo>
                <a:lnTo>
                  <a:pt x="973622" y="5708244"/>
                </a:lnTo>
                <a:close/>
                <a:moveTo>
                  <a:pt x="835435" y="5187009"/>
                </a:moveTo>
                <a:lnTo>
                  <a:pt x="836099" y="5187009"/>
                </a:lnTo>
                <a:lnTo>
                  <a:pt x="839753" y="5192208"/>
                </a:lnTo>
                <a:cubicBezTo>
                  <a:pt x="839753" y="5192208"/>
                  <a:pt x="839753" y="5192208"/>
                  <a:pt x="833109" y="5192208"/>
                </a:cubicBezTo>
                <a:cubicBezTo>
                  <a:pt x="833109" y="5192208"/>
                  <a:pt x="826134" y="5192208"/>
                  <a:pt x="819490" y="5199032"/>
                </a:cubicBezTo>
                <a:cubicBezTo>
                  <a:pt x="826134" y="5192208"/>
                  <a:pt x="831116" y="5188959"/>
                  <a:pt x="835435" y="5187009"/>
                </a:cubicBezTo>
                <a:close/>
                <a:moveTo>
                  <a:pt x="846397" y="5180835"/>
                </a:moveTo>
                <a:lnTo>
                  <a:pt x="849054" y="5185709"/>
                </a:lnTo>
                <a:lnTo>
                  <a:pt x="846397" y="5182134"/>
                </a:lnTo>
                <a:close/>
                <a:moveTo>
                  <a:pt x="846397" y="5178885"/>
                </a:moveTo>
                <a:lnTo>
                  <a:pt x="846397" y="5180835"/>
                </a:lnTo>
                <a:lnTo>
                  <a:pt x="846064" y="5180510"/>
                </a:lnTo>
                <a:cubicBezTo>
                  <a:pt x="845068" y="5178560"/>
                  <a:pt x="844736" y="5177260"/>
                  <a:pt x="846397" y="5178885"/>
                </a:cubicBezTo>
                <a:close/>
                <a:moveTo>
                  <a:pt x="859684" y="5169786"/>
                </a:moveTo>
                <a:lnTo>
                  <a:pt x="860016" y="5170111"/>
                </a:lnTo>
                <a:lnTo>
                  <a:pt x="860016" y="5172061"/>
                </a:lnTo>
                <a:cubicBezTo>
                  <a:pt x="858355" y="5168811"/>
                  <a:pt x="858687" y="5168486"/>
                  <a:pt x="859684" y="5169786"/>
                </a:cubicBezTo>
                <a:close/>
                <a:moveTo>
                  <a:pt x="860016" y="5167186"/>
                </a:moveTo>
                <a:lnTo>
                  <a:pt x="862009" y="5170111"/>
                </a:lnTo>
                <a:cubicBezTo>
                  <a:pt x="864334" y="5174010"/>
                  <a:pt x="864002" y="5174660"/>
                  <a:pt x="863338" y="5173685"/>
                </a:cubicBezTo>
                <a:lnTo>
                  <a:pt x="860016" y="5170111"/>
                </a:lnTo>
                <a:close/>
                <a:moveTo>
                  <a:pt x="857359" y="5162637"/>
                </a:moveTo>
                <a:lnTo>
                  <a:pt x="860016" y="5165237"/>
                </a:lnTo>
                <a:lnTo>
                  <a:pt x="860016" y="5167186"/>
                </a:lnTo>
                <a:close/>
                <a:moveTo>
                  <a:pt x="814756" y="5152360"/>
                </a:moveTo>
                <a:cubicBezTo>
                  <a:pt x="815504" y="5153294"/>
                  <a:pt x="816999" y="5155325"/>
                  <a:pt x="819490" y="5158737"/>
                </a:cubicBezTo>
                <a:cubicBezTo>
                  <a:pt x="826134" y="5158737"/>
                  <a:pt x="826134" y="5158737"/>
                  <a:pt x="826134" y="5158737"/>
                </a:cubicBezTo>
                <a:lnTo>
                  <a:pt x="830784" y="5158737"/>
                </a:lnTo>
                <a:lnTo>
                  <a:pt x="845732" y="5180835"/>
                </a:lnTo>
                <a:lnTo>
                  <a:pt x="846397" y="5182134"/>
                </a:lnTo>
                <a:lnTo>
                  <a:pt x="846397" y="5185709"/>
                </a:lnTo>
                <a:lnTo>
                  <a:pt x="836099" y="5187009"/>
                </a:lnTo>
                <a:lnTo>
                  <a:pt x="833774" y="5183109"/>
                </a:lnTo>
                <a:cubicBezTo>
                  <a:pt x="826798" y="5172711"/>
                  <a:pt x="816168" y="5156463"/>
                  <a:pt x="814507" y="5152563"/>
                </a:cubicBezTo>
                <a:cubicBezTo>
                  <a:pt x="814009" y="5151588"/>
                  <a:pt x="814009" y="5151426"/>
                  <a:pt x="814756" y="5152360"/>
                </a:cubicBezTo>
                <a:close/>
                <a:moveTo>
                  <a:pt x="846397" y="5145089"/>
                </a:moveTo>
                <a:lnTo>
                  <a:pt x="857359" y="5162637"/>
                </a:lnTo>
                <a:lnTo>
                  <a:pt x="853372" y="5158737"/>
                </a:lnTo>
                <a:cubicBezTo>
                  <a:pt x="846397" y="5158737"/>
                  <a:pt x="839753" y="5158737"/>
                  <a:pt x="833109" y="5158737"/>
                </a:cubicBezTo>
                <a:lnTo>
                  <a:pt x="830784" y="5158737"/>
                </a:lnTo>
                <a:lnTo>
                  <a:pt x="826134" y="5151913"/>
                </a:lnTo>
                <a:cubicBezTo>
                  <a:pt x="826134" y="5151913"/>
                  <a:pt x="826466" y="5151913"/>
                  <a:pt x="833109" y="5151913"/>
                </a:cubicBezTo>
                <a:cubicBezTo>
                  <a:pt x="833109" y="5151913"/>
                  <a:pt x="839753" y="5151913"/>
                  <a:pt x="846397" y="5145089"/>
                </a:cubicBezTo>
                <a:close/>
                <a:moveTo>
                  <a:pt x="651739" y="4923791"/>
                </a:moveTo>
                <a:lnTo>
                  <a:pt x="637455" y="4941014"/>
                </a:lnTo>
                <a:lnTo>
                  <a:pt x="634465" y="4942314"/>
                </a:lnTo>
                <a:cubicBezTo>
                  <a:pt x="632804" y="4939714"/>
                  <a:pt x="651739" y="4918592"/>
                  <a:pt x="651739" y="4923791"/>
                </a:cubicBezTo>
                <a:close/>
                <a:moveTo>
                  <a:pt x="496231" y="4914606"/>
                </a:moveTo>
                <a:lnTo>
                  <a:pt x="483655" y="4930291"/>
                </a:lnTo>
                <a:cubicBezTo>
                  <a:pt x="487060" y="4925254"/>
                  <a:pt x="490008" y="4921476"/>
                  <a:pt x="492728" y="4918328"/>
                </a:cubicBezTo>
                <a:close/>
                <a:moveTo>
                  <a:pt x="792915" y="4634577"/>
                </a:moveTo>
                <a:cubicBezTo>
                  <a:pt x="796237" y="4634577"/>
                  <a:pt x="792583" y="4638152"/>
                  <a:pt x="790922" y="4638152"/>
                </a:cubicBezTo>
                <a:lnTo>
                  <a:pt x="790922" y="4636852"/>
                </a:lnTo>
                <a:close/>
                <a:moveTo>
                  <a:pt x="1200169" y="2465795"/>
                </a:moveTo>
                <a:lnTo>
                  <a:pt x="1200501" y="2465795"/>
                </a:lnTo>
                <a:cubicBezTo>
                  <a:pt x="1200501" y="2467745"/>
                  <a:pt x="1199172" y="2471644"/>
                  <a:pt x="1195851" y="2478468"/>
                </a:cubicBezTo>
                <a:close/>
                <a:moveTo>
                  <a:pt x="1209138" y="2411527"/>
                </a:moveTo>
                <a:cubicBezTo>
                  <a:pt x="1209138" y="2421601"/>
                  <a:pt x="1209470" y="2431349"/>
                  <a:pt x="1207809" y="2442398"/>
                </a:cubicBezTo>
                <a:lnTo>
                  <a:pt x="1200169" y="2465795"/>
                </a:lnTo>
                <a:lnTo>
                  <a:pt x="1197512" y="2463520"/>
                </a:lnTo>
                <a:cubicBezTo>
                  <a:pt x="1193858" y="2463520"/>
                  <a:pt x="1188875" y="2464820"/>
                  <a:pt x="1188875" y="2458321"/>
                </a:cubicBezTo>
                <a:cubicBezTo>
                  <a:pt x="1209138" y="2431349"/>
                  <a:pt x="1189207" y="2451822"/>
                  <a:pt x="1209138" y="2411527"/>
                </a:cubicBezTo>
                <a:close/>
                <a:moveTo>
                  <a:pt x="4096453" y="818899"/>
                </a:moveTo>
                <a:lnTo>
                  <a:pt x="4098114" y="819549"/>
                </a:lnTo>
                <a:lnTo>
                  <a:pt x="4092135" y="826048"/>
                </a:lnTo>
                <a:close/>
                <a:moveTo>
                  <a:pt x="4152259" y="772429"/>
                </a:moveTo>
                <a:cubicBezTo>
                  <a:pt x="4158903" y="772429"/>
                  <a:pt x="4104758" y="826048"/>
                  <a:pt x="4104758" y="805900"/>
                </a:cubicBezTo>
                <a:lnTo>
                  <a:pt x="4096453" y="818899"/>
                </a:lnTo>
                <a:lnTo>
                  <a:pt x="4089145" y="814674"/>
                </a:lnTo>
                <a:cubicBezTo>
                  <a:pt x="4076522" y="818249"/>
                  <a:pt x="4056259" y="839696"/>
                  <a:pt x="4051276" y="819549"/>
                </a:cubicBezTo>
                <a:cubicBezTo>
                  <a:pt x="4091470" y="786078"/>
                  <a:pt x="4105090" y="812724"/>
                  <a:pt x="4152259" y="772429"/>
                </a:cubicBezTo>
                <a:close/>
                <a:moveTo>
                  <a:pt x="4125021" y="0"/>
                </a:moveTo>
                <a:cubicBezTo>
                  <a:pt x="4118377" y="40295"/>
                  <a:pt x="4125021" y="53618"/>
                  <a:pt x="4138640" y="60443"/>
                </a:cubicBezTo>
                <a:cubicBezTo>
                  <a:pt x="4151927" y="73766"/>
                  <a:pt x="4172190" y="73766"/>
                  <a:pt x="4192121" y="80590"/>
                </a:cubicBezTo>
                <a:cubicBezTo>
                  <a:pt x="4178834" y="100737"/>
                  <a:pt x="4179166" y="80590"/>
                  <a:pt x="4158903" y="107562"/>
                </a:cubicBezTo>
                <a:cubicBezTo>
                  <a:pt x="4205741" y="100737"/>
                  <a:pt x="4205741" y="120885"/>
                  <a:pt x="4252910" y="107562"/>
                </a:cubicBezTo>
                <a:cubicBezTo>
                  <a:pt x="4239623" y="174828"/>
                  <a:pt x="4299748" y="161180"/>
                  <a:pt x="4333630" y="201475"/>
                </a:cubicBezTo>
                <a:cubicBezTo>
                  <a:pt x="4360205" y="194976"/>
                  <a:pt x="4373492" y="147857"/>
                  <a:pt x="4393755" y="161180"/>
                </a:cubicBezTo>
                <a:cubicBezTo>
                  <a:pt x="4339942" y="228447"/>
                  <a:pt x="4360205" y="228122"/>
                  <a:pt x="4387111" y="234946"/>
                </a:cubicBezTo>
                <a:cubicBezTo>
                  <a:pt x="4414018" y="241770"/>
                  <a:pt x="4447568" y="241770"/>
                  <a:pt x="4427637" y="288889"/>
                </a:cubicBezTo>
                <a:cubicBezTo>
                  <a:pt x="4434281" y="288889"/>
                  <a:pt x="4447568" y="282065"/>
                  <a:pt x="4460855" y="261918"/>
                </a:cubicBezTo>
                <a:cubicBezTo>
                  <a:pt x="4481118" y="322360"/>
                  <a:pt x="4521312" y="342508"/>
                  <a:pt x="4561838" y="362655"/>
                </a:cubicBezTo>
                <a:cubicBezTo>
                  <a:pt x="4602032" y="382803"/>
                  <a:pt x="4642226" y="396126"/>
                  <a:pt x="4669133" y="429922"/>
                </a:cubicBezTo>
                <a:cubicBezTo>
                  <a:pt x="4655846" y="443245"/>
                  <a:pt x="4642558" y="456893"/>
                  <a:pt x="4622295" y="463393"/>
                </a:cubicBezTo>
                <a:cubicBezTo>
                  <a:pt x="4655846" y="456893"/>
                  <a:pt x="4696039" y="450069"/>
                  <a:pt x="4729590" y="436421"/>
                </a:cubicBezTo>
                <a:cubicBezTo>
                  <a:pt x="4709327" y="456568"/>
                  <a:pt x="4736565" y="503688"/>
                  <a:pt x="4790379" y="450069"/>
                </a:cubicBezTo>
                <a:cubicBezTo>
                  <a:pt x="4770116" y="503688"/>
                  <a:pt x="4803666" y="557306"/>
                  <a:pt x="4850503" y="523835"/>
                </a:cubicBezTo>
                <a:cubicBezTo>
                  <a:pt x="4803666" y="597601"/>
                  <a:pt x="4877410" y="570954"/>
                  <a:pt x="4870766" y="611249"/>
                </a:cubicBezTo>
                <a:cubicBezTo>
                  <a:pt x="4884386" y="611249"/>
                  <a:pt x="4884386" y="590777"/>
                  <a:pt x="4904649" y="584278"/>
                </a:cubicBezTo>
                <a:cubicBezTo>
                  <a:pt x="4898005" y="610924"/>
                  <a:pt x="4904317" y="624573"/>
                  <a:pt x="4937867" y="597601"/>
                </a:cubicBezTo>
                <a:cubicBezTo>
                  <a:pt x="4910960" y="637896"/>
                  <a:pt x="4971417" y="610924"/>
                  <a:pt x="4917604" y="671367"/>
                </a:cubicBezTo>
                <a:cubicBezTo>
                  <a:pt x="4937867" y="658044"/>
                  <a:pt x="4951154" y="651544"/>
                  <a:pt x="4917604" y="691839"/>
                </a:cubicBezTo>
                <a:cubicBezTo>
                  <a:pt x="4958130" y="664868"/>
                  <a:pt x="4938199" y="718486"/>
                  <a:pt x="4971749" y="685015"/>
                </a:cubicBezTo>
                <a:cubicBezTo>
                  <a:pt x="4924580" y="758781"/>
                  <a:pt x="5025230" y="725310"/>
                  <a:pt x="5018587" y="765605"/>
                </a:cubicBezTo>
                <a:cubicBezTo>
                  <a:pt x="5038518" y="752282"/>
                  <a:pt x="5072400" y="725635"/>
                  <a:pt x="5086020" y="738959"/>
                </a:cubicBezTo>
                <a:cubicBezTo>
                  <a:pt x="5065757" y="806225"/>
                  <a:pt x="5099307" y="785753"/>
                  <a:pt x="5159764" y="792577"/>
                </a:cubicBezTo>
                <a:cubicBezTo>
                  <a:pt x="5159764" y="812724"/>
                  <a:pt x="5139501" y="779254"/>
                  <a:pt x="5119238" y="805900"/>
                </a:cubicBezTo>
                <a:cubicBezTo>
                  <a:pt x="5146144" y="819549"/>
                  <a:pt x="5166739" y="839371"/>
                  <a:pt x="5186670" y="859519"/>
                </a:cubicBezTo>
                <a:cubicBezTo>
                  <a:pt x="5213577" y="879666"/>
                  <a:pt x="5233840" y="900139"/>
                  <a:pt x="5253771" y="913462"/>
                </a:cubicBezTo>
                <a:cubicBezTo>
                  <a:pt x="5307584" y="947258"/>
                  <a:pt x="5368041" y="967080"/>
                  <a:pt x="5469024" y="953757"/>
                </a:cubicBezTo>
                <a:cubicBezTo>
                  <a:pt x="5509218" y="913462"/>
                  <a:pt x="5462048" y="933609"/>
                  <a:pt x="5495598" y="900139"/>
                </a:cubicBezTo>
                <a:cubicBezTo>
                  <a:pt x="5529149" y="900139"/>
                  <a:pt x="5522505" y="913462"/>
                  <a:pt x="5556388" y="906963"/>
                </a:cubicBezTo>
                <a:cubicBezTo>
                  <a:pt x="5536124" y="927110"/>
                  <a:pt x="5535792" y="913787"/>
                  <a:pt x="5522505" y="927110"/>
                </a:cubicBezTo>
                <a:cubicBezTo>
                  <a:pt x="5509218" y="940434"/>
                  <a:pt x="5509218" y="953757"/>
                  <a:pt x="5515861" y="960581"/>
                </a:cubicBezTo>
                <a:cubicBezTo>
                  <a:pt x="5529149" y="960581"/>
                  <a:pt x="5522505" y="940109"/>
                  <a:pt x="5549412" y="940109"/>
                </a:cubicBezTo>
                <a:cubicBezTo>
                  <a:pt x="5536124" y="960256"/>
                  <a:pt x="5556055" y="953757"/>
                  <a:pt x="5575986" y="946933"/>
                </a:cubicBezTo>
                <a:cubicBezTo>
                  <a:pt x="5589606" y="953757"/>
                  <a:pt x="5569675" y="953757"/>
                  <a:pt x="5549412" y="973905"/>
                </a:cubicBezTo>
                <a:cubicBezTo>
                  <a:pt x="5556388" y="987228"/>
                  <a:pt x="5582962" y="967080"/>
                  <a:pt x="5609869" y="940109"/>
                </a:cubicBezTo>
                <a:cubicBezTo>
                  <a:pt x="5616512" y="946933"/>
                  <a:pt x="5596249" y="960581"/>
                  <a:pt x="5582962" y="973905"/>
                </a:cubicBezTo>
                <a:cubicBezTo>
                  <a:pt x="5676969" y="980729"/>
                  <a:pt x="5710519" y="1054820"/>
                  <a:pt x="5764333" y="1095115"/>
                </a:cubicBezTo>
                <a:cubicBezTo>
                  <a:pt x="5770976" y="1101614"/>
                  <a:pt x="5770976" y="1122086"/>
                  <a:pt x="5764333" y="1115262"/>
                </a:cubicBezTo>
                <a:cubicBezTo>
                  <a:pt x="5804527" y="1128585"/>
                  <a:pt x="5845053" y="1168556"/>
                  <a:pt x="5784596" y="1222499"/>
                </a:cubicBezTo>
                <a:cubicBezTo>
                  <a:pt x="5851696" y="1175380"/>
                  <a:pt x="5784596" y="1255970"/>
                  <a:pt x="5838409" y="1249471"/>
                </a:cubicBezTo>
                <a:cubicBezTo>
                  <a:pt x="5764665" y="1303089"/>
                  <a:pt x="5811170" y="1336560"/>
                  <a:pt x="5864983" y="1316412"/>
                </a:cubicBezTo>
                <a:cubicBezTo>
                  <a:pt x="5891890" y="1282941"/>
                  <a:pt x="5871959" y="1255970"/>
                  <a:pt x="5845053" y="1255970"/>
                </a:cubicBezTo>
                <a:cubicBezTo>
                  <a:pt x="5932416" y="1222499"/>
                  <a:pt x="5885246" y="1336885"/>
                  <a:pt x="5992873" y="1282941"/>
                </a:cubicBezTo>
                <a:cubicBezTo>
                  <a:pt x="6033067" y="1316737"/>
                  <a:pt x="5985897" y="1383354"/>
                  <a:pt x="6052998" y="1383354"/>
                </a:cubicBezTo>
                <a:cubicBezTo>
                  <a:pt x="6026423" y="1403501"/>
                  <a:pt x="5999517" y="1417475"/>
                  <a:pt x="5992873" y="1437622"/>
                </a:cubicBezTo>
                <a:cubicBezTo>
                  <a:pt x="6012804" y="1457770"/>
                  <a:pt x="6026423" y="1417150"/>
                  <a:pt x="6066617" y="1403826"/>
                </a:cubicBezTo>
                <a:cubicBezTo>
                  <a:pt x="6073261" y="1430473"/>
                  <a:pt x="6106811" y="1437622"/>
                  <a:pt x="6133718" y="1450946"/>
                </a:cubicBezTo>
                <a:cubicBezTo>
                  <a:pt x="6147005" y="1450946"/>
                  <a:pt x="6153981" y="1457770"/>
                  <a:pt x="6160624" y="1457770"/>
                </a:cubicBezTo>
                <a:cubicBezTo>
                  <a:pt x="6160624" y="1457770"/>
                  <a:pt x="6167600" y="1464594"/>
                  <a:pt x="6167600" y="1464594"/>
                </a:cubicBezTo>
                <a:cubicBezTo>
                  <a:pt x="6170258" y="1464594"/>
                  <a:pt x="6171586" y="1465894"/>
                  <a:pt x="6172583" y="1467194"/>
                </a:cubicBezTo>
                <a:cubicBezTo>
                  <a:pt x="6168597" y="1458095"/>
                  <a:pt x="6207130" y="1510413"/>
                  <a:pt x="6201150" y="1504564"/>
                </a:cubicBezTo>
                <a:cubicBezTo>
                  <a:pt x="6207794" y="1511388"/>
                  <a:pt x="6214770" y="1518212"/>
                  <a:pt x="6201150" y="1538360"/>
                </a:cubicBezTo>
                <a:cubicBezTo>
                  <a:pt x="6221413" y="1538360"/>
                  <a:pt x="6227725" y="1517887"/>
                  <a:pt x="6247988" y="1511388"/>
                </a:cubicBezTo>
                <a:cubicBezTo>
                  <a:pt x="6288182" y="1524712"/>
                  <a:pt x="6261607" y="1551683"/>
                  <a:pt x="6302133" y="1551683"/>
                </a:cubicBezTo>
                <a:cubicBezTo>
                  <a:pt x="6268251" y="1571831"/>
                  <a:pt x="6261607" y="1585154"/>
                  <a:pt x="6274894" y="1585154"/>
                </a:cubicBezTo>
                <a:cubicBezTo>
                  <a:pt x="6268251" y="1591978"/>
                  <a:pt x="6268251" y="1591978"/>
                  <a:pt x="6261607" y="1591978"/>
                </a:cubicBezTo>
                <a:cubicBezTo>
                  <a:pt x="6228057" y="1605302"/>
                  <a:pt x="6241344" y="1605302"/>
                  <a:pt x="6234368" y="1618950"/>
                </a:cubicBezTo>
                <a:cubicBezTo>
                  <a:pt x="6247988" y="1612126"/>
                  <a:pt x="6261607" y="1591978"/>
                  <a:pt x="6261607" y="1612126"/>
                </a:cubicBezTo>
                <a:cubicBezTo>
                  <a:pt x="6247988" y="1625449"/>
                  <a:pt x="6248320" y="1612126"/>
                  <a:pt x="6214770" y="1639097"/>
                </a:cubicBezTo>
                <a:cubicBezTo>
                  <a:pt x="6187863" y="1639097"/>
                  <a:pt x="6221081" y="1605302"/>
                  <a:pt x="6153981" y="1652096"/>
                </a:cubicBezTo>
                <a:cubicBezTo>
                  <a:pt x="6234701" y="1578330"/>
                  <a:pt x="6086880" y="1665744"/>
                  <a:pt x="6113787" y="1618950"/>
                </a:cubicBezTo>
                <a:cubicBezTo>
                  <a:pt x="6033399" y="1672568"/>
                  <a:pt x="6160956" y="1611801"/>
                  <a:pt x="6100500" y="1665744"/>
                </a:cubicBezTo>
                <a:cubicBezTo>
                  <a:pt x="6113787" y="1665744"/>
                  <a:pt x="6147005" y="1645597"/>
                  <a:pt x="6133718" y="1665744"/>
                </a:cubicBezTo>
                <a:cubicBezTo>
                  <a:pt x="6113455" y="1679067"/>
                  <a:pt x="6120430" y="1665744"/>
                  <a:pt x="6107143" y="1672568"/>
                </a:cubicBezTo>
                <a:cubicBezTo>
                  <a:pt x="6080237" y="1692716"/>
                  <a:pt x="6113787" y="1692716"/>
                  <a:pt x="6120763" y="1692716"/>
                </a:cubicBezTo>
                <a:cubicBezTo>
                  <a:pt x="6134050" y="1685892"/>
                  <a:pt x="6127406" y="1685892"/>
                  <a:pt x="6127406" y="1679067"/>
                </a:cubicBezTo>
                <a:cubicBezTo>
                  <a:pt x="6140693" y="1679067"/>
                  <a:pt x="6167600" y="1685892"/>
                  <a:pt x="6127406" y="1706039"/>
                </a:cubicBezTo>
                <a:cubicBezTo>
                  <a:pt x="6140693" y="1699540"/>
                  <a:pt x="6153981" y="1699540"/>
                  <a:pt x="6174244" y="1692716"/>
                </a:cubicBezTo>
                <a:lnTo>
                  <a:pt x="6164278" y="1705389"/>
                </a:lnTo>
                <a:lnTo>
                  <a:pt x="6140361" y="1719687"/>
                </a:lnTo>
                <a:cubicBezTo>
                  <a:pt x="6143683" y="1719687"/>
                  <a:pt x="6152320" y="1716438"/>
                  <a:pt x="6159960" y="1711238"/>
                </a:cubicBezTo>
                <a:lnTo>
                  <a:pt x="6164278" y="1705389"/>
                </a:lnTo>
                <a:lnTo>
                  <a:pt x="6167600" y="1703764"/>
                </a:lnTo>
                <a:cubicBezTo>
                  <a:pt x="6174244" y="1697915"/>
                  <a:pt x="6177565" y="1692716"/>
                  <a:pt x="6174244" y="1692716"/>
                </a:cubicBezTo>
                <a:cubicBezTo>
                  <a:pt x="6207794" y="1685892"/>
                  <a:pt x="6167600" y="1719687"/>
                  <a:pt x="6167600" y="1733011"/>
                </a:cubicBezTo>
                <a:cubicBezTo>
                  <a:pt x="6214438" y="1672568"/>
                  <a:pt x="6153981" y="1759657"/>
                  <a:pt x="6180887" y="1746334"/>
                </a:cubicBezTo>
                <a:cubicBezTo>
                  <a:pt x="6194507" y="1739510"/>
                  <a:pt x="6201150" y="1733011"/>
                  <a:pt x="6214770" y="1726511"/>
                </a:cubicBezTo>
                <a:cubicBezTo>
                  <a:pt x="6214770" y="1733011"/>
                  <a:pt x="6174244" y="1753158"/>
                  <a:pt x="6187531" y="1753158"/>
                </a:cubicBezTo>
                <a:cubicBezTo>
                  <a:pt x="6214438" y="1746334"/>
                  <a:pt x="6221081" y="1753158"/>
                  <a:pt x="6227725" y="1766482"/>
                </a:cubicBezTo>
                <a:cubicBezTo>
                  <a:pt x="6234368" y="1766482"/>
                  <a:pt x="6241344" y="1773306"/>
                  <a:pt x="6247988" y="1773306"/>
                </a:cubicBezTo>
                <a:cubicBezTo>
                  <a:pt x="6247988" y="1779805"/>
                  <a:pt x="6247988" y="1780130"/>
                  <a:pt x="6254631" y="1780130"/>
                </a:cubicBezTo>
                <a:cubicBezTo>
                  <a:pt x="6254631" y="1780130"/>
                  <a:pt x="6261607" y="1780130"/>
                  <a:pt x="6268251" y="1780130"/>
                </a:cubicBezTo>
                <a:cubicBezTo>
                  <a:pt x="6274894" y="1780130"/>
                  <a:pt x="6281870" y="1780130"/>
                  <a:pt x="6295157" y="1780130"/>
                </a:cubicBezTo>
                <a:cubicBezTo>
                  <a:pt x="6281870" y="1786629"/>
                  <a:pt x="6268251" y="1800277"/>
                  <a:pt x="6261607" y="1800277"/>
                </a:cubicBezTo>
                <a:cubicBezTo>
                  <a:pt x="6261607" y="1820425"/>
                  <a:pt x="6281870" y="1813601"/>
                  <a:pt x="6288514" y="1820425"/>
                </a:cubicBezTo>
                <a:cubicBezTo>
                  <a:pt x="6301801" y="1807102"/>
                  <a:pt x="6308777" y="1793453"/>
                  <a:pt x="6308777" y="1786629"/>
                </a:cubicBezTo>
                <a:cubicBezTo>
                  <a:pt x="6329040" y="1780130"/>
                  <a:pt x="6315088" y="1807102"/>
                  <a:pt x="6341995" y="1800277"/>
                </a:cubicBezTo>
                <a:cubicBezTo>
                  <a:pt x="6315088" y="1813601"/>
                  <a:pt x="6308445" y="1806777"/>
                  <a:pt x="6281870" y="1833423"/>
                </a:cubicBezTo>
                <a:cubicBezTo>
                  <a:pt x="6301801" y="1840247"/>
                  <a:pt x="6308777" y="1847072"/>
                  <a:pt x="6295157" y="1874043"/>
                </a:cubicBezTo>
                <a:cubicBezTo>
                  <a:pt x="6301801" y="1880867"/>
                  <a:pt x="6308445" y="1860395"/>
                  <a:pt x="6335351" y="1847072"/>
                </a:cubicBezTo>
                <a:cubicBezTo>
                  <a:pt x="6321732" y="1880543"/>
                  <a:pt x="6301801" y="1921162"/>
                  <a:pt x="6382521" y="1867219"/>
                </a:cubicBezTo>
                <a:cubicBezTo>
                  <a:pt x="6375877" y="1907514"/>
                  <a:pt x="6516722" y="1840572"/>
                  <a:pt x="6523366" y="1901015"/>
                </a:cubicBezTo>
                <a:cubicBezTo>
                  <a:pt x="6483172" y="1901015"/>
                  <a:pt x="6510411" y="1900690"/>
                  <a:pt x="6490148" y="1920838"/>
                </a:cubicBezTo>
                <a:cubicBezTo>
                  <a:pt x="6510411" y="1920838"/>
                  <a:pt x="6530341" y="1914663"/>
                  <a:pt x="6550272" y="1914663"/>
                </a:cubicBezTo>
                <a:cubicBezTo>
                  <a:pt x="6536985" y="1934811"/>
                  <a:pt x="6530341" y="1940985"/>
                  <a:pt x="6557248" y="1947809"/>
                </a:cubicBezTo>
                <a:cubicBezTo>
                  <a:pt x="6523698" y="1967957"/>
                  <a:pt x="6530009" y="1954633"/>
                  <a:pt x="6510078" y="1974781"/>
                </a:cubicBezTo>
                <a:cubicBezTo>
                  <a:pt x="6556916" y="1961458"/>
                  <a:pt x="6550604" y="1974781"/>
                  <a:pt x="6590798" y="1974781"/>
                </a:cubicBezTo>
                <a:cubicBezTo>
                  <a:pt x="6557248" y="1988429"/>
                  <a:pt x="6530341" y="2014751"/>
                  <a:pt x="6584155" y="2008252"/>
                </a:cubicBezTo>
                <a:cubicBezTo>
                  <a:pt x="6550604" y="2034898"/>
                  <a:pt x="6583823" y="2042048"/>
                  <a:pt x="6543629" y="2069019"/>
                </a:cubicBezTo>
                <a:cubicBezTo>
                  <a:pt x="6543629" y="2082343"/>
                  <a:pt x="6590798" y="2042048"/>
                  <a:pt x="6584155" y="2062195"/>
                </a:cubicBezTo>
                <a:cubicBezTo>
                  <a:pt x="6543961" y="2089167"/>
                  <a:pt x="6550272" y="2095666"/>
                  <a:pt x="6516722" y="2102165"/>
                </a:cubicBezTo>
                <a:cubicBezTo>
                  <a:pt x="6523366" y="2108989"/>
                  <a:pt x="6530009" y="2122637"/>
                  <a:pt x="6516722" y="2135961"/>
                </a:cubicBezTo>
                <a:cubicBezTo>
                  <a:pt x="6556916" y="2115813"/>
                  <a:pt x="6536985" y="2109314"/>
                  <a:pt x="6584155" y="2082343"/>
                </a:cubicBezTo>
                <a:cubicBezTo>
                  <a:pt x="6590798" y="2095991"/>
                  <a:pt x="6597774" y="2115813"/>
                  <a:pt x="6597774" y="2135961"/>
                </a:cubicBezTo>
                <a:cubicBezTo>
                  <a:pt x="6597774" y="2156108"/>
                  <a:pt x="6584155" y="2176256"/>
                  <a:pt x="6557248" y="2189579"/>
                </a:cubicBezTo>
                <a:cubicBezTo>
                  <a:pt x="6563892" y="2189579"/>
                  <a:pt x="6590466" y="2176581"/>
                  <a:pt x="6604086" y="2169757"/>
                </a:cubicBezTo>
                <a:cubicBezTo>
                  <a:pt x="6617373" y="2176581"/>
                  <a:pt x="6570535" y="2203227"/>
                  <a:pt x="6543629" y="2223375"/>
                </a:cubicBezTo>
                <a:cubicBezTo>
                  <a:pt x="6550272" y="2203227"/>
                  <a:pt x="6503435" y="2229874"/>
                  <a:pt x="6503435" y="2209727"/>
                </a:cubicBezTo>
                <a:cubicBezTo>
                  <a:pt x="6463241" y="2263670"/>
                  <a:pt x="6523366" y="2243197"/>
                  <a:pt x="6516722" y="2283492"/>
                </a:cubicBezTo>
                <a:cubicBezTo>
                  <a:pt x="6556916" y="2256846"/>
                  <a:pt x="6577511" y="2236699"/>
                  <a:pt x="6563892" y="2223375"/>
                </a:cubicBezTo>
                <a:cubicBezTo>
                  <a:pt x="6584155" y="2216551"/>
                  <a:pt x="6590798" y="2223375"/>
                  <a:pt x="6597774" y="2230199"/>
                </a:cubicBezTo>
                <a:cubicBezTo>
                  <a:pt x="6577511" y="2243523"/>
                  <a:pt x="6577179" y="2250347"/>
                  <a:pt x="6557248" y="2263670"/>
                </a:cubicBezTo>
                <a:cubicBezTo>
                  <a:pt x="6550604" y="2283817"/>
                  <a:pt x="6590798" y="2263345"/>
                  <a:pt x="6597774" y="2276993"/>
                </a:cubicBezTo>
                <a:cubicBezTo>
                  <a:pt x="6577511" y="2283492"/>
                  <a:pt x="6570535" y="2283817"/>
                  <a:pt x="6543629" y="2297141"/>
                </a:cubicBezTo>
                <a:cubicBezTo>
                  <a:pt x="6630992" y="2276993"/>
                  <a:pt x="6637636" y="2297141"/>
                  <a:pt x="6644612" y="2324113"/>
                </a:cubicBezTo>
                <a:cubicBezTo>
                  <a:pt x="6644612" y="2351084"/>
                  <a:pt x="6644279" y="2377731"/>
                  <a:pt x="6711712" y="2370907"/>
                </a:cubicBezTo>
                <a:cubicBezTo>
                  <a:pt x="6671186" y="2377731"/>
                  <a:pt x="6650923" y="2397878"/>
                  <a:pt x="6610729" y="2397878"/>
                </a:cubicBezTo>
                <a:cubicBezTo>
                  <a:pt x="6597442" y="2411202"/>
                  <a:pt x="6604086" y="2411527"/>
                  <a:pt x="6617373" y="2404703"/>
                </a:cubicBezTo>
                <a:cubicBezTo>
                  <a:pt x="6510078" y="2465145"/>
                  <a:pt x="6590466" y="2471644"/>
                  <a:pt x="6617373" y="2485293"/>
                </a:cubicBezTo>
                <a:cubicBezTo>
                  <a:pt x="6577179" y="2505440"/>
                  <a:pt x="6563892" y="2485293"/>
                  <a:pt x="6543629" y="2485293"/>
                </a:cubicBezTo>
                <a:cubicBezTo>
                  <a:pt x="6516722" y="2505440"/>
                  <a:pt x="6523698" y="2532412"/>
                  <a:pt x="6577511" y="2498616"/>
                </a:cubicBezTo>
                <a:cubicBezTo>
                  <a:pt x="6570535" y="2518764"/>
                  <a:pt x="6584155" y="2512264"/>
                  <a:pt x="6597774" y="2525588"/>
                </a:cubicBezTo>
                <a:cubicBezTo>
                  <a:pt x="6584155" y="2545735"/>
                  <a:pt x="6577179" y="2512264"/>
                  <a:pt x="6550272" y="2525588"/>
                </a:cubicBezTo>
                <a:cubicBezTo>
                  <a:pt x="6530341" y="2545735"/>
                  <a:pt x="6530341" y="2559058"/>
                  <a:pt x="6536985" y="2572382"/>
                </a:cubicBezTo>
                <a:cubicBezTo>
                  <a:pt x="6543629" y="2579206"/>
                  <a:pt x="6557248" y="2586030"/>
                  <a:pt x="6557248" y="2592854"/>
                </a:cubicBezTo>
                <a:cubicBezTo>
                  <a:pt x="6563892" y="2599353"/>
                  <a:pt x="6570535" y="2606178"/>
                  <a:pt x="6563892" y="2606178"/>
                </a:cubicBezTo>
                <a:cubicBezTo>
                  <a:pt x="6597442" y="2613002"/>
                  <a:pt x="6550604" y="2653297"/>
                  <a:pt x="6557248" y="2659796"/>
                </a:cubicBezTo>
                <a:cubicBezTo>
                  <a:pt x="6557248" y="2666620"/>
                  <a:pt x="6597774" y="2646473"/>
                  <a:pt x="6597774" y="2659796"/>
                </a:cubicBezTo>
                <a:cubicBezTo>
                  <a:pt x="6604418" y="2686768"/>
                  <a:pt x="6610729" y="2754034"/>
                  <a:pt x="6704736" y="2754034"/>
                </a:cubicBezTo>
                <a:cubicBezTo>
                  <a:pt x="6698093" y="2760534"/>
                  <a:pt x="6671518" y="2774182"/>
                  <a:pt x="6671518" y="2781006"/>
                </a:cubicBezTo>
                <a:cubicBezTo>
                  <a:pt x="6631324" y="2794330"/>
                  <a:pt x="6691781" y="2760534"/>
                  <a:pt x="6671518" y="2754034"/>
                </a:cubicBezTo>
                <a:cubicBezTo>
                  <a:pt x="6611061" y="2794330"/>
                  <a:pt x="6637636" y="2814152"/>
                  <a:pt x="6651255" y="2820976"/>
                </a:cubicBezTo>
                <a:cubicBezTo>
                  <a:pt x="6664542" y="2814152"/>
                  <a:pt x="6658231" y="2807978"/>
                  <a:pt x="6684805" y="2794330"/>
                </a:cubicBezTo>
                <a:cubicBezTo>
                  <a:pt x="6678162" y="2821301"/>
                  <a:pt x="6617373" y="2888243"/>
                  <a:pt x="6704736" y="2861596"/>
                </a:cubicBezTo>
                <a:cubicBezTo>
                  <a:pt x="6711380" y="2861596"/>
                  <a:pt x="6691781" y="2874919"/>
                  <a:pt x="6671518" y="2881744"/>
                </a:cubicBezTo>
                <a:cubicBezTo>
                  <a:pt x="6684805" y="2895067"/>
                  <a:pt x="6684473" y="2901566"/>
                  <a:pt x="6698093" y="2901566"/>
                </a:cubicBezTo>
                <a:cubicBezTo>
                  <a:pt x="6718356" y="2894742"/>
                  <a:pt x="6718356" y="2888568"/>
                  <a:pt x="6718356" y="2881744"/>
                </a:cubicBezTo>
                <a:cubicBezTo>
                  <a:pt x="6778813" y="2868420"/>
                  <a:pt x="6711712" y="2921714"/>
                  <a:pt x="6765525" y="2914890"/>
                </a:cubicBezTo>
                <a:cubicBezTo>
                  <a:pt x="6718356" y="2935037"/>
                  <a:pt x="6745262" y="2942186"/>
                  <a:pt x="6718356" y="2962334"/>
                </a:cubicBezTo>
                <a:cubicBezTo>
                  <a:pt x="6792100" y="2982481"/>
                  <a:pt x="6846245" y="3056247"/>
                  <a:pt x="6846245" y="3130013"/>
                </a:cubicBezTo>
                <a:cubicBezTo>
                  <a:pt x="6933277" y="3116690"/>
                  <a:pt x="6866176" y="3183631"/>
                  <a:pt x="6919989" y="3190456"/>
                </a:cubicBezTo>
                <a:cubicBezTo>
                  <a:pt x="6913346" y="3203779"/>
                  <a:pt x="6913346" y="3217427"/>
                  <a:pt x="6873152" y="3237575"/>
                </a:cubicBezTo>
                <a:cubicBezTo>
                  <a:pt x="6900059" y="3237575"/>
                  <a:pt x="6906370" y="3237900"/>
                  <a:pt x="6893083" y="3251223"/>
                </a:cubicBezTo>
                <a:cubicBezTo>
                  <a:pt x="6899726" y="3258047"/>
                  <a:pt x="6913346" y="3237575"/>
                  <a:pt x="6946896" y="3231076"/>
                </a:cubicBezTo>
                <a:cubicBezTo>
                  <a:pt x="6940252" y="3264546"/>
                  <a:pt x="7040903" y="3231076"/>
                  <a:pt x="7061166" y="3251223"/>
                </a:cubicBezTo>
                <a:cubicBezTo>
                  <a:pt x="6980446" y="3284694"/>
                  <a:pt x="7013997" y="3244074"/>
                  <a:pt x="6960515" y="3257398"/>
                </a:cubicBezTo>
                <a:cubicBezTo>
                  <a:pt x="6946896" y="3284369"/>
                  <a:pt x="6933609" y="3311666"/>
                  <a:pt x="6960515" y="3318165"/>
                </a:cubicBezTo>
                <a:cubicBezTo>
                  <a:pt x="6946896" y="3318165"/>
                  <a:pt x="6939920" y="3324989"/>
                  <a:pt x="6919989" y="3331813"/>
                </a:cubicBezTo>
                <a:cubicBezTo>
                  <a:pt x="6980446" y="3318490"/>
                  <a:pt x="6967159" y="3345136"/>
                  <a:pt x="6960515" y="3371783"/>
                </a:cubicBezTo>
                <a:cubicBezTo>
                  <a:pt x="6967159" y="3378607"/>
                  <a:pt x="6973471" y="3364959"/>
                  <a:pt x="6993734" y="3358460"/>
                </a:cubicBezTo>
                <a:cubicBezTo>
                  <a:pt x="6987090" y="3418903"/>
                  <a:pt x="7067810" y="3445549"/>
                  <a:pt x="7054523" y="3526139"/>
                </a:cubicBezTo>
                <a:cubicBezTo>
                  <a:pt x="7061166" y="3526139"/>
                  <a:pt x="7087741" y="3513141"/>
                  <a:pt x="7101360" y="3506317"/>
                </a:cubicBezTo>
                <a:cubicBezTo>
                  <a:pt x="7114647" y="3526464"/>
                  <a:pt x="7114647" y="3532963"/>
                  <a:pt x="7114647" y="3553111"/>
                </a:cubicBezTo>
                <a:cubicBezTo>
                  <a:pt x="7155173" y="3512816"/>
                  <a:pt x="7121291" y="3573583"/>
                  <a:pt x="7101360" y="3586907"/>
                </a:cubicBezTo>
                <a:cubicBezTo>
                  <a:pt x="7108004" y="3593731"/>
                  <a:pt x="7141886" y="3566759"/>
                  <a:pt x="7148530" y="3573583"/>
                </a:cubicBezTo>
                <a:cubicBezTo>
                  <a:pt x="7148530" y="3586907"/>
                  <a:pt x="7094384" y="3593406"/>
                  <a:pt x="7081097" y="3613553"/>
                </a:cubicBezTo>
                <a:cubicBezTo>
                  <a:pt x="7141554" y="3600230"/>
                  <a:pt x="7121623" y="3627202"/>
                  <a:pt x="7155173" y="3633701"/>
                </a:cubicBezTo>
                <a:cubicBezTo>
                  <a:pt x="7141886" y="3647349"/>
                  <a:pt x="7128267" y="3627202"/>
                  <a:pt x="7121623" y="3627202"/>
                </a:cubicBezTo>
                <a:cubicBezTo>
                  <a:pt x="7061166" y="3653848"/>
                  <a:pt x="7094384" y="3660997"/>
                  <a:pt x="7094384" y="3674321"/>
                </a:cubicBezTo>
                <a:cubicBezTo>
                  <a:pt x="7101360" y="3681145"/>
                  <a:pt x="7141554" y="3654173"/>
                  <a:pt x="7161485" y="3654173"/>
                </a:cubicBezTo>
                <a:cubicBezTo>
                  <a:pt x="7161485" y="3667497"/>
                  <a:pt x="7101360" y="3687969"/>
                  <a:pt x="7128267" y="3701292"/>
                </a:cubicBezTo>
                <a:cubicBezTo>
                  <a:pt x="7141554" y="3708117"/>
                  <a:pt x="7154841" y="3681145"/>
                  <a:pt x="7175104" y="3687644"/>
                </a:cubicBezTo>
                <a:cubicBezTo>
                  <a:pt x="7127935" y="3721440"/>
                  <a:pt x="7168793" y="3741587"/>
                  <a:pt x="7148530" y="3775058"/>
                </a:cubicBezTo>
                <a:cubicBezTo>
                  <a:pt x="7128267" y="3781882"/>
                  <a:pt x="7128267" y="3768234"/>
                  <a:pt x="7128267" y="3768234"/>
                </a:cubicBezTo>
                <a:cubicBezTo>
                  <a:pt x="7094717" y="3788382"/>
                  <a:pt x="7141886" y="3775058"/>
                  <a:pt x="7134910" y="3788707"/>
                </a:cubicBezTo>
                <a:cubicBezTo>
                  <a:pt x="7148530" y="3781882"/>
                  <a:pt x="7155173" y="3775058"/>
                  <a:pt x="7155173" y="3768234"/>
                </a:cubicBezTo>
                <a:cubicBezTo>
                  <a:pt x="7161817" y="3775058"/>
                  <a:pt x="7168793" y="3794881"/>
                  <a:pt x="7148530" y="3815028"/>
                </a:cubicBezTo>
                <a:cubicBezTo>
                  <a:pt x="7128267" y="3835176"/>
                  <a:pt x="7108004" y="3822177"/>
                  <a:pt x="7074453" y="3848824"/>
                </a:cubicBezTo>
                <a:cubicBezTo>
                  <a:pt x="7094384" y="3842325"/>
                  <a:pt x="7148530" y="3822177"/>
                  <a:pt x="7121623" y="3848824"/>
                </a:cubicBezTo>
                <a:cubicBezTo>
                  <a:pt x="7094717" y="3855648"/>
                  <a:pt x="7088073" y="3849149"/>
                  <a:pt x="7034260" y="3875796"/>
                </a:cubicBezTo>
                <a:cubicBezTo>
                  <a:pt x="7034260" y="3875796"/>
                  <a:pt x="7034260" y="3882295"/>
                  <a:pt x="7020640" y="3889119"/>
                </a:cubicBezTo>
                <a:cubicBezTo>
                  <a:pt x="7034260" y="3902443"/>
                  <a:pt x="7081097" y="3855648"/>
                  <a:pt x="7074453" y="3875796"/>
                </a:cubicBezTo>
                <a:cubicBezTo>
                  <a:pt x="6993734" y="3902768"/>
                  <a:pt x="7027284" y="3916091"/>
                  <a:pt x="7013997" y="3936238"/>
                </a:cubicBezTo>
                <a:cubicBezTo>
                  <a:pt x="6987090" y="3943063"/>
                  <a:pt x="7000377" y="3922590"/>
                  <a:pt x="6993734" y="3922590"/>
                </a:cubicBezTo>
                <a:cubicBezTo>
                  <a:pt x="6953540" y="3936238"/>
                  <a:pt x="6960515" y="3943063"/>
                  <a:pt x="6967159" y="3956386"/>
                </a:cubicBezTo>
                <a:cubicBezTo>
                  <a:pt x="6946896" y="3976533"/>
                  <a:pt x="6953540" y="3936238"/>
                  <a:pt x="6933277" y="3943063"/>
                </a:cubicBezTo>
                <a:cubicBezTo>
                  <a:pt x="6919989" y="3969709"/>
                  <a:pt x="6940252" y="4023328"/>
                  <a:pt x="7034260" y="3996681"/>
                </a:cubicBezTo>
                <a:cubicBezTo>
                  <a:pt x="7027616" y="4010004"/>
                  <a:pt x="7013997" y="4030152"/>
                  <a:pt x="7054523" y="4016828"/>
                </a:cubicBezTo>
                <a:cubicBezTo>
                  <a:pt x="6987422" y="4070447"/>
                  <a:pt x="7081429" y="4070447"/>
                  <a:pt x="7061166" y="4097418"/>
                </a:cubicBezTo>
                <a:cubicBezTo>
                  <a:pt x="7040903" y="4097418"/>
                  <a:pt x="7034260" y="4090594"/>
                  <a:pt x="7013997" y="4097418"/>
                </a:cubicBezTo>
                <a:cubicBezTo>
                  <a:pt x="6993734" y="4103918"/>
                  <a:pt x="6987422" y="4110742"/>
                  <a:pt x="6960515" y="4124390"/>
                </a:cubicBezTo>
                <a:cubicBezTo>
                  <a:pt x="6987422" y="4164685"/>
                  <a:pt x="6939920" y="4244950"/>
                  <a:pt x="7007353" y="4265098"/>
                </a:cubicBezTo>
                <a:cubicBezTo>
                  <a:pt x="6960183" y="4312217"/>
                  <a:pt x="6994066" y="4312217"/>
                  <a:pt x="6973803" y="4366160"/>
                </a:cubicBezTo>
                <a:cubicBezTo>
                  <a:pt x="6946896" y="4319041"/>
                  <a:pt x="6960183" y="4231627"/>
                  <a:pt x="6946896" y="4171184"/>
                </a:cubicBezTo>
                <a:cubicBezTo>
                  <a:pt x="6946896" y="4157861"/>
                  <a:pt x="6873152" y="4157861"/>
                  <a:pt x="6967159" y="4117566"/>
                </a:cubicBezTo>
                <a:cubicBezTo>
                  <a:pt x="6960515" y="4104243"/>
                  <a:pt x="6966827" y="4083770"/>
                  <a:pt x="6926633" y="4097418"/>
                </a:cubicBezTo>
                <a:cubicBezTo>
                  <a:pt x="6933277" y="4083770"/>
                  <a:pt x="6973803" y="4070772"/>
                  <a:pt x="6953540" y="4057123"/>
                </a:cubicBezTo>
                <a:cubicBezTo>
                  <a:pt x="6953540" y="4057123"/>
                  <a:pt x="6940252" y="4063948"/>
                  <a:pt x="6940252" y="4057123"/>
                </a:cubicBezTo>
                <a:cubicBezTo>
                  <a:pt x="6933277" y="4050624"/>
                  <a:pt x="6893083" y="4083770"/>
                  <a:pt x="6873152" y="4076946"/>
                </a:cubicBezTo>
                <a:cubicBezTo>
                  <a:pt x="6866508" y="4076946"/>
                  <a:pt x="6960183" y="4030477"/>
                  <a:pt x="6893083" y="4057123"/>
                </a:cubicBezTo>
                <a:cubicBezTo>
                  <a:pt x="6946564" y="3990182"/>
                  <a:pt x="6906702" y="3949562"/>
                  <a:pt x="6873152" y="3889119"/>
                </a:cubicBezTo>
                <a:cubicBezTo>
                  <a:pt x="6933609" y="3848824"/>
                  <a:pt x="6893415" y="3821853"/>
                  <a:pt x="6879796" y="3815028"/>
                </a:cubicBezTo>
                <a:cubicBezTo>
                  <a:pt x="6846245" y="3828677"/>
                  <a:pt x="6906702" y="3828677"/>
                  <a:pt x="6852889" y="3842000"/>
                </a:cubicBezTo>
                <a:cubicBezTo>
                  <a:pt x="6852889" y="3828677"/>
                  <a:pt x="6839270" y="3828677"/>
                  <a:pt x="6825982" y="3821853"/>
                </a:cubicBezTo>
                <a:cubicBezTo>
                  <a:pt x="6919989" y="3794881"/>
                  <a:pt x="6852889" y="3768234"/>
                  <a:pt x="6852889" y="3754911"/>
                </a:cubicBezTo>
                <a:cubicBezTo>
                  <a:pt x="6819339" y="3768234"/>
                  <a:pt x="6839270" y="3781882"/>
                  <a:pt x="6839270" y="3788707"/>
                </a:cubicBezTo>
                <a:cubicBezTo>
                  <a:pt x="6785456" y="3795206"/>
                  <a:pt x="6785456" y="3768234"/>
                  <a:pt x="6792100" y="3741262"/>
                </a:cubicBezTo>
                <a:cubicBezTo>
                  <a:pt x="6798743" y="3714616"/>
                  <a:pt x="6806051" y="3680820"/>
                  <a:pt x="6779145" y="3667497"/>
                </a:cubicBezTo>
                <a:cubicBezTo>
                  <a:pt x="6806051" y="3654173"/>
                  <a:pt x="6785456" y="3653848"/>
                  <a:pt x="6812363" y="3640525"/>
                </a:cubicBezTo>
                <a:cubicBezTo>
                  <a:pt x="6731643" y="3640525"/>
                  <a:pt x="6792432" y="3573258"/>
                  <a:pt x="6738619" y="3559935"/>
                </a:cubicBezTo>
                <a:cubicBezTo>
                  <a:pt x="6758550" y="3486169"/>
                  <a:pt x="6731975" y="3479670"/>
                  <a:pt x="6671518" y="3432551"/>
                </a:cubicBezTo>
                <a:cubicBezTo>
                  <a:pt x="6664875" y="3439375"/>
                  <a:pt x="6644279" y="3452373"/>
                  <a:pt x="6624349" y="3459197"/>
                </a:cubicBezTo>
                <a:cubicBezTo>
                  <a:pt x="6677830" y="3445874"/>
                  <a:pt x="6624349" y="3479345"/>
                  <a:pt x="6610729" y="3492993"/>
                </a:cubicBezTo>
                <a:cubicBezTo>
                  <a:pt x="6617373" y="3492993"/>
                  <a:pt x="6624349" y="3492993"/>
                  <a:pt x="6630992" y="3499492"/>
                </a:cubicBezTo>
                <a:cubicBezTo>
                  <a:pt x="6651255" y="3479345"/>
                  <a:pt x="6644612" y="3465697"/>
                  <a:pt x="6678162" y="3445549"/>
                </a:cubicBezTo>
                <a:cubicBezTo>
                  <a:pt x="6678162" y="3459197"/>
                  <a:pt x="6651255" y="3479345"/>
                  <a:pt x="6671518" y="3486169"/>
                </a:cubicBezTo>
                <a:cubicBezTo>
                  <a:pt x="6624349" y="3513141"/>
                  <a:pt x="6597442" y="3512816"/>
                  <a:pt x="6610729" y="3526139"/>
                </a:cubicBezTo>
                <a:cubicBezTo>
                  <a:pt x="6604086" y="3526139"/>
                  <a:pt x="6570535" y="3539787"/>
                  <a:pt x="6570535" y="3526139"/>
                </a:cubicBezTo>
                <a:cubicBezTo>
                  <a:pt x="6483172" y="3566434"/>
                  <a:pt x="6577511" y="3613878"/>
                  <a:pt x="6563892" y="3573583"/>
                </a:cubicBezTo>
                <a:cubicBezTo>
                  <a:pt x="6604086" y="3573583"/>
                  <a:pt x="6563892" y="3627202"/>
                  <a:pt x="6617373" y="3593731"/>
                </a:cubicBezTo>
                <a:cubicBezTo>
                  <a:pt x="6650923" y="3607054"/>
                  <a:pt x="6590466" y="3640525"/>
                  <a:pt x="6604086" y="3654173"/>
                </a:cubicBezTo>
                <a:cubicBezTo>
                  <a:pt x="6617373" y="3667497"/>
                  <a:pt x="6677830" y="3647349"/>
                  <a:pt x="6698093" y="3654173"/>
                </a:cubicBezTo>
                <a:cubicBezTo>
                  <a:pt x="6698093" y="3654173"/>
                  <a:pt x="6698425" y="3654173"/>
                  <a:pt x="6671518" y="3667497"/>
                </a:cubicBezTo>
                <a:cubicBezTo>
                  <a:pt x="6684805" y="3674321"/>
                  <a:pt x="6758882" y="3660997"/>
                  <a:pt x="6678162" y="3701292"/>
                </a:cubicBezTo>
                <a:cubicBezTo>
                  <a:pt x="6698425" y="3681145"/>
                  <a:pt x="6671186" y="3674321"/>
                  <a:pt x="6624349" y="3694468"/>
                </a:cubicBezTo>
                <a:cubicBezTo>
                  <a:pt x="6684805" y="3687644"/>
                  <a:pt x="6631324" y="3781557"/>
                  <a:pt x="6691781" y="3794881"/>
                </a:cubicBezTo>
                <a:cubicBezTo>
                  <a:pt x="6691781" y="3801705"/>
                  <a:pt x="6671518" y="3808529"/>
                  <a:pt x="6657899" y="3815028"/>
                </a:cubicBezTo>
                <a:cubicBezTo>
                  <a:pt x="6718356" y="3835176"/>
                  <a:pt x="6657899" y="3922590"/>
                  <a:pt x="6711712" y="3929414"/>
                </a:cubicBezTo>
                <a:cubicBezTo>
                  <a:pt x="6704736" y="3936238"/>
                  <a:pt x="6691781" y="3943063"/>
                  <a:pt x="6678162" y="3949562"/>
                </a:cubicBezTo>
                <a:cubicBezTo>
                  <a:pt x="6725332" y="3936238"/>
                  <a:pt x="6711380" y="3956061"/>
                  <a:pt x="6704736" y="3976208"/>
                </a:cubicBezTo>
                <a:cubicBezTo>
                  <a:pt x="6684805" y="3962885"/>
                  <a:pt x="6657899" y="3990182"/>
                  <a:pt x="6657899" y="3963210"/>
                </a:cubicBezTo>
                <a:cubicBezTo>
                  <a:pt x="6651255" y="3990182"/>
                  <a:pt x="6678162" y="4003505"/>
                  <a:pt x="6630992" y="4036976"/>
                </a:cubicBezTo>
                <a:cubicBezTo>
                  <a:pt x="6651255" y="4030152"/>
                  <a:pt x="6664875" y="4023653"/>
                  <a:pt x="6664875" y="4016828"/>
                </a:cubicBezTo>
                <a:cubicBezTo>
                  <a:pt x="6684805" y="4016828"/>
                  <a:pt x="6657899" y="4050299"/>
                  <a:pt x="6644612" y="4063623"/>
                </a:cubicBezTo>
                <a:cubicBezTo>
                  <a:pt x="6657899" y="4063623"/>
                  <a:pt x="6677830" y="4077271"/>
                  <a:pt x="6698093" y="4057123"/>
                </a:cubicBezTo>
                <a:cubicBezTo>
                  <a:pt x="6704736" y="4084095"/>
                  <a:pt x="6724999" y="4111067"/>
                  <a:pt x="6738619" y="4131214"/>
                </a:cubicBezTo>
                <a:cubicBezTo>
                  <a:pt x="6691449" y="4151362"/>
                  <a:pt x="6691449" y="4130889"/>
                  <a:pt x="6644612" y="4164360"/>
                </a:cubicBezTo>
                <a:cubicBezTo>
                  <a:pt x="6644612" y="4130889"/>
                  <a:pt x="6678162" y="4090594"/>
                  <a:pt x="6590798" y="4110742"/>
                </a:cubicBezTo>
                <a:cubicBezTo>
                  <a:pt x="6590798" y="4104243"/>
                  <a:pt x="6610729" y="4090594"/>
                  <a:pt x="6624349" y="4090594"/>
                </a:cubicBezTo>
                <a:cubicBezTo>
                  <a:pt x="6617373" y="4083770"/>
                  <a:pt x="6597774" y="4097418"/>
                  <a:pt x="6597774" y="4090594"/>
                </a:cubicBezTo>
                <a:cubicBezTo>
                  <a:pt x="6577511" y="4110742"/>
                  <a:pt x="6550272" y="4164685"/>
                  <a:pt x="6624349" y="4137713"/>
                </a:cubicBezTo>
                <a:cubicBezTo>
                  <a:pt x="6610729" y="4157861"/>
                  <a:pt x="6611061" y="4171184"/>
                  <a:pt x="6597774" y="4184508"/>
                </a:cubicBezTo>
                <a:cubicBezTo>
                  <a:pt x="6537317" y="4211479"/>
                  <a:pt x="6503435" y="4225128"/>
                  <a:pt x="6490148" y="4204980"/>
                </a:cubicBezTo>
                <a:cubicBezTo>
                  <a:pt x="6510411" y="4191332"/>
                  <a:pt x="6503435" y="4211479"/>
                  <a:pt x="6530341" y="4198156"/>
                </a:cubicBezTo>
                <a:cubicBezTo>
                  <a:pt x="6563892" y="4184833"/>
                  <a:pt x="6550604" y="4184508"/>
                  <a:pt x="6577511" y="4171184"/>
                </a:cubicBezTo>
                <a:cubicBezTo>
                  <a:pt x="6563892" y="4171184"/>
                  <a:pt x="6543629" y="4144213"/>
                  <a:pt x="6516722" y="4171184"/>
                </a:cubicBezTo>
                <a:cubicBezTo>
                  <a:pt x="6489815" y="4171184"/>
                  <a:pt x="6536985" y="4151362"/>
                  <a:pt x="6557248" y="4137713"/>
                </a:cubicBezTo>
                <a:cubicBezTo>
                  <a:pt x="6523698" y="4144538"/>
                  <a:pt x="6510078" y="4151362"/>
                  <a:pt x="6536985" y="4131214"/>
                </a:cubicBezTo>
                <a:cubicBezTo>
                  <a:pt x="6523366" y="4131214"/>
                  <a:pt x="6503435" y="4131214"/>
                  <a:pt x="6483504" y="4137713"/>
                </a:cubicBezTo>
                <a:cubicBezTo>
                  <a:pt x="6490148" y="4111067"/>
                  <a:pt x="6462909" y="4084095"/>
                  <a:pt x="6442978" y="4050624"/>
                </a:cubicBezTo>
                <a:cubicBezTo>
                  <a:pt x="6449622" y="4043800"/>
                  <a:pt x="6456265" y="4043800"/>
                  <a:pt x="6469885" y="4043800"/>
                </a:cubicBezTo>
                <a:cubicBezTo>
                  <a:pt x="6436334" y="4036976"/>
                  <a:pt x="6429358" y="4030152"/>
                  <a:pt x="6422715" y="4003180"/>
                </a:cubicBezTo>
                <a:cubicBezTo>
                  <a:pt x="6402452" y="4016828"/>
                  <a:pt x="6382521" y="4023653"/>
                  <a:pt x="6382521" y="4023653"/>
                </a:cubicBezTo>
                <a:cubicBezTo>
                  <a:pt x="6382521" y="4003505"/>
                  <a:pt x="6328708" y="3976533"/>
                  <a:pt x="6295157" y="3970034"/>
                </a:cubicBezTo>
                <a:cubicBezTo>
                  <a:pt x="6328708" y="3956386"/>
                  <a:pt x="6328376" y="3949562"/>
                  <a:pt x="6321732" y="3943063"/>
                </a:cubicBezTo>
                <a:cubicBezTo>
                  <a:pt x="6315088" y="3936238"/>
                  <a:pt x="6308445" y="3929414"/>
                  <a:pt x="6341995" y="3909267"/>
                </a:cubicBezTo>
                <a:cubicBezTo>
                  <a:pt x="6315088" y="3916091"/>
                  <a:pt x="6315420" y="3895943"/>
                  <a:pt x="6268251" y="3916091"/>
                </a:cubicBezTo>
                <a:cubicBezTo>
                  <a:pt x="6268251" y="3902443"/>
                  <a:pt x="6301801" y="3908942"/>
                  <a:pt x="6328708" y="3882295"/>
                </a:cubicBezTo>
                <a:cubicBezTo>
                  <a:pt x="6321732" y="3875471"/>
                  <a:pt x="6247988" y="3889444"/>
                  <a:pt x="6261607" y="3869297"/>
                </a:cubicBezTo>
                <a:cubicBezTo>
                  <a:pt x="6261607" y="3869297"/>
                  <a:pt x="6295157" y="3848824"/>
                  <a:pt x="6295157" y="3848824"/>
                </a:cubicBezTo>
                <a:cubicBezTo>
                  <a:pt x="6288514" y="3842325"/>
                  <a:pt x="6254631" y="3848824"/>
                  <a:pt x="6247988" y="3842000"/>
                </a:cubicBezTo>
                <a:cubicBezTo>
                  <a:pt x="6247988" y="3842000"/>
                  <a:pt x="6274894" y="3835501"/>
                  <a:pt x="6274894" y="3835501"/>
                </a:cubicBezTo>
                <a:cubicBezTo>
                  <a:pt x="6268251" y="3828677"/>
                  <a:pt x="6241344" y="3828677"/>
                  <a:pt x="6241344" y="3828677"/>
                </a:cubicBezTo>
                <a:cubicBezTo>
                  <a:pt x="6234701" y="3815353"/>
                  <a:pt x="6281870" y="3788382"/>
                  <a:pt x="6274894" y="3775058"/>
                </a:cubicBezTo>
                <a:cubicBezTo>
                  <a:pt x="6268251" y="3768234"/>
                  <a:pt x="6214770" y="3788382"/>
                  <a:pt x="6201150" y="3775058"/>
                </a:cubicBezTo>
                <a:cubicBezTo>
                  <a:pt x="6180887" y="3768234"/>
                  <a:pt x="6241344" y="3721115"/>
                  <a:pt x="6187531" y="3727939"/>
                </a:cubicBezTo>
                <a:cubicBezTo>
                  <a:pt x="6180887" y="3714291"/>
                  <a:pt x="6214770" y="3701292"/>
                  <a:pt x="6214770" y="3687644"/>
                </a:cubicBezTo>
                <a:cubicBezTo>
                  <a:pt x="6167600" y="3674321"/>
                  <a:pt x="6153981" y="3647349"/>
                  <a:pt x="6100500" y="3627202"/>
                </a:cubicBezTo>
                <a:cubicBezTo>
                  <a:pt x="6073593" y="3633701"/>
                  <a:pt x="5979254" y="3660997"/>
                  <a:pt x="5992873" y="3674321"/>
                </a:cubicBezTo>
                <a:cubicBezTo>
                  <a:pt x="5979254" y="3654173"/>
                  <a:pt x="5932416" y="3627202"/>
                  <a:pt x="5885246" y="3681145"/>
                </a:cubicBezTo>
                <a:cubicBezTo>
                  <a:pt x="5871959" y="3694468"/>
                  <a:pt x="5905509" y="3687644"/>
                  <a:pt x="5905509" y="3687644"/>
                </a:cubicBezTo>
                <a:cubicBezTo>
                  <a:pt x="5898866" y="3701292"/>
                  <a:pt x="5898866" y="3721115"/>
                  <a:pt x="5905509" y="3727939"/>
                </a:cubicBezTo>
                <a:cubicBezTo>
                  <a:pt x="5918797" y="3748087"/>
                  <a:pt x="5932416" y="3748087"/>
                  <a:pt x="5972610" y="3748087"/>
                </a:cubicBezTo>
                <a:cubicBezTo>
                  <a:pt x="5972610" y="3835501"/>
                  <a:pt x="6059974" y="3882295"/>
                  <a:pt x="6026423" y="3976208"/>
                </a:cubicBezTo>
                <a:cubicBezTo>
                  <a:pt x="5905509" y="4030152"/>
                  <a:pt x="5965966" y="4063623"/>
                  <a:pt x="6019780" y="4070447"/>
                </a:cubicBezTo>
                <a:cubicBezTo>
                  <a:pt x="6013136" y="4130889"/>
                  <a:pt x="6080237" y="4171509"/>
                  <a:pt x="6113787" y="4231952"/>
                </a:cubicBezTo>
                <a:cubicBezTo>
                  <a:pt x="6093856" y="4238451"/>
                  <a:pt x="6093524" y="4238126"/>
                  <a:pt x="6073261" y="4244950"/>
                </a:cubicBezTo>
                <a:cubicBezTo>
                  <a:pt x="6073261" y="4251774"/>
                  <a:pt x="6086880" y="4251774"/>
                  <a:pt x="6113787" y="4238126"/>
                </a:cubicBezTo>
                <a:cubicBezTo>
                  <a:pt x="6080237" y="4265098"/>
                  <a:pt x="6147337" y="4285570"/>
                  <a:pt x="6066617" y="4319041"/>
                </a:cubicBezTo>
                <a:cubicBezTo>
                  <a:pt x="6079904" y="4319041"/>
                  <a:pt x="6120430" y="4305718"/>
                  <a:pt x="6113787" y="4325865"/>
                </a:cubicBezTo>
                <a:cubicBezTo>
                  <a:pt x="6073593" y="4339514"/>
                  <a:pt x="6086548" y="4332365"/>
                  <a:pt x="6039710" y="4352512"/>
                </a:cubicBezTo>
                <a:cubicBezTo>
                  <a:pt x="6046354" y="4339189"/>
                  <a:pt x="6066617" y="4325540"/>
                  <a:pt x="5999517" y="4345688"/>
                </a:cubicBezTo>
                <a:cubicBezTo>
                  <a:pt x="5999517" y="4365835"/>
                  <a:pt x="5965966" y="4399306"/>
                  <a:pt x="5979254" y="4419454"/>
                </a:cubicBezTo>
                <a:cubicBezTo>
                  <a:pt x="5999517" y="4406130"/>
                  <a:pt x="6052998" y="4406455"/>
                  <a:pt x="6039710" y="4393132"/>
                </a:cubicBezTo>
                <a:cubicBezTo>
                  <a:pt x="6079904" y="4386308"/>
                  <a:pt x="6012804" y="4419779"/>
                  <a:pt x="5986229" y="4433102"/>
                </a:cubicBezTo>
                <a:cubicBezTo>
                  <a:pt x="5992873" y="4446425"/>
                  <a:pt x="5979254" y="4466898"/>
                  <a:pt x="5972610" y="4480221"/>
                </a:cubicBezTo>
                <a:cubicBezTo>
                  <a:pt x="5972610" y="4493870"/>
                  <a:pt x="5979586" y="4500694"/>
                  <a:pt x="6013136" y="4493870"/>
                </a:cubicBezTo>
                <a:cubicBezTo>
                  <a:pt x="5952679" y="4527340"/>
                  <a:pt x="5979254" y="4547488"/>
                  <a:pt x="5905509" y="4574460"/>
                </a:cubicBezTo>
                <a:cubicBezTo>
                  <a:pt x="5912153" y="4580959"/>
                  <a:pt x="5925440" y="4567635"/>
                  <a:pt x="5952347" y="4553987"/>
                </a:cubicBezTo>
                <a:cubicBezTo>
                  <a:pt x="5972610" y="4580959"/>
                  <a:pt x="5898866" y="4574460"/>
                  <a:pt x="5898866" y="4594607"/>
                </a:cubicBezTo>
                <a:cubicBezTo>
                  <a:pt x="5845053" y="4581284"/>
                  <a:pt x="5992873" y="4506868"/>
                  <a:pt x="5905509" y="4513692"/>
                </a:cubicBezTo>
                <a:cubicBezTo>
                  <a:pt x="5925772" y="4506868"/>
                  <a:pt x="5925440" y="4507193"/>
                  <a:pt x="5945703" y="4500694"/>
                </a:cubicBezTo>
                <a:cubicBezTo>
                  <a:pt x="5898534" y="4500694"/>
                  <a:pt x="5999517" y="4433102"/>
                  <a:pt x="5912153" y="4466898"/>
                </a:cubicBezTo>
                <a:cubicBezTo>
                  <a:pt x="5945703" y="4433102"/>
                  <a:pt x="5972610" y="4386308"/>
                  <a:pt x="5925772" y="4372660"/>
                </a:cubicBezTo>
                <a:cubicBezTo>
                  <a:pt x="5965966" y="4366160"/>
                  <a:pt x="5959323" y="4359336"/>
                  <a:pt x="5986229" y="4345688"/>
                </a:cubicBezTo>
                <a:cubicBezTo>
                  <a:pt x="5952347" y="4319041"/>
                  <a:pt x="6013136" y="4265098"/>
                  <a:pt x="6013136" y="4238126"/>
                </a:cubicBezTo>
                <a:cubicBezTo>
                  <a:pt x="5959323" y="4224803"/>
                  <a:pt x="5965966" y="4184508"/>
                  <a:pt x="5972610" y="4151037"/>
                </a:cubicBezTo>
                <a:cubicBezTo>
                  <a:pt x="5972610" y="4130889"/>
                  <a:pt x="5979254" y="4110742"/>
                  <a:pt x="5972610" y="4090594"/>
                </a:cubicBezTo>
                <a:cubicBezTo>
                  <a:pt x="5965966" y="4077271"/>
                  <a:pt x="5959323" y="4063948"/>
                  <a:pt x="5932416" y="4057123"/>
                </a:cubicBezTo>
                <a:cubicBezTo>
                  <a:pt x="5831765" y="4104243"/>
                  <a:pt x="5784596" y="4130889"/>
                  <a:pt x="5710519" y="4151037"/>
                </a:cubicBezTo>
                <a:cubicBezTo>
                  <a:pt x="5697232" y="4151037"/>
                  <a:pt x="5697232" y="4157536"/>
                  <a:pt x="5690256" y="4164360"/>
                </a:cubicBezTo>
                <a:cubicBezTo>
                  <a:pt x="5703876" y="4164360"/>
                  <a:pt x="5744070" y="4171184"/>
                  <a:pt x="5690256" y="4198156"/>
                </a:cubicBezTo>
                <a:cubicBezTo>
                  <a:pt x="5710519" y="4171184"/>
                  <a:pt x="5657038" y="4177684"/>
                  <a:pt x="5643419" y="4164360"/>
                </a:cubicBezTo>
                <a:cubicBezTo>
                  <a:pt x="5603225" y="4184508"/>
                  <a:pt x="5576318" y="4184508"/>
                  <a:pt x="5549412" y="4184508"/>
                </a:cubicBezTo>
                <a:cubicBezTo>
                  <a:pt x="5515861" y="4204655"/>
                  <a:pt x="5508886" y="4211804"/>
                  <a:pt x="5495598" y="4231952"/>
                </a:cubicBezTo>
                <a:cubicBezTo>
                  <a:pt x="5468692" y="4225128"/>
                  <a:pt x="5482311" y="4211804"/>
                  <a:pt x="5441785" y="4218304"/>
                </a:cubicBezTo>
                <a:cubicBezTo>
                  <a:pt x="5441785" y="4238451"/>
                  <a:pt x="5448761" y="4258599"/>
                  <a:pt x="5455405" y="4278746"/>
                </a:cubicBezTo>
                <a:cubicBezTo>
                  <a:pt x="5455405" y="4298894"/>
                  <a:pt x="5448761" y="4319041"/>
                  <a:pt x="5435142" y="4352512"/>
                </a:cubicBezTo>
                <a:cubicBezTo>
                  <a:pt x="5462048" y="4339189"/>
                  <a:pt x="5475668" y="4332689"/>
                  <a:pt x="5469024" y="4325865"/>
                </a:cubicBezTo>
                <a:cubicBezTo>
                  <a:pt x="5502574" y="4325865"/>
                  <a:pt x="5482311" y="4352512"/>
                  <a:pt x="5462048" y="4366160"/>
                </a:cubicBezTo>
                <a:cubicBezTo>
                  <a:pt x="5549412" y="4346013"/>
                  <a:pt x="5482311" y="4399631"/>
                  <a:pt x="5563031" y="4393132"/>
                </a:cubicBezTo>
                <a:cubicBezTo>
                  <a:pt x="5603225" y="4366160"/>
                  <a:pt x="5616512" y="4352512"/>
                  <a:pt x="5609869" y="4339189"/>
                </a:cubicBezTo>
                <a:cubicBezTo>
                  <a:pt x="5630132" y="4325540"/>
                  <a:pt x="5656706" y="4312542"/>
                  <a:pt x="5669993" y="4305718"/>
                </a:cubicBezTo>
                <a:cubicBezTo>
                  <a:pt x="5710519" y="4285570"/>
                  <a:pt x="5643419" y="4325865"/>
                  <a:pt x="5683613" y="4305718"/>
                </a:cubicBezTo>
                <a:cubicBezTo>
                  <a:pt x="5650062" y="4319041"/>
                  <a:pt x="5616512" y="4352512"/>
                  <a:pt x="5609869" y="4366160"/>
                </a:cubicBezTo>
                <a:cubicBezTo>
                  <a:pt x="5616512" y="4372660"/>
                  <a:pt x="5636775" y="4359336"/>
                  <a:pt x="5636775" y="4366160"/>
                </a:cubicBezTo>
                <a:cubicBezTo>
                  <a:pt x="5683945" y="4339189"/>
                  <a:pt x="5657038" y="4346013"/>
                  <a:pt x="5663682" y="4325865"/>
                </a:cubicBezTo>
                <a:cubicBezTo>
                  <a:pt x="5717495" y="4305718"/>
                  <a:pt x="5636775" y="4352512"/>
                  <a:pt x="5697232" y="4332365"/>
                </a:cubicBezTo>
                <a:cubicBezTo>
                  <a:pt x="5764333" y="4305393"/>
                  <a:pt x="5730782" y="4292069"/>
                  <a:pt x="5744402" y="4271922"/>
                </a:cubicBezTo>
                <a:cubicBezTo>
                  <a:pt x="5798215" y="4278746"/>
                  <a:pt x="5744070" y="4346013"/>
                  <a:pt x="5770976" y="4366160"/>
                </a:cubicBezTo>
                <a:cubicBezTo>
                  <a:pt x="5723807" y="4406455"/>
                  <a:pt x="5791239" y="4426603"/>
                  <a:pt x="5623488" y="4480221"/>
                </a:cubicBezTo>
                <a:cubicBezTo>
                  <a:pt x="5589606" y="4480221"/>
                  <a:pt x="5515861" y="4500369"/>
                  <a:pt x="5522505" y="4466898"/>
                </a:cubicBezTo>
                <a:cubicBezTo>
                  <a:pt x="5421854" y="4527340"/>
                  <a:pt x="5589606" y="4500369"/>
                  <a:pt x="5575986" y="4513692"/>
                </a:cubicBezTo>
                <a:cubicBezTo>
                  <a:pt x="5535792" y="4533840"/>
                  <a:pt x="5562699" y="4507193"/>
                  <a:pt x="5508886" y="4533840"/>
                </a:cubicBezTo>
                <a:cubicBezTo>
                  <a:pt x="5522505" y="4513692"/>
                  <a:pt x="5515861" y="4513692"/>
                  <a:pt x="5475668" y="4520516"/>
                </a:cubicBezTo>
                <a:cubicBezTo>
                  <a:pt x="5475668" y="4533840"/>
                  <a:pt x="5462048" y="4560811"/>
                  <a:pt x="5522505" y="4533840"/>
                </a:cubicBezTo>
                <a:cubicBezTo>
                  <a:pt x="5502242" y="4553987"/>
                  <a:pt x="5502242" y="4574460"/>
                  <a:pt x="5522505" y="4581284"/>
                </a:cubicBezTo>
                <a:cubicBezTo>
                  <a:pt x="5482311" y="4594607"/>
                  <a:pt x="5482311" y="4581284"/>
                  <a:pt x="5448761" y="4594607"/>
                </a:cubicBezTo>
                <a:cubicBezTo>
                  <a:pt x="5435142" y="4601431"/>
                  <a:pt x="5428498" y="4607605"/>
                  <a:pt x="5428498" y="4614430"/>
                </a:cubicBezTo>
                <a:cubicBezTo>
                  <a:pt x="5414879" y="4607605"/>
                  <a:pt x="5347778" y="4634577"/>
                  <a:pt x="5320871" y="4634577"/>
                </a:cubicBezTo>
                <a:cubicBezTo>
                  <a:pt x="5307584" y="4648225"/>
                  <a:pt x="5287321" y="4668373"/>
                  <a:pt x="5240484" y="4682021"/>
                </a:cubicBezTo>
                <a:cubicBezTo>
                  <a:pt x="5240484" y="4668373"/>
                  <a:pt x="5274034" y="4668373"/>
                  <a:pt x="5247127" y="4661549"/>
                </a:cubicBezTo>
                <a:cubicBezTo>
                  <a:pt x="5180027" y="4688520"/>
                  <a:pt x="5220221" y="4695020"/>
                  <a:pt x="5233508" y="4695020"/>
                </a:cubicBezTo>
                <a:cubicBezTo>
                  <a:pt x="5213577" y="4701844"/>
                  <a:pt x="5213577" y="4701844"/>
                  <a:pt x="5193646" y="4715167"/>
                </a:cubicBezTo>
                <a:cubicBezTo>
                  <a:pt x="5220221" y="4735315"/>
                  <a:pt x="5166407" y="4775935"/>
                  <a:pt x="5260414" y="4762611"/>
                </a:cubicBezTo>
                <a:cubicBezTo>
                  <a:pt x="5300941" y="4742464"/>
                  <a:pt x="5293965" y="4735315"/>
                  <a:pt x="5334491" y="4721991"/>
                </a:cubicBezTo>
                <a:cubicBezTo>
                  <a:pt x="5368041" y="4701844"/>
                  <a:pt x="5354422" y="4721991"/>
                  <a:pt x="5387972" y="4708668"/>
                </a:cubicBezTo>
                <a:cubicBezTo>
                  <a:pt x="5408235" y="4721991"/>
                  <a:pt x="5307584" y="4789258"/>
                  <a:pt x="5421854" y="4748963"/>
                </a:cubicBezTo>
                <a:cubicBezTo>
                  <a:pt x="5435142" y="4762286"/>
                  <a:pt x="5394615" y="4788933"/>
                  <a:pt x="5408235" y="4788933"/>
                </a:cubicBezTo>
                <a:cubicBezTo>
                  <a:pt x="5307584" y="4822729"/>
                  <a:pt x="5515861" y="4789258"/>
                  <a:pt x="5502242" y="4829553"/>
                </a:cubicBezTo>
                <a:cubicBezTo>
                  <a:pt x="5522505" y="4822729"/>
                  <a:pt x="5522505" y="4815905"/>
                  <a:pt x="5536124" y="4809406"/>
                </a:cubicBezTo>
                <a:cubicBezTo>
                  <a:pt x="5515861" y="4762286"/>
                  <a:pt x="5522505" y="4708668"/>
                  <a:pt x="5508886" y="4648225"/>
                </a:cubicBezTo>
                <a:cubicBezTo>
                  <a:pt x="5556055" y="4648225"/>
                  <a:pt x="5529149" y="4701844"/>
                  <a:pt x="5603225" y="4688195"/>
                </a:cubicBezTo>
                <a:cubicBezTo>
                  <a:pt x="5609869" y="4701844"/>
                  <a:pt x="5582962" y="4695020"/>
                  <a:pt x="5556388" y="4715167"/>
                </a:cubicBezTo>
                <a:cubicBezTo>
                  <a:pt x="5582962" y="4769110"/>
                  <a:pt x="5643751" y="4796082"/>
                  <a:pt x="5657038" y="4836377"/>
                </a:cubicBezTo>
                <a:cubicBezTo>
                  <a:pt x="5737758" y="4816230"/>
                  <a:pt x="5757689" y="4842876"/>
                  <a:pt x="5751045" y="4863024"/>
                </a:cubicBezTo>
                <a:cubicBezTo>
                  <a:pt x="5751045" y="4883171"/>
                  <a:pt x="5777952" y="4896820"/>
                  <a:pt x="5804859" y="4910143"/>
                </a:cubicBezTo>
                <a:cubicBezTo>
                  <a:pt x="5811502" y="4916967"/>
                  <a:pt x="5818146" y="4916967"/>
                  <a:pt x="5824790" y="4923791"/>
                </a:cubicBezTo>
                <a:cubicBezTo>
                  <a:pt x="5831765" y="4943939"/>
                  <a:pt x="5811502" y="4883171"/>
                  <a:pt x="5838409" y="4963761"/>
                </a:cubicBezTo>
                <a:cubicBezTo>
                  <a:pt x="5838409" y="4963761"/>
                  <a:pt x="5838409" y="4963761"/>
                  <a:pt x="5845053" y="4963761"/>
                </a:cubicBezTo>
                <a:cubicBezTo>
                  <a:pt x="5845053" y="4970586"/>
                  <a:pt x="5845053" y="4970586"/>
                  <a:pt x="5845053" y="4970586"/>
                </a:cubicBezTo>
                <a:cubicBezTo>
                  <a:pt x="5845053" y="4977085"/>
                  <a:pt x="5845053" y="4990733"/>
                  <a:pt x="5824790" y="4997557"/>
                </a:cubicBezTo>
                <a:cubicBezTo>
                  <a:pt x="5871959" y="4997557"/>
                  <a:pt x="5871627" y="5017705"/>
                  <a:pt x="5864983" y="5037852"/>
                </a:cubicBezTo>
                <a:cubicBezTo>
                  <a:pt x="5864983" y="5051501"/>
                  <a:pt x="5858340" y="5064499"/>
                  <a:pt x="5851364" y="5071323"/>
                </a:cubicBezTo>
                <a:cubicBezTo>
                  <a:pt x="5851364" y="5078147"/>
                  <a:pt x="5851364" y="5078147"/>
                  <a:pt x="5851364" y="5078147"/>
                </a:cubicBezTo>
                <a:cubicBezTo>
                  <a:pt x="5851364" y="5084646"/>
                  <a:pt x="5851364" y="5084646"/>
                  <a:pt x="5851364" y="5084646"/>
                </a:cubicBezTo>
                <a:cubicBezTo>
                  <a:pt x="5851364" y="5084646"/>
                  <a:pt x="5851364" y="5084646"/>
                  <a:pt x="5851364" y="5091471"/>
                </a:cubicBezTo>
                <a:cubicBezTo>
                  <a:pt x="5851364" y="5091471"/>
                  <a:pt x="5851364" y="5098295"/>
                  <a:pt x="5851364" y="5105119"/>
                </a:cubicBezTo>
                <a:cubicBezTo>
                  <a:pt x="5790907" y="5125266"/>
                  <a:pt x="5764333" y="5124941"/>
                  <a:pt x="5724139" y="5131441"/>
                </a:cubicBezTo>
                <a:cubicBezTo>
                  <a:pt x="5717495" y="5131441"/>
                  <a:pt x="5710519" y="5125266"/>
                  <a:pt x="5710519" y="5125266"/>
                </a:cubicBezTo>
                <a:cubicBezTo>
                  <a:pt x="5710519" y="5118442"/>
                  <a:pt x="5703876" y="5118442"/>
                  <a:pt x="5703876" y="5111618"/>
                </a:cubicBezTo>
                <a:cubicBezTo>
                  <a:pt x="5703876" y="5111618"/>
                  <a:pt x="5697232" y="5105119"/>
                  <a:pt x="5697232" y="5098295"/>
                </a:cubicBezTo>
                <a:cubicBezTo>
                  <a:pt x="5690589" y="5084971"/>
                  <a:pt x="5683945" y="5078147"/>
                  <a:pt x="5643419" y="5091471"/>
                </a:cubicBezTo>
                <a:cubicBezTo>
                  <a:pt x="5643419" y="5111618"/>
                  <a:pt x="5609536" y="5138590"/>
                  <a:pt x="5575986" y="5165237"/>
                </a:cubicBezTo>
                <a:cubicBezTo>
                  <a:pt x="5569343" y="5172061"/>
                  <a:pt x="5563031" y="5178885"/>
                  <a:pt x="5549412" y="5185709"/>
                </a:cubicBezTo>
                <a:cubicBezTo>
                  <a:pt x="5542768" y="5192208"/>
                  <a:pt x="5536124" y="5199032"/>
                  <a:pt x="5529149" y="5205856"/>
                </a:cubicBezTo>
                <a:cubicBezTo>
                  <a:pt x="5515861" y="5219180"/>
                  <a:pt x="5508886" y="5232503"/>
                  <a:pt x="5502242" y="5245827"/>
                </a:cubicBezTo>
                <a:cubicBezTo>
                  <a:pt x="5495598" y="5252651"/>
                  <a:pt x="5455405" y="5259475"/>
                  <a:pt x="5469024" y="5265974"/>
                </a:cubicBezTo>
                <a:cubicBezTo>
                  <a:pt x="5415211" y="5286447"/>
                  <a:pt x="5381660" y="5286447"/>
                  <a:pt x="5361397" y="5279622"/>
                </a:cubicBezTo>
                <a:cubicBezTo>
                  <a:pt x="5368041" y="5292946"/>
                  <a:pt x="5341134" y="5313093"/>
                  <a:pt x="5327515" y="5346564"/>
                </a:cubicBezTo>
                <a:cubicBezTo>
                  <a:pt x="5307584" y="5340065"/>
                  <a:pt x="5274034" y="5380360"/>
                  <a:pt x="5274034" y="5360212"/>
                </a:cubicBezTo>
                <a:cubicBezTo>
                  <a:pt x="5247127" y="5373536"/>
                  <a:pt x="5273702" y="5380360"/>
                  <a:pt x="5293965" y="5373536"/>
                </a:cubicBezTo>
                <a:cubicBezTo>
                  <a:pt x="5280345" y="5393683"/>
                  <a:pt x="5260747" y="5400182"/>
                  <a:pt x="5267390" y="5413831"/>
                </a:cubicBezTo>
                <a:cubicBezTo>
                  <a:pt x="5226864" y="5427154"/>
                  <a:pt x="5220221" y="5440802"/>
                  <a:pt x="5193646" y="5440802"/>
                </a:cubicBezTo>
                <a:cubicBezTo>
                  <a:pt x="5193646" y="5447627"/>
                  <a:pt x="5213245" y="5447627"/>
                  <a:pt x="5213245" y="5454126"/>
                </a:cubicBezTo>
                <a:cubicBezTo>
                  <a:pt x="5179695" y="5460950"/>
                  <a:pt x="5180027" y="5454451"/>
                  <a:pt x="5146144" y="5467774"/>
                </a:cubicBezTo>
                <a:cubicBezTo>
                  <a:pt x="5146144" y="5460950"/>
                  <a:pt x="5159764" y="5454126"/>
                  <a:pt x="5173383" y="5447627"/>
                </a:cubicBezTo>
                <a:cubicBezTo>
                  <a:pt x="5180027" y="5440802"/>
                  <a:pt x="5193314" y="5433978"/>
                  <a:pt x="5213245" y="5427154"/>
                </a:cubicBezTo>
                <a:cubicBezTo>
                  <a:pt x="5233508" y="5407007"/>
                  <a:pt x="5267390" y="5394008"/>
                  <a:pt x="5267390" y="5380360"/>
                </a:cubicBezTo>
                <a:cubicBezTo>
                  <a:pt x="5220221" y="5394008"/>
                  <a:pt x="5253439" y="5407007"/>
                  <a:pt x="5199958" y="5420655"/>
                </a:cubicBezTo>
                <a:cubicBezTo>
                  <a:pt x="5199958" y="5413831"/>
                  <a:pt x="5173383" y="5420655"/>
                  <a:pt x="5166407" y="5420655"/>
                </a:cubicBezTo>
                <a:cubicBezTo>
                  <a:pt x="5119570" y="5440802"/>
                  <a:pt x="5079044" y="5467449"/>
                  <a:pt x="5059113" y="5487597"/>
                </a:cubicBezTo>
                <a:cubicBezTo>
                  <a:pt x="5045494" y="5507744"/>
                  <a:pt x="5045494" y="5521392"/>
                  <a:pt x="5065757" y="5528217"/>
                </a:cubicBezTo>
                <a:cubicBezTo>
                  <a:pt x="5025563" y="5554863"/>
                  <a:pt x="5018587" y="5541540"/>
                  <a:pt x="4937867" y="5568512"/>
                </a:cubicBezTo>
                <a:cubicBezTo>
                  <a:pt x="4937867" y="5568512"/>
                  <a:pt x="4937867" y="5568512"/>
                  <a:pt x="4931223" y="5561687"/>
                </a:cubicBezTo>
                <a:cubicBezTo>
                  <a:pt x="4924580" y="5568512"/>
                  <a:pt x="4897673" y="5575336"/>
                  <a:pt x="4891029" y="5568512"/>
                </a:cubicBezTo>
                <a:cubicBezTo>
                  <a:pt x="4823929" y="5595483"/>
                  <a:pt x="4796690" y="5615631"/>
                  <a:pt x="4749853" y="5642278"/>
                </a:cubicBezTo>
                <a:cubicBezTo>
                  <a:pt x="4669133" y="5655926"/>
                  <a:pt x="4440925" y="5776811"/>
                  <a:pt x="4427637" y="5736516"/>
                </a:cubicBezTo>
                <a:cubicBezTo>
                  <a:pt x="4387111" y="5743015"/>
                  <a:pt x="4353561" y="5729692"/>
                  <a:pt x="4340274" y="5736516"/>
                </a:cubicBezTo>
                <a:cubicBezTo>
                  <a:pt x="4300080" y="5722868"/>
                  <a:pt x="4239291" y="5722868"/>
                  <a:pt x="4152259" y="5736516"/>
                </a:cubicBezTo>
                <a:cubicBezTo>
                  <a:pt x="4165547" y="5702720"/>
                  <a:pt x="3956937" y="5769987"/>
                  <a:pt x="3990487" y="5729692"/>
                </a:cubicBezTo>
                <a:cubicBezTo>
                  <a:pt x="4004107" y="5722868"/>
                  <a:pt x="4024370" y="5716043"/>
                  <a:pt x="4037657" y="5709544"/>
                </a:cubicBezTo>
                <a:cubicBezTo>
                  <a:pt x="4017726" y="5702720"/>
                  <a:pt x="4044633" y="5676073"/>
                  <a:pt x="4071539" y="5649102"/>
                </a:cubicBezTo>
                <a:cubicBezTo>
                  <a:pt x="4098446" y="5622130"/>
                  <a:pt x="4125021" y="5595158"/>
                  <a:pt x="4077851" y="5588334"/>
                </a:cubicBezTo>
                <a:cubicBezTo>
                  <a:pt x="3990487" y="5628629"/>
                  <a:pt x="4011082" y="5662425"/>
                  <a:pt x="3876549" y="5709544"/>
                </a:cubicBezTo>
                <a:cubicBezTo>
                  <a:pt x="3876549" y="5702720"/>
                  <a:pt x="3876549" y="5695896"/>
                  <a:pt x="3863262" y="5702720"/>
                </a:cubicBezTo>
                <a:cubicBezTo>
                  <a:pt x="3816092" y="5709544"/>
                  <a:pt x="3849642" y="5716368"/>
                  <a:pt x="3829379" y="5722868"/>
                </a:cubicBezTo>
                <a:cubicBezTo>
                  <a:pt x="3795829" y="5729692"/>
                  <a:pt x="3795829" y="5729692"/>
                  <a:pt x="3809116" y="5716043"/>
                </a:cubicBezTo>
                <a:cubicBezTo>
                  <a:pt x="3715109" y="5763163"/>
                  <a:pt x="3695178" y="5736191"/>
                  <a:pt x="3574265" y="5783310"/>
                </a:cubicBezTo>
                <a:cubicBezTo>
                  <a:pt x="3580909" y="5769987"/>
                  <a:pt x="3594195" y="5756338"/>
                  <a:pt x="3527095" y="5776486"/>
                </a:cubicBezTo>
                <a:cubicBezTo>
                  <a:pt x="3542043" y="5761538"/>
                  <a:pt x="3538389" y="5750164"/>
                  <a:pt x="3507164" y="5756663"/>
                </a:cubicBezTo>
                <a:lnTo>
                  <a:pt x="3507164" y="5756338"/>
                </a:lnTo>
                <a:cubicBezTo>
                  <a:pt x="3527427" y="5749514"/>
                  <a:pt x="3547358" y="5729692"/>
                  <a:pt x="3574265" y="5716043"/>
                </a:cubicBezTo>
                <a:cubicBezTo>
                  <a:pt x="3621434" y="5689397"/>
                  <a:pt x="3661628" y="5669249"/>
                  <a:pt x="3648009" y="5655926"/>
                </a:cubicBezTo>
                <a:cubicBezTo>
                  <a:pt x="3668272" y="5649102"/>
                  <a:pt x="3701822" y="5635453"/>
                  <a:pt x="3708466" y="5622130"/>
                </a:cubicBezTo>
                <a:cubicBezTo>
                  <a:pt x="3721753" y="5622130"/>
                  <a:pt x="3728729" y="5622130"/>
                  <a:pt x="3735372" y="5622130"/>
                </a:cubicBezTo>
                <a:cubicBezTo>
                  <a:pt x="3816092" y="5581835"/>
                  <a:pt x="3775898" y="5561687"/>
                  <a:pt x="3856286" y="5528217"/>
                </a:cubicBezTo>
                <a:cubicBezTo>
                  <a:pt x="3822736" y="5514568"/>
                  <a:pt x="3795829" y="5514893"/>
                  <a:pt x="3816092" y="5481097"/>
                </a:cubicBezTo>
                <a:cubicBezTo>
                  <a:pt x="3755635" y="5501245"/>
                  <a:pt x="3809449" y="5507744"/>
                  <a:pt x="3762279" y="5514568"/>
                </a:cubicBezTo>
                <a:cubicBezTo>
                  <a:pt x="3769255" y="5514568"/>
                  <a:pt x="3775898" y="5514568"/>
                  <a:pt x="3775898" y="5521392"/>
                </a:cubicBezTo>
                <a:cubicBezTo>
                  <a:pt x="3762279" y="5527892"/>
                  <a:pt x="3715109" y="5548364"/>
                  <a:pt x="3721753" y="5555188"/>
                </a:cubicBezTo>
                <a:cubicBezTo>
                  <a:pt x="3688203" y="5561687"/>
                  <a:pt x="3708466" y="5541540"/>
                  <a:pt x="3715109" y="5541540"/>
                </a:cubicBezTo>
                <a:cubicBezTo>
                  <a:pt x="3674915" y="5554863"/>
                  <a:pt x="3654652" y="5568512"/>
                  <a:pt x="3627746" y="5575336"/>
                </a:cubicBezTo>
                <a:cubicBezTo>
                  <a:pt x="3614459" y="5595483"/>
                  <a:pt x="3688203" y="5562012"/>
                  <a:pt x="3701490" y="5575336"/>
                </a:cubicBezTo>
                <a:cubicBezTo>
                  <a:pt x="3667940" y="5588659"/>
                  <a:pt x="3594195" y="5601982"/>
                  <a:pt x="3614459" y="5615306"/>
                </a:cubicBezTo>
                <a:cubicBezTo>
                  <a:pt x="3587552" y="5628954"/>
                  <a:pt x="3587884" y="5622130"/>
                  <a:pt x="3587884" y="5615306"/>
                </a:cubicBezTo>
                <a:cubicBezTo>
                  <a:pt x="3574265" y="5622130"/>
                  <a:pt x="3567289" y="5628954"/>
                  <a:pt x="3547358" y="5635778"/>
                </a:cubicBezTo>
                <a:cubicBezTo>
                  <a:pt x="3574265" y="5628954"/>
                  <a:pt x="3574265" y="5628954"/>
                  <a:pt x="3567621" y="5635778"/>
                </a:cubicBezTo>
                <a:cubicBezTo>
                  <a:pt x="3540715" y="5649102"/>
                  <a:pt x="3533739" y="5655926"/>
                  <a:pt x="3513476" y="5662750"/>
                </a:cubicBezTo>
                <a:cubicBezTo>
                  <a:pt x="3473282" y="5669249"/>
                  <a:pt x="3399206" y="5709544"/>
                  <a:pt x="3426112" y="5716043"/>
                </a:cubicBezTo>
                <a:cubicBezTo>
                  <a:pt x="3365655" y="5729692"/>
                  <a:pt x="3332437" y="5756338"/>
                  <a:pt x="3319150" y="5769662"/>
                </a:cubicBezTo>
                <a:cubicBezTo>
                  <a:pt x="3292243" y="5776486"/>
                  <a:pt x="3285268" y="5776486"/>
                  <a:pt x="3298887" y="5769662"/>
                </a:cubicBezTo>
                <a:cubicBezTo>
                  <a:pt x="3204880" y="5803458"/>
                  <a:pt x="3184617" y="5830104"/>
                  <a:pt x="3184617" y="5850252"/>
                </a:cubicBezTo>
                <a:lnTo>
                  <a:pt x="3190596" y="5862600"/>
                </a:lnTo>
                <a:lnTo>
                  <a:pt x="3191261" y="5864550"/>
                </a:lnTo>
                <a:lnTo>
                  <a:pt x="3191261" y="5884048"/>
                </a:lnTo>
                <a:lnTo>
                  <a:pt x="3197240" y="5881773"/>
                </a:lnTo>
                <a:lnTo>
                  <a:pt x="3197904" y="5884048"/>
                </a:lnTo>
                <a:lnTo>
                  <a:pt x="3197904" y="5881448"/>
                </a:lnTo>
                <a:lnTo>
                  <a:pt x="3212188" y="5874949"/>
                </a:lnTo>
                <a:cubicBezTo>
                  <a:pt x="3216506" y="5872349"/>
                  <a:pt x="3218167" y="5870724"/>
                  <a:pt x="3218167" y="5870724"/>
                </a:cubicBezTo>
                <a:cubicBezTo>
                  <a:pt x="3218167" y="5877223"/>
                  <a:pt x="3224811" y="5890872"/>
                  <a:pt x="3204880" y="5911019"/>
                </a:cubicBezTo>
                <a:cubicBezTo>
                  <a:pt x="3211523" y="5911019"/>
                  <a:pt x="3231454" y="5904195"/>
                  <a:pt x="3244741" y="5904195"/>
                </a:cubicBezTo>
                <a:cubicBezTo>
                  <a:pt x="3258361" y="5911019"/>
                  <a:pt x="3271980" y="5917843"/>
                  <a:pt x="3285268" y="5931167"/>
                </a:cubicBezTo>
                <a:cubicBezTo>
                  <a:pt x="3291911" y="5931167"/>
                  <a:pt x="3298887" y="5937666"/>
                  <a:pt x="3305530" y="5937666"/>
                </a:cubicBezTo>
                <a:cubicBezTo>
                  <a:pt x="3312174" y="5944490"/>
                  <a:pt x="3318818" y="5944490"/>
                  <a:pt x="3325461" y="5950989"/>
                </a:cubicBezTo>
                <a:cubicBezTo>
                  <a:pt x="3352368" y="5957813"/>
                  <a:pt x="3372631" y="5978286"/>
                  <a:pt x="3372631" y="5998433"/>
                </a:cubicBezTo>
                <a:cubicBezTo>
                  <a:pt x="3379275" y="5998433"/>
                  <a:pt x="3399538" y="5991609"/>
                  <a:pt x="3413157" y="5991609"/>
                </a:cubicBezTo>
                <a:cubicBezTo>
                  <a:pt x="3413157" y="5991609"/>
                  <a:pt x="3419468" y="5991609"/>
                  <a:pt x="3419468" y="5998433"/>
                </a:cubicBezTo>
                <a:cubicBezTo>
                  <a:pt x="3419468" y="5998433"/>
                  <a:pt x="3426112" y="5998433"/>
                  <a:pt x="3426112" y="5998433"/>
                </a:cubicBezTo>
                <a:cubicBezTo>
                  <a:pt x="3433088" y="6004933"/>
                  <a:pt x="3439731" y="6005258"/>
                  <a:pt x="3446375" y="6005258"/>
                </a:cubicBezTo>
                <a:cubicBezTo>
                  <a:pt x="3459994" y="6011757"/>
                  <a:pt x="3473614" y="6018256"/>
                  <a:pt x="3486901" y="6025080"/>
                </a:cubicBezTo>
                <a:cubicBezTo>
                  <a:pt x="3513808" y="6031579"/>
                  <a:pt x="3540715" y="6038728"/>
                  <a:pt x="3547358" y="6065375"/>
                </a:cubicBezTo>
                <a:cubicBezTo>
                  <a:pt x="3574265" y="6052052"/>
                  <a:pt x="3580909" y="6045228"/>
                  <a:pt x="3594528" y="6038404"/>
                </a:cubicBezTo>
                <a:cubicBezTo>
                  <a:pt x="3621434" y="6031579"/>
                  <a:pt x="3601171" y="6058551"/>
                  <a:pt x="3648009" y="6038404"/>
                </a:cubicBezTo>
                <a:cubicBezTo>
                  <a:pt x="3641365" y="6051727"/>
                  <a:pt x="3621102" y="6065375"/>
                  <a:pt x="3634722" y="6072199"/>
                </a:cubicBezTo>
                <a:cubicBezTo>
                  <a:pt x="3654652" y="6065375"/>
                  <a:pt x="3668272" y="6058551"/>
                  <a:pt x="3668272" y="6058551"/>
                </a:cubicBezTo>
                <a:cubicBezTo>
                  <a:pt x="3654985" y="6078699"/>
                  <a:pt x="3661628" y="6105670"/>
                  <a:pt x="3648009" y="6132642"/>
                </a:cubicBezTo>
                <a:cubicBezTo>
                  <a:pt x="3641365" y="6152789"/>
                  <a:pt x="3627746" y="6172937"/>
                  <a:pt x="3607483" y="6193084"/>
                </a:cubicBezTo>
                <a:cubicBezTo>
                  <a:pt x="3587552" y="6213232"/>
                  <a:pt x="3547358" y="6226555"/>
                  <a:pt x="3500521" y="6253527"/>
                </a:cubicBezTo>
                <a:cubicBezTo>
                  <a:pt x="3574265" y="6266850"/>
                  <a:pt x="3721753" y="6219731"/>
                  <a:pt x="3795829" y="6226555"/>
                </a:cubicBezTo>
                <a:cubicBezTo>
                  <a:pt x="3782210" y="6239879"/>
                  <a:pt x="3748660" y="6260351"/>
                  <a:pt x="3715109" y="6273674"/>
                </a:cubicBezTo>
                <a:cubicBezTo>
                  <a:pt x="3681559" y="6287323"/>
                  <a:pt x="3648009" y="6307145"/>
                  <a:pt x="3627746" y="6320794"/>
                </a:cubicBezTo>
                <a:cubicBezTo>
                  <a:pt x="3594195" y="6320794"/>
                  <a:pt x="3507164" y="6354264"/>
                  <a:pt x="3507164" y="6367913"/>
                </a:cubicBezTo>
                <a:cubicBezTo>
                  <a:pt x="3486901" y="6367913"/>
                  <a:pt x="3473282" y="6367913"/>
                  <a:pt x="3459994" y="6361089"/>
                </a:cubicBezTo>
                <a:cubicBezTo>
                  <a:pt x="3453351" y="6361089"/>
                  <a:pt x="3446375" y="6354264"/>
                  <a:pt x="3439731" y="6347765"/>
                </a:cubicBezTo>
                <a:cubicBezTo>
                  <a:pt x="3426444" y="6334117"/>
                  <a:pt x="3413157" y="6313969"/>
                  <a:pt x="3392894" y="6307145"/>
                </a:cubicBezTo>
                <a:cubicBezTo>
                  <a:pt x="3265337" y="6347440"/>
                  <a:pt x="3318818" y="6374412"/>
                  <a:pt x="3150734" y="6421531"/>
                </a:cubicBezTo>
                <a:cubicBezTo>
                  <a:pt x="3130471" y="6421531"/>
                  <a:pt x="3110540" y="6421531"/>
                  <a:pt x="3076990" y="6428030"/>
                </a:cubicBezTo>
                <a:cubicBezTo>
                  <a:pt x="3063371" y="6434855"/>
                  <a:pt x="3057059" y="6441679"/>
                  <a:pt x="3030153" y="6455327"/>
                </a:cubicBezTo>
                <a:cubicBezTo>
                  <a:pt x="2982983" y="6461826"/>
                  <a:pt x="2969696" y="6455002"/>
                  <a:pt x="2909239" y="6475150"/>
                </a:cubicBezTo>
                <a:cubicBezTo>
                  <a:pt x="2909239" y="6455002"/>
                  <a:pt x="2868713" y="6455327"/>
                  <a:pt x="2835163" y="6455327"/>
                </a:cubicBezTo>
                <a:cubicBezTo>
                  <a:pt x="2815232" y="6455327"/>
                  <a:pt x="2794637" y="6455327"/>
                  <a:pt x="2781349" y="6455327"/>
                </a:cubicBezTo>
                <a:cubicBezTo>
                  <a:pt x="2767730" y="6455327"/>
                  <a:pt x="2761419" y="6448503"/>
                  <a:pt x="2761419" y="6448503"/>
                </a:cubicBezTo>
                <a:cubicBezTo>
                  <a:pt x="2754775" y="6441679"/>
                  <a:pt x="2754775" y="6441679"/>
                  <a:pt x="2747799" y="6434855"/>
                </a:cubicBezTo>
                <a:cubicBezTo>
                  <a:pt x="2674055" y="6461826"/>
                  <a:pt x="2606955" y="6481974"/>
                  <a:pt x="2553141" y="6508620"/>
                </a:cubicBezTo>
                <a:cubicBezTo>
                  <a:pt x="2492684" y="6535592"/>
                  <a:pt x="2438871" y="6562564"/>
                  <a:pt x="2378414" y="6589210"/>
                </a:cubicBezTo>
                <a:cubicBezTo>
                  <a:pt x="2365127" y="6602859"/>
                  <a:pt x="2418608" y="6575887"/>
                  <a:pt x="2404989" y="6596035"/>
                </a:cubicBezTo>
                <a:cubicBezTo>
                  <a:pt x="2331245" y="6636330"/>
                  <a:pt x="2304670" y="6663301"/>
                  <a:pt x="2183756" y="6696772"/>
                </a:cubicBezTo>
                <a:cubicBezTo>
                  <a:pt x="2143230" y="6737067"/>
                  <a:pt x="2143230" y="6770863"/>
                  <a:pt x="2062510" y="6817982"/>
                </a:cubicBezTo>
                <a:cubicBezTo>
                  <a:pt x="2049223" y="6770863"/>
                  <a:pt x="2076130" y="6723744"/>
                  <a:pt x="2096393" y="6683449"/>
                </a:cubicBezTo>
                <a:cubicBezTo>
                  <a:pt x="2103036" y="6669800"/>
                  <a:pt x="2069154" y="6683449"/>
                  <a:pt x="2069154" y="6676625"/>
                </a:cubicBezTo>
                <a:cubicBezTo>
                  <a:pt x="2015673" y="6696772"/>
                  <a:pt x="2009029" y="6703596"/>
                  <a:pt x="1988766" y="6696772"/>
                </a:cubicBezTo>
                <a:cubicBezTo>
                  <a:pt x="1941596" y="6710420"/>
                  <a:pt x="1955216" y="6737067"/>
                  <a:pt x="1887783" y="6737067"/>
                </a:cubicBezTo>
                <a:cubicBezTo>
                  <a:pt x="1901402" y="6750390"/>
                  <a:pt x="1881139" y="6764039"/>
                  <a:pt x="1860876" y="6777362"/>
                </a:cubicBezTo>
                <a:cubicBezTo>
                  <a:pt x="1867520" y="6791010"/>
                  <a:pt x="1901402" y="6784186"/>
                  <a:pt x="1908046" y="6797835"/>
                </a:cubicBezTo>
                <a:cubicBezTo>
                  <a:pt x="1881139" y="6804334"/>
                  <a:pt x="1874496" y="6804334"/>
                  <a:pt x="1854233" y="6804334"/>
                </a:cubicBezTo>
                <a:cubicBezTo>
                  <a:pt x="1820683" y="6838130"/>
                  <a:pt x="1786800" y="6864776"/>
                  <a:pt x="1746606" y="6891748"/>
                </a:cubicBezTo>
                <a:cubicBezTo>
                  <a:pt x="1726343" y="6905071"/>
                  <a:pt x="1706412" y="6925219"/>
                  <a:pt x="1686482" y="6938542"/>
                </a:cubicBezTo>
                <a:cubicBezTo>
                  <a:pt x="1666219" y="6951866"/>
                  <a:pt x="1646288" y="6965514"/>
                  <a:pt x="1619381" y="6985661"/>
                </a:cubicBezTo>
                <a:cubicBezTo>
                  <a:pt x="1626025" y="6992486"/>
                  <a:pt x="1632668" y="7005809"/>
                  <a:pt x="1619381" y="7019132"/>
                </a:cubicBezTo>
                <a:cubicBezTo>
                  <a:pt x="1585499" y="7019132"/>
                  <a:pt x="1572211" y="7012633"/>
                  <a:pt x="1578855" y="6999310"/>
                </a:cubicBezTo>
                <a:cubicBezTo>
                  <a:pt x="1578855" y="6992486"/>
                  <a:pt x="1578855" y="6985661"/>
                  <a:pt x="1585499" y="6979162"/>
                </a:cubicBezTo>
                <a:cubicBezTo>
                  <a:pt x="1592142" y="6979162"/>
                  <a:pt x="1592142" y="6972338"/>
                  <a:pt x="1599118" y="6965514"/>
                </a:cubicBezTo>
                <a:cubicBezTo>
                  <a:pt x="1599118" y="6965514"/>
                  <a:pt x="1605762" y="6965514"/>
                  <a:pt x="1605762" y="6958690"/>
                </a:cubicBezTo>
                <a:cubicBezTo>
                  <a:pt x="1605762" y="6958690"/>
                  <a:pt x="1612405" y="6958690"/>
                  <a:pt x="1612405" y="6958690"/>
                </a:cubicBezTo>
                <a:cubicBezTo>
                  <a:pt x="1652931" y="6925219"/>
                  <a:pt x="1706412" y="6884924"/>
                  <a:pt x="1693125" y="6864776"/>
                </a:cubicBezTo>
                <a:cubicBezTo>
                  <a:pt x="1645956" y="6871600"/>
                  <a:pt x="1619049" y="6891748"/>
                  <a:pt x="1585499" y="6891748"/>
                </a:cubicBezTo>
                <a:cubicBezTo>
                  <a:pt x="1585499" y="6884924"/>
                  <a:pt x="1666219" y="6844629"/>
                  <a:pt x="1578855" y="6871600"/>
                </a:cubicBezTo>
                <a:cubicBezTo>
                  <a:pt x="1578855" y="6857952"/>
                  <a:pt x="1626025" y="6844304"/>
                  <a:pt x="1619381" y="6830981"/>
                </a:cubicBezTo>
                <a:cubicBezTo>
                  <a:pt x="1659575" y="6824156"/>
                  <a:pt x="1619381" y="6844629"/>
                  <a:pt x="1626025" y="6851128"/>
                </a:cubicBezTo>
                <a:cubicBezTo>
                  <a:pt x="1686482" y="6824481"/>
                  <a:pt x="1665886" y="6817982"/>
                  <a:pt x="1652599" y="6804334"/>
                </a:cubicBezTo>
                <a:cubicBezTo>
                  <a:pt x="1692793" y="6791010"/>
                  <a:pt x="1726675" y="6777362"/>
                  <a:pt x="1760226" y="6764039"/>
                </a:cubicBezTo>
                <a:cubicBezTo>
                  <a:pt x="1793776" y="6750390"/>
                  <a:pt x="1827326" y="6730568"/>
                  <a:pt x="1860876" y="6717245"/>
                </a:cubicBezTo>
                <a:cubicBezTo>
                  <a:pt x="1874496" y="6717245"/>
                  <a:pt x="1881139" y="6717245"/>
                  <a:pt x="1894759" y="6717245"/>
                </a:cubicBezTo>
                <a:cubicBezTo>
                  <a:pt x="1901402" y="6717245"/>
                  <a:pt x="1907714" y="6716920"/>
                  <a:pt x="1921333" y="6710420"/>
                </a:cubicBezTo>
                <a:cubicBezTo>
                  <a:pt x="1927977" y="6710420"/>
                  <a:pt x="1934621" y="6703596"/>
                  <a:pt x="1934621" y="6696772"/>
                </a:cubicBezTo>
                <a:cubicBezTo>
                  <a:pt x="1934621" y="6696772"/>
                  <a:pt x="1927977" y="6690273"/>
                  <a:pt x="1921333" y="6690273"/>
                </a:cubicBezTo>
                <a:cubicBezTo>
                  <a:pt x="1907714" y="6690273"/>
                  <a:pt x="1881139" y="6690273"/>
                  <a:pt x="1860876" y="6696772"/>
                </a:cubicBezTo>
                <a:cubicBezTo>
                  <a:pt x="1901402" y="6670125"/>
                  <a:pt x="1887783" y="6649978"/>
                  <a:pt x="1954884" y="6616182"/>
                </a:cubicBezTo>
                <a:cubicBezTo>
                  <a:pt x="2049223" y="6589535"/>
                  <a:pt x="2089417" y="6589210"/>
                  <a:pt x="2156517" y="6569063"/>
                </a:cubicBezTo>
                <a:cubicBezTo>
                  <a:pt x="2203687" y="6548915"/>
                  <a:pt x="2210331" y="6529093"/>
                  <a:pt x="2216974" y="6515445"/>
                </a:cubicBezTo>
                <a:cubicBezTo>
                  <a:pt x="2257168" y="6502121"/>
                  <a:pt x="2284075" y="6488473"/>
                  <a:pt x="2297362" y="6475150"/>
                </a:cubicBezTo>
                <a:cubicBezTo>
                  <a:pt x="2317625" y="6461501"/>
                  <a:pt x="2331245" y="6448503"/>
                  <a:pt x="2337888" y="6434855"/>
                </a:cubicBezTo>
                <a:cubicBezTo>
                  <a:pt x="2364795" y="6414707"/>
                  <a:pt x="2391701" y="6388060"/>
                  <a:pt x="2459134" y="6361089"/>
                </a:cubicBezTo>
                <a:cubicBezTo>
                  <a:pt x="2479065" y="6340941"/>
                  <a:pt x="2492352" y="6320469"/>
                  <a:pt x="2492352" y="6300321"/>
                </a:cubicBezTo>
                <a:cubicBezTo>
                  <a:pt x="2492352" y="6293822"/>
                  <a:pt x="2492352" y="6287323"/>
                  <a:pt x="2492352" y="6287323"/>
                </a:cubicBezTo>
                <a:cubicBezTo>
                  <a:pt x="2492352" y="6287323"/>
                  <a:pt x="2492352" y="6287323"/>
                  <a:pt x="2492352" y="6280499"/>
                </a:cubicBezTo>
                <a:cubicBezTo>
                  <a:pt x="2492352" y="6273674"/>
                  <a:pt x="2486041" y="6267175"/>
                  <a:pt x="2479397" y="6267175"/>
                </a:cubicBezTo>
                <a:cubicBezTo>
                  <a:pt x="2512947" y="6253527"/>
                  <a:pt x="2512615" y="6260351"/>
                  <a:pt x="2532878" y="6253527"/>
                </a:cubicBezTo>
                <a:cubicBezTo>
                  <a:pt x="2566429" y="6226555"/>
                  <a:pt x="2519591" y="6220056"/>
                  <a:pt x="2633529" y="6179761"/>
                </a:cubicBezTo>
                <a:cubicBezTo>
                  <a:pt x="2633529" y="6172937"/>
                  <a:pt x="2640505" y="6172937"/>
                  <a:pt x="2640505" y="6166113"/>
                </a:cubicBezTo>
                <a:cubicBezTo>
                  <a:pt x="2647148" y="6159614"/>
                  <a:pt x="2647148" y="6159614"/>
                  <a:pt x="2647148" y="6152789"/>
                </a:cubicBezTo>
                <a:cubicBezTo>
                  <a:pt x="2653792" y="6152789"/>
                  <a:pt x="2653792" y="6145965"/>
                  <a:pt x="2660768" y="6139141"/>
                </a:cubicBezTo>
                <a:cubicBezTo>
                  <a:pt x="2674055" y="6125818"/>
                  <a:pt x="2693986" y="6105995"/>
                  <a:pt x="2714249" y="6092347"/>
                </a:cubicBezTo>
                <a:cubicBezTo>
                  <a:pt x="2754443" y="6079024"/>
                  <a:pt x="2761086" y="6079024"/>
                  <a:pt x="2767730" y="6092347"/>
                </a:cubicBezTo>
                <a:cubicBezTo>
                  <a:pt x="2841806" y="6058876"/>
                  <a:pt x="2841806" y="6045228"/>
                  <a:pt x="2875357" y="6025080"/>
                </a:cubicBezTo>
                <a:cubicBezTo>
                  <a:pt x="2855094" y="6025080"/>
                  <a:pt x="2850111" y="6018256"/>
                  <a:pt x="2852768" y="6009157"/>
                </a:cubicBezTo>
                <a:lnTo>
                  <a:pt x="2868381" y="5988360"/>
                </a:lnTo>
                <a:lnTo>
                  <a:pt x="2903592" y="5973737"/>
                </a:lnTo>
                <a:lnTo>
                  <a:pt x="2907578" y="5984785"/>
                </a:lnTo>
                <a:lnTo>
                  <a:pt x="2909571" y="5991284"/>
                </a:lnTo>
                <a:lnTo>
                  <a:pt x="2909239" y="5991609"/>
                </a:lnTo>
                <a:cubicBezTo>
                  <a:pt x="2912561" y="6001683"/>
                  <a:pt x="2913225" y="6003958"/>
                  <a:pt x="2912561" y="6001683"/>
                </a:cubicBezTo>
                <a:lnTo>
                  <a:pt x="2909571" y="5991284"/>
                </a:lnTo>
                <a:lnTo>
                  <a:pt x="2915882" y="5984785"/>
                </a:lnTo>
                <a:cubicBezTo>
                  <a:pt x="2922526" y="5978286"/>
                  <a:pt x="2922526" y="5971462"/>
                  <a:pt x="2909239" y="5971462"/>
                </a:cubicBezTo>
                <a:lnTo>
                  <a:pt x="2903592" y="5973737"/>
                </a:lnTo>
                <a:lnTo>
                  <a:pt x="2899606" y="5963013"/>
                </a:lnTo>
                <a:cubicBezTo>
                  <a:pt x="2897281" y="5957489"/>
                  <a:pt x="2895620" y="5954564"/>
                  <a:pt x="2895620" y="5957813"/>
                </a:cubicBezTo>
                <a:cubicBezTo>
                  <a:pt x="2888976" y="5957813"/>
                  <a:pt x="2888976" y="5957813"/>
                  <a:pt x="2888976" y="5957813"/>
                </a:cubicBezTo>
                <a:cubicBezTo>
                  <a:pt x="2888976" y="5964638"/>
                  <a:pt x="2882000" y="5971462"/>
                  <a:pt x="2875357" y="5978286"/>
                </a:cubicBezTo>
                <a:lnTo>
                  <a:pt x="2868381" y="5988360"/>
                </a:lnTo>
                <a:lnTo>
                  <a:pt x="2827855" y="6005258"/>
                </a:lnTo>
                <a:cubicBezTo>
                  <a:pt x="2803273" y="6016956"/>
                  <a:pt x="2781682" y="6028330"/>
                  <a:pt x="2761419" y="6038404"/>
                </a:cubicBezTo>
                <a:cubicBezTo>
                  <a:pt x="2748131" y="6045228"/>
                  <a:pt x="2741156" y="6052052"/>
                  <a:pt x="2727868" y="6058551"/>
                </a:cubicBezTo>
                <a:cubicBezTo>
                  <a:pt x="2720893" y="6058551"/>
                  <a:pt x="2720893" y="6058876"/>
                  <a:pt x="2714249" y="6065375"/>
                </a:cubicBezTo>
                <a:cubicBezTo>
                  <a:pt x="2707605" y="6065375"/>
                  <a:pt x="2707605" y="6065375"/>
                  <a:pt x="2700630" y="6072199"/>
                </a:cubicBezTo>
                <a:cubicBezTo>
                  <a:pt x="2707605" y="6079024"/>
                  <a:pt x="2673723" y="5984785"/>
                  <a:pt x="2687342" y="6025080"/>
                </a:cubicBezTo>
                <a:cubicBezTo>
                  <a:pt x="2687342" y="6025080"/>
                  <a:pt x="2687342" y="6025080"/>
                  <a:pt x="2680367" y="6025080"/>
                </a:cubicBezTo>
                <a:cubicBezTo>
                  <a:pt x="2660436" y="6038404"/>
                  <a:pt x="2633529" y="6052052"/>
                  <a:pt x="2613266" y="6058551"/>
                </a:cubicBezTo>
                <a:cubicBezTo>
                  <a:pt x="2606622" y="6058551"/>
                  <a:pt x="2532878" y="6079024"/>
                  <a:pt x="2553141" y="6085523"/>
                </a:cubicBezTo>
                <a:cubicBezTo>
                  <a:pt x="2526235" y="6092347"/>
                  <a:pt x="2519259" y="6092347"/>
                  <a:pt x="2519259" y="6085523"/>
                </a:cubicBezTo>
                <a:cubicBezTo>
                  <a:pt x="2499328" y="6092347"/>
                  <a:pt x="2492352" y="6099171"/>
                  <a:pt x="2498996" y="6105995"/>
                </a:cubicBezTo>
                <a:cubicBezTo>
                  <a:pt x="2438539" y="6112494"/>
                  <a:pt x="2391701" y="6152789"/>
                  <a:pt x="2337888" y="6166113"/>
                </a:cubicBezTo>
                <a:cubicBezTo>
                  <a:pt x="2284407" y="6206408"/>
                  <a:pt x="2169805" y="6260026"/>
                  <a:pt x="2115991" y="6300321"/>
                </a:cubicBezTo>
                <a:cubicBezTo>
                  <a:pt x="1975147" y="6360764"/>
                  <a:pt x="1860876" y="6408208"/>
                  <a:pt x="1760226" y="6455327"/>
                </a:cubicBezTo>
                <a:cubicBezTo>
                  <a:pt x="1706412" y="6481974"/>
                  <a:pt x="1652599" y="6495297"/>
                  <a:pt x="1592142" y="6515445"/>
                </a:cubicBezTo>
                <a:cubicBezTo>
                  <a:pt x="1538661" y="6535592"/>
                  <a:pt x="1478204" y="6562564"/>
                  <a:pt x="1404128" y="6582711"/>
                </a:cubicBezTo>
                <a:cubicBezTo>
                  <a:pt x="1383865" y="6596035"/>
                  <a:pt x="1397484" y="6589210"/>
                  <a:pt x="1383865" y="6596035"/>
                </a:cubicBezTo>
                <a:cubicBezTo>
                  <a:pt x="1356958" y="6602859"/>
                  <a:pt x="1303477" y="6623006"/>
                  <a:pt x="1303477" y="6616182"/>
                </a:cubicBezTo>
                <a:cubicBezTo>
                  <a:pt x="1283214" y="6623006"/>
                  <a:pt x="1303145" y="6623006"/>
                  <a:pt x="1276238" y="6629830"/>
                </a:cubicBezTo>
                <a:cubicBezTo>
                  <a:pt x="1209138" y="6649978"/>
                  <a:pt x="1135394" y="6676625"/>
                  <a:pt x="1034743" y="6710420"/>
                </a:cubicBezTo>
                <a:cubicBezTo>
                  <a:pt x="1021124" y="6710420"/>
                  <a:pt x="1021124" y="6710420"/>
                  <a:pt x="1021124" y="6710420"/>
                </a:cubicBezTo>
                <a:cubicBezTo>
                  <a:pt x="913829" y="6750715"/>
                  <a:pt x="860016" y="6764039"/>
                  <a:pt x="739102" y="6804334"/>
                </a:cubicBezTo>
                <a:cubicBezTo>
                  <a:pt x="739102" y="6804334"/>
                  <a:pt x="739102" y="6804334"/>
                  <a:pt x="732126" y="6804334"/>
                </a:cubicBezTo>
                <a:cubicBezTo>
                  <a:pt x="732126" y="6797835"/>
                  <a:pt x="725483" y="6797510"/>
                  <a:pt x="725483" y="6791010"/>
                </a:cubicBezTo>
                <a:cubicBezTo>
                  <a:pt x="712196" y="6791010"/>
                  <a:pt x="698908" y="6791010"/>
                  <a:pt x="685289" y="6791010"/>
                </a:cubicBezTo>
                <a:lnTo>
                  <a:pt x="670009" y="6790036"/>
                </a:lnTo>
                <a:lnTo>
                  <a:pt x="651739" y="6738042"/>
                </a:lnTo>
                <a:cubicBezTo>
                  <a:pt x="638119" y="6698722"/>
                  <a:pt x="628154" y="6666551"/>
                  <a:pt x="644763" y="6710420"/>
                </a:cubicBezTo>
                <a:cubicBezTo>
                  <a:pt x="644763" y="6710420"/>
                  <a:pt x="645095" y="6710420"/>
                  <a:pt x="651739" y="6710420"/>
                </a:cubicBezTo>
                <a:cubicBezTo>
                  <a:pt x="698576" y="6710420"/>
                  <a:pt x="752389" y="6710420"/>
                  <a:pt x="812846" y="6710420"/>
                </a:cubicBezTo>
                <a:cubicBezTo>
                  <a:pt x="833109" y="6703596"/>
                  <a:pt x="846397" y="6698397"/>
                  <a:pt x="855698" y="6693198"/>
                </a:cubicBezTo>
                <a:lnTo>
                  <a:pt x="864334" y="6685074"/>
                </a:lnTo>
                <a:lnTo>
                  <a:pt x="865995" y="6687673"/>
                </a:lnTo>
                <a:lnTo>
                  <a:pt x="908514" y="6689623"/>
                </a:lnTo>
                <a:lnTo>
                  <a:pt x="909179" y="6692548"/>
                </a:lnTo>
                <a:lnTo>
                  <a:pt x="890244" y="6703596"/>
                </a:lnTo>
                <a:cubicBezTo>
                  <a:pt x="880279" y="6708796"/>
                  <a:pt x="869981" y="6713670"/>
                  <a:pt x="866659" y="6717245"/>
                </a:cubicBezTo>
                <a:cubicBezTo>
                  <a:pt x="873635" y="6723744"/>
                  <a:pt x="879947" y="6723744"/>
                  <a:pt x="893234" y="6723744"/>
                </a:cubicBezTo>
                <a:cubicBezTo>
                  <a:pt x="900210" y="6723744"/>
                  <a:pt x="906853" y="6723744"/>
                  <a:pt x="913497" y="6723744"/>
                </a:cubicBezTo>
                <a:cubicBezTo>
                  <a:pt x="920473" y="6723744"/>
                  <a:pt x="920473" y="6723744"/>
                  <a:pt x="920473" y="6723744"/>
                </a:cubicBezTo>
                <a:lnTo>
                  <a:pt x="909179" y="6692548"/>
                </a:lnTo>
                <a:lnTo>
                  <a:pt x="913497" y="6690273"/>
                </a:lnTo>
                <a:lnTo>
                  <a:pt x="908514" y="6689623"/>
                </a:lnTo>
                <a:lnTo>
                  <a:pt x="900210" y="6667526"/>
                </a:lnTo>
                <a:lnTo>
                  <a:pt x="895227" y="6654527"/>
                </a:lnTo>
                <a:lnTo>
                  <a:pt x="940736" y="6649653"/>
                </a:lnTo>
                <a:cubicBezTo>
                  <a:pt x="1001193" y="6616182"/>
                  <a:pt x="920473" y="6636655"/>
                  <a:pt x="913497" y="6629830"/>
                </a:cubicBezTo>
                <a:cubicBezTo>
                  <a:pt x="954023" y="6616507"/>
                  <a:pt x="980930" y="6616182"/>
                  <a:pt x="980930" y="6616182"/>
                </a:cubicBezTo>
                <a:cubicBezTo>
                  <a:pt x="1068293" y="6575887"/>
                  <a:pt x="954023" y="6609683"/>
                  <a:pt x="933760" y="6609683"/>
                </a:cubicBezTo>
                <a:cubicBezTo>
                  <a:pt x="1014480" y="6569388"/>
                  <a:pt x="967310" y="6562239"/>
                  <a:pt x="927116" y="6569063"/>
                </a:cubicBezTo>
                <a:cubicBezTo>
                  <a:pt x="906853" y="6582386"/>
                  <a:pt x="893566" y="6589535"/>
                  <a:pt x="866659" y="6602859"/>
                </a:cubicBezTo>
                <a:cubicBezTo>
                  <a:pt x="853372" y="6602859"/>
                  <a:pt x="833109" y="6609683"/>
                  <a:pt x="812846" y="6616182"/>
                </a:cubicBezTo>
                <a:cubicBezTo>
                  <a:pt x="785940" y="6623006"/>
                  <a:pt x="772652" y="6636655"/>
                  <a:pt x="786272" y="6636655"/>
                </a:cubicBezTo>
                <a:cubicBezTo>
                  <a:pt x="749400" y="6646728"/>
                  <a:pt x="727144" y="6656802"/>
                  <a:pt x="711199" y="6665901"/>
                </a:cubicBezTo>
                <a:lnTo>
                  <a:pt x="705220" y="6669475"/>
                </a:lnTo>
                <a:lnTo>
                  <a:pt x="703559" y="6667526"/>
                </a:lnTo>
                <a:cubicBezTo>
                  <a:pt x="700237" y="6668501"/>
                  <a:pt x="695586" y="6669800"/>
                  <a:pt x="692265" y="6669800"/>
                </a:cubicBezTo>
                <a:cubicBezTo>
                  <a:pt x="678645" y="6676625"/>
                  <a:pt x="672002" y="6669800"/>
                  <a:pt x="692265" y="6662976"/>
                </a:cubicBezTo>
                <a:cubicBezTo>
                  <a:pt x="665358" y="6676625"/>
                  <a:pt x="618188" y="6690273"/>
                  <a:pt x="550756" y="6717245"/>
                </a:cubicBezTo>
                <a:cubicBezTo>
                  <a:pt x="577662" y="6697097"/>
                  <a:pt x="450105" y="6743891"/>
                  <a:pt x="436486" y="6730568"/>
                </a:cubicBezTo>
                <a:lnTo>
                  <a:pt x="398949" y="6747791"/>
                </a:lnTo>
                <a:lnTo>
                  <a:pt x="385330" y="6738042"/>
                </a:lnTo>
                <a:cubicBezTo>
                  <a:pt x="381011" y="6733818"/>
                  <a:pt x="376029" y="6730568"/>
                  <a:pt x="362741" y="6730568"/>
                </a:cubicBezTo>
                <a:cubicBezTo>
                  <a:pt x="342478" y="6737392"/>
                  <a:pt x="308928" y="6750390"/>
                  <a:pt x="288997" y="6750390"/>
                </a:cubicBezTo>
                <a:cubicBezTo>
                  <a:pt x="268734" y="6757215"/>
                  <a:pt x="248471" y="6764039"/>
                  <a:pt x="248471" y="6750390"/>
                </a:cubicBezTo>
                <a:cubicBezTo>
                  <a:pt x="181371" y="6784186"/>
                  <a:pt x="174727" y="6791010"/>
                  <a:pt x="100651" y="6817982"/>
                </a:cubicBezTo>
                <a:cubicBezTo>
                  <a:pt x="47170" y="6824481"/>
                  <a:pt x="87363" y="6797510"/>
                  <a:pt x="107627" y="6777362"/>
                </a:cubicBezTo>
                <a:cubicBezTo>
                  <a:pt x="127557" y="6757215"/>
                  <a:pt x="127557" y="6743891"/>
                  <a:pt x="6644" y="6791010"/>
                </a:cubicBezTo>
                <a:cubicBezTo>
                  <a:pt x="40194" y="6770863"/>
                  <a:pt x="80720" y="6750390"/>
                  <a:pt x="120914" y="6737067"/>
                </a:cubicBezTo>
                <a:cubicBezTo>
                  <a:pt x="208277" y="6683124"/>
                  <a:pt x="235184" y="6629830"/>
                  <a:pt x="215253" y="6616182"/>
                </a:cubicBezTo>
                <a:cubicBezTo>
                  <a:pt x="188346" y="6629830"/>
                  <a:pt x="141177" y="6649653"/>
                  <a:pt x="134533" y="6656477"/>
                </a:cubicBezTo>
                <a:cubicBezTo>
                  <a:pt x="87363" y="6669800"/>
                  <a:pt x="60457" y="6690273"/>
                  <a:pt x="0" y="6717245"/>
                </a:cubicBezTo>
                <a:cubicBezTo>
                  <a:pt x="20263" y="6703596"/>
                  <a:pt x="33882" y="6689948"/>
                  <a:pt x="40526" y="6683449"/>
                </a:cubicBezTo>
                <a:cubicBezTo>
                  <a:pt x="53813" y="6676625"/>
                  <a:pt x="87363" y="6662976"/>
                  <a:pt x="80720" y="6662976"/>
                </a:cubicBezTo>
                <a:cubicBezTo>
                  <a:pt x="100651" y="6656477"/>
                  <a:pt x="107627" y="6649653"/>
                  <a:pt x="114270" y="6649653"/>
                </a:cubicBezTo>
                <a:cubicBezTo>
                  <a:pt x="127890" y="6642829"/>
                  <a:pt x="121246" y="6649978"/>
                  <a:pt x="134533" y="6636655"/>
                </a:cubicBezTo>
                <a:cubicBezTo>
                  <a:pt x="134533" y="6629830"/>
                  <a:pt x="94007" y="6649653"/>
                  <a:pt x="87363" y="6649653"/>
                </a:cubicBezTo>
                <a:cubicBezTo>
                  <a:pt x="87363" y="6642829"/>
                  <a:pt x="113938" y="6636330"/>
                  <a:pt x="154464" y="6616182"/>
                </a:cubicBezTo>
                <a:cubicBezTo>
                  <a:pt x="144166" y="6616182"/>
                  <a:pt x="146159" y="6614557"/>
                  <a:pt x="152803" y="6610983"/>
                </a:cubicBezTo>
                <a:lnTo>
                  <a:pt x="165094" y="6604808"/>
                </a:lnTo>
                <a:lnTo>
                  <a:pt x="175059" y="6600584"/>
                </a:lnTo>
                <a:cubicBezTo>
                  <a:pt x="180374" y="6597984"/>
                  <a:pt x="183032" y="6596035"/>
                  <a:pt x="181371" y="6596035"/>
                </a:cubicBezTo>
                <a:lnTo>
                  <a:pt x="165094" y="6604808"/>
                </a:lnTo>
                <a:lnTo>
                  <a:pt x="154464" y="6609683"/>
                </a:lnTo>
                <a:cubicBezTo>
                  <a:pt x="139184" y="6616182"/>
                  <a:pt x="124568" y="6623006"/>
                  <a:pt x="127890" y="6623006"/>
                </a:cubicBezTo>
                <a:cubicBezTo>
                  <a:pt x="147820" y="6609683"/>
                  <a:pt x="120914" y="6602859"/>
                  <a:pt x="94007" y="6609683"/>
                </a:cubicBezTo>
                <a:cubicBezTo>
                  <a:pt x="127557" y="6602859"/>
                  <a:pt x="113938" y="6589210"/>
                  <a:pt x="140845" y="6589210"/>
                </a:cubicBezTo>
                <a:cubicBezTo>
                  <a:pt x="161108" y="6555740"/>
                  <a:pt x="147820" y="6548915"/>
                  <a:pt x="201634" y="6508620"/>
                </a:cubicBezTo>
                <a:cubicBezTo>
                  <a:pt x="194990" y="6508620"/>
                  <a:pt x="181371" y="6515445"/>
                  <a:pt x="161108" y="6522269"/>
                </a:cubicBezTo>
                <a:cubicBezTo>
                  <a:pt x="201301" y="6502121"/>
                  <a:pt x="188014" y="6488798"/>
                  <a:pt x="275378" y="6448503"/>
                </a:cubicBezTo>
                <a:cubicBezTo>
                  <a:pt x="268734" y="6441679"/>
                  <a:pt x="268734" y="6434855"/>
                  <a:pt x="248471" y="6434855"/>
                </a:cubicBezTo>
                <a:cubicBezTo>
                  <a:pt x="228208" y="6441679"/>
                  <a:pt x="228540" y="6448503"/>
                  <a:pt x="228540" y="6448503"/>
                </a:cubicBezTo>
                <a:cubicBezTo>
                  <a:pt x="181703" y="6468650"/>
                  <a:pt x="255115" y="6428030"/>
                  <a:pt x="275378" y="6421531"/>
                </a:cubicBezTo>
                <a:cubicBezTo>
                  <a:pt x="248471" y="6421531"/>
                  <a:pt x="282021" y="6394559"/>
                  <a:pt x="234852" y="6401059"/>
                </a:cubicBezTo>
                <a:cubicBezTo>
                  <a:pt x="282021" y="6380911"/>
                  <a:pt x="275710" y="6381236"/>
                  <a:pt x="302284" y="6367913"/>
                </a:cubicBezTo>
                <a:cubicBezTo>
                  <a:pt x="288997" y="6367913"/>
                  <a:pt x="295641" y="6367913"/>
                  <a:pt x="275378" y="6374737"/>
                </a:cubicBezTo>
                <a:lnTo>
                  <a:pt x="266741" y="6380261"/>
                </a:lnTo>
                <a:lnTo>
                  <a:pt x="247807" y="6371162"/>
                </a:lnTo>
                <a:cubicBezTo>
                  <a:pt x="238506" y="6367588"/>
                  <a:pt x="221565" y="6367588"/>
                  <a:pt x="181371" y="6380911"/>
                </a:cubicBezTo>
                <a:cubicBezTo>
                  <a:pt x="194658" y="6374087"/>
                  <a:pt x="201634" y="6367913"/>
                  <a:pt x="228540" y="6354264"/>
                </a:cubicBezTo>
                <a:cubicBezTo>
                  <a:pt x="221897" y="6347765"/>
                  <a:pt x="167751" y="6374412"/>
                  <a:pt x="174727" y="6361089"/>
                </a:cubicBezTo>
                <a:cubicBezTo>
                  <a:pt x="201634" y="6354264"/>
                  <a:pt x="214921" y="6354264"/>
                  <a:pt x="248471" y="6340941"/>
                </a:cubicBezTo>
                <a:cubicBezTo>
                  <a:pt x="248471" y="6327293"/>
                  <a:pt x="302284" y="6307145"/>
                  <a:pt x="288997" y="6300321"/>
                </a:cubicBezTo>
                <a:cubicBezTo>
                  <a:pt x="282354" y="6300321"/>
                  <a:pt x="255115" y="6320469"/>
                  <a:pt x="262091" y="6307145"/>
                </a:cubicBezTo>
                <a:cubicBezTo>
                  <a:pt x="255115" y="6307145"/>
                  <a:pt x="262091" y="6307145"/>
                  <a:pt x="282021" y="6293497"/>
                </a:cubicBezTo>
                <a:cubicBezTo>
                  <a:pt x="262091" y="6300321"/>
                  <a:pt x="242160" y="6307145"/>
                  <a:pt x="228540" y="6307145"/>
                </a:cubicBezTo>
                <a:cubicBezTo>
                  <a:pt x="248803" y="6286998"/>
                  <a:pt x="248471" y="6287323"/>
                  <a:pt x="234852" y="6287323"/>
                </a:cubicBezTo>
                <a:cubicBezTo>
                  <a:pt x="248471" y="6287323"/>
                  <a:pt x="255115" y="6280499"/>
                  <a:pt x="268734" y="6273674"/>
                </a:cubicBezTo>
                <a:cubicBezTo>
                  <a:pt x="255115" y="6267175"/>
                  <a:pt x="255115" y="6267175"/>
                  <a:pt x="234852" y="6267175"/>
                </a:cubicBezTo>
                <a:cubicBezTo>
                  <a:pt x="248471" y="6260351"/>
                  <a:pt x="255115" y="6246703"/>
                  <a:pt x="268734" y="6246703"/>
                </a:cubicBezTo>
                <a:cubicBezTo>
                  <a:pt x="248471" y="6246703"/>
                  <a:pt x="235184" y="6253527"/>
                  <a:pt x="262091" y="6233379"/>
                </a:cubicBezTo>
                <a:cubicBezTo>
                  <a:pt x="255115" y="6239879"/>
                  <a:pt x="248471" y="6240204"/>
                  <a:pt x="234852" y="6246703"/>
                </a:cubicBezTo>
                <a:cubicBezTo>
                  <a:pt x="214921" y="6260351"/>
                  <a:pt x="235184" y="6253527"/>
                  <a:pt x="215253" y="6267175"/>
                </a:cubicBezTo>
                <a:cubicBezTo>
                  <a:pt x="194990" y="6273674"/>
                  <a:pt x="215253" y="6253527"/>
                  <a:pt x="221897" y="6246703"/>
                </a:cubicBezTo>
                <a:cubicBezTo>
                  <a:pt x="188346" y="6266850"/>
                  <a:pt x="221565" y="6240204"/>
                  <a:pt x="167751" y="6267175"/>
                </a:cubicBezTo>
                <a:cubicBezTo>
                  <a:pt x="181371" y="6260351"/>
                  <a:pt x="181371" y="6260351"/>
                  <a:pt x="181371" y="6260351"/>
                </a:cubicBezTo>
                <a:cubicBezTo>
                  <a:pt x="194658" y="6240204"/>
                  <a:pt x="167751" y="6246703"/>
                  <a:pt x="140845" y="6246703"/>
                </a:cubicBezTo>
                <a:cubicBezTo>
                  <a:pt x="113938" y="6246703"/>
                  <a:pt x="94007" y="6246703"/>
                  <a:pt x="120914" y="6219731"/>
                </a:cubicBezTo>
                <a:cubicBezTo>
                  <a:pt x="107627" y="6226555"/>
                  <a:pt x="94007" y="6226555"/>
                  <a:pt x="94007" y="6226555"/>
                </a:cubicBezTo>
                <a:cubicBezTo>
                  <a:pt x="100651" y="6219731"/>
                  <a:pt x="114270" y="6213557"/>
                  <a:pt x="134533" y="6199909"/>
                </a:cubicBezTo>
                <a:cubicBezTo>
                  <a:pt x="134533" y="6199909"/>
                  <a:pt x="127557" y="6199909"/>
                  <a:pt x="147488" y="6186585"/>
                </a:cubicBezTo>
                <a:cubicBezTo>
                  <a:pt x="140845" y="6193084"/>
                  <a:pt x="107627" y="6206408"/>
                  <a:pt x="100651" y="6213232"/>
                </a:cubicBezTo>
                <a:cubicBezTo>
                  <a:pt x="67100" y="6226555"/>
                  <a:pt x="107627" y="6199909"/>
                  <a:pt x="134533" y="6193084"/>
                </a:cubicBezTo>
                <a:cubicBezTo>
                  <a:pt x="168083" y="6172937"/>
                  <a:pt x="147488" y="6172937"/>
                  <a:pt x="147488" y="6166113"/>
                </a:cubicBezTo>
                <a:cubicBezTo>
                  <a:pt x="107294" y="6186260"/>
                  <a:pt x="134533" y="6179761"/>
                  <a:pt x="114270" y="6193084"/>
                </a:cubicBezTo>
                <a:cubicBezTo>
                  <a:pt x="110948" y="6189835"/>
                  <a:pt x="108955" y="6186585"/>
                  <a:pt x="103308" y="6185610"/>
                </a:cubicBezTo>
                <a:lnTo>
                  <a:pt x="94339" y="6185935"/>
                </a:lnTo>
                <a:lnTo>
                  <a:pt x="156457" y="6144340"/>
                </a:lnTo>
                <a:cubicBezTo>
                  <a:pt x="171405" y="6132642"/>
                  <a:pt x="181371" y="6122243"/>
                  <a:pt x="188014" y="6112169"/>
                </a:cubicBezTo>
                <a:cubicBezTo>
                  <a:pt x="221565" y="6098846"/>
                  <a:pt x="140845" y="6152789"/>
                  <a:pt x="140845" y="6159614"/>
                </a:cubicBezTo>
                <a:cubicBezTo>
                  <a:pt x="201301" y="6125818"/>
                  <a:pt x="174727" y="6159614"/>
                  <a:pt x="167751" y="6172937"/>
                </a:cubicBezTo>
                <a:cubicBezTo>
                  <a:pt x="174727" y="6172937"/>
                  <a:pt x="181371" y="6166438"/>
                  <a:pt x="181371" y="6172937"/>
                </a:cubicBezTo>
                <a:cubicBezTo>
                  <a:pt x="201634" y="6159614"/>
                  <a:pt x="201634" y="6152789"/>
                  <a:pt x="201634" y="6152789"/>
                </a:cubicBezTo>
                <a:cubicBezTo>
                  <a:pt x="235184" y="6145965"/>
                  <a:pt x="140845" y="6206408"/>
                  <a:pt x="241828" y="6159614"/>
                </a:cubicBezTo>
                <a:cubicBezTo>
                  <a:pt x="268734" y="6139466"/>
                  <a:pt x="194658" y="6172937"/>
                  <a:pt x="268734" y="6132642"/>
                </a:cubicBezTo>
                <a:cubicBezTo>
                  <a:pt x="268734" y="6132642"/>
                  <a:pt x="228208" y="6145965"/>
                  <a:pt x="255115" y="6132642"/>
                </a:cubicBezTo>
                <a:cubicBezTo>
                  <a:pt x="302284" y="6112494"/>
                  <a:pt x="309260" y="6125818"/>
                  <a:pt x="309260" y="6139141"/>
                </a:cubicBezTo>
                <a:cubicBezTo>
                  <a:pt x="309260" y="6152789"/>
                  <a:pt x="308928" y="6166113"/>
                  <a:pt x="335835" y="6152789"/>
                </a:cubicBezTo>
                <a:cubicBezTo>
                  <a:pt x="349122" y="6145965"/>
                  <a:pt x="362741" y="6126143"/>
                  <a:pt x="383004" y="6105995"/>
                </a:cubicBezTo>
                <a:cubicBezTo>
                  <a:pt x="409911" y="6092347"/>
                  <a:pt x="382672" y="6119319"/>
                  <a:pt x="423198" y="6092347"/>
                </a:cubicBezTo>
                <a:cubicBezTo>
                  <a:pt x="443129" y="6079024"/>
                  <a:pt x="402935" y="6092347"/>
                  <a:pt x="450105" y="6065375"/>
                </a:cubicBezTo>
                <a:cubicBezTo>
                  <a:pt x="436486" y="6065375"/>
                  <a:pt x="436818" y="6079024"/>
                  <a:pt x="403267" y="6092347"/>
                </a:cubicBezTo>
                <a:cubicBezTo>
                  <a:pt x="430174" y="6072199"/>
                  <a:pt x="403267" y="6079024"/>
                  <a:pt x="389648" y="6092347"/>
                </a:cubicBezTo>
                <a:cubicBezTo>
                  <a:pt x="396292" y="6079024"/>
                  <a:pt x="463724" y="6011432"/>
                  <a:pt x="396624" y="6038404"/>
                </a:cubicBezTo>
                <a:cubicBezTo>
                  <a:pt x="416555" y="6018256"/>
                  <a:pt x="436486" y="6018581"/>
                  <a:pt x="456749" y="6005258"/>
                </a:cubicBezTo>
                <a:cubicBezTo>
                  <a:pt x="429842" y="6018581"/>
                  <a:pt x="416555" y="6011757"/>
                  <a:pt x="396624" y="6011757"/>
                </a:cubicBezTo>
                <a:cubicBezTo>
                  <a:pt x="403267" y="6005258"/>
                  <a:pt x="416222" y="6004933"/>
                  <a:pt x="429842" y="5991609"/>
                </a:cubicBezTo>
                <a:cubicBezTo>
                  <a:pt x="429842" y="5984785"/>
                  <a:pt x="423198" y="5991609"/>
                  <a:pt x="396624" y="6005258"/>
                </a:cubicBezTo>
                <a:cubicBezTo>
                  <a:pt x="423198" y="5991609"/>
                  <a:pt x="429842" y="5977961"/>
                  <a:pt x="463392" y="5964638"/>
                </a:cubicBezTo>
                <a:cubicBezTo>
                  <a:pt x="443461" y="5971462"/>
                  <a:pt x="416555" y="5978286"/>
                  <a:pt x="403267" y="5978286"/>
                </a:cubicBezTo>
                <a:cubicBezTo>
                  <a:pt x="423530" y="5964638"/>
                  <a:pt x="423198" y="5964638"/>
                  <a:pt x="443461" y="5957813"/>
                </a:cubicBezTo>
                <a:cubicBezTo>
                  <a:pt x="383004" y="5977961"/>
                  <a:pt x="423198" y="5944490"/>
                  <a:pt x="383004" y="5950989"/>
                </a:cubicBezTo>
                <a:cubicBezTo>
                  <a:pt x="396292" y="5950989"/>
                  <a:pt x="403267" y="5950989"/>
                  <a:pt x="409911" y="5937666"/>
                </a:cubicBezTo>
                <a:cubicBezTo>
                  <a:pt x="383004" y="5924343"/>
                  <a:pt x="409911" y="5890872"/>
                  <a:pt x="369385" y="5884048"/>
                </a:cubicBezTo>
                <a:cubicBezTo>
                  <a:pt x="396292" y="5877223"/>
                  <a:pt x="409911" y="5863900"/>
                  <a:pt x="409911" y="5877223"/>
                </a:cubicBezTo>
                <a:cubicBezTo>
                  <a:pt x="477011" y="5830429"/>
                  <a:pt x="409911" y="5850577"/>
                  <a:pt x="416555" y="5837253"/>
                </a:cubicBezTo>
                <a:cubicBezTo>
                  <a:pt x="416555" y="5830429"/>
                  <a:pt x="443461" y="5817106"/>
                  <a:pt x="443461" y="5810282"/>
                </a:cubicBezTo>
                <a:cubicBezTo>
                  <a:pt x="443461" y="5810282"/>
                  <a:pt x="436486" y="5817106"/>
                  <a:pt x="429842" y="5817106"/>
                </a:cubicBezTo>
                <a:cubicBezTo>
                  <a:pt x="416222" y="5823605"/>
                  <a:pt x="409911" y="5830429"/>
                  <a:pt x="409911" y="5830429"/>
                </a:cubicBezTo>
                <a:cubicBezTo>
                  <a:pt x="409911" y="5830429"/>
                  <a:pt x="409911" y="5823605"/>
                  <a:pt x="403267" y="5823605"/>
                </a:cubicBezTo>
                <a:cubicBezTo>
                  <a:pt x="403267" y="5823605"/>
                  <a:pt x="409911" y="5823605"/>
                  <a:pt x="409911" y="5823605"/>
                </a:cubicBezTo>
                <a:cubicBezTo>
                  <a:pt x="409911" y="5817106"/>
                  <a:pt x="416555" y="5810282"/>
                  <a:pt x="436486" y="5796633"/>
                </a:cubicBezTo>
                <a:cubicBezTo>
                  <a:pt x="436486" y="5796633"/>
                  <a:pt x="436486" y="5803458"/>
                  <a:pt x="436486" y="5803458"/>
                </a:cubicBezTo>
                <a:cubicBezTo>
                  <a:pt x="436486" y="5803458"/>
                  <a:pt x="443461" y="5803458"/>
                  <a:pt x="456749" y="5796633"/>
                </a:cubicBezTo>
                <a:cubicBezTo>
                  <a:pt x="463392" y="5790134"/>
                  <a:pt x="470368" y="5783310"/>
                  <a:pt x="477011" y="5776486"/>
                </a:cubicBezTo>
                <a:cubicBezTo>
                  <a:pt x="483655" y="5776486"/>
                  <a:pt x="490631" y="5769662"/>
                  <a:pt x="497275" y="5769662"/>
                </a:cubicBezTo>
                <a:cubicBezTo>
                  <a:pt x="483987" y="5776486"/>
                  <a:pt x="490631" y="5776486"/>
                  <a:pt x="477011" y="5783310"/>
                </a:cubicBezTo>
                <a:cubicBezTo>
                  <a:pt x="544112" y="5749839"/>
                  <a:pt x="524181" y="5783310"/>
                  <a:pt x="503918" y="5803458"/>
                </a:cubicBezTo>
                <a:cubicBezTo>
                  <a:pt x="490631" y="5830429"/>
                  <a:pt x="477011" y="5850577"/>
                  <a:pt x="577994" y="5803458"/>
                </a:cubicBezTo>
                <a:cubicBezTo>
                  <a:pt x="517538" y="5843753"/>
                  <a:pt x="577994" y="5836928"/>
                  <a:pt x="577994" y="5850252"/>
                </a:cubicBezTo>
                <a:cubicBezTo>
                  <a:pt x="551088" y="5863900"/>
                  <a:pt x="550756" y="5863900"/>
                  <a:pt x="530493" y="5870724"/>
                </a:cubicBezTo>
                <a:cubicBezTo>
                  <a:pt x="523849" y="5884048"/>
                  <a:pt x="551088" y="5863900"/>
                  <a:pt x="577994" y="5850252"/>
                </a:cubicBezTo>
                <a:cubicBezTo>
                  <a:pt x="557731" y="5870399"/>
                  <a:pt x="571019" y="5863900"/>
                  <a:pt x="577994" y="5870724"/>
                </a:cubicBezTo>
                <a:cubicBezTo>
                  <a:pt x="510562" y="5904195"/>
                  <a:pt x="577662" y="5884373"/>
                  <a:pt x="523849" y="5917843"/>
                </a:cubicBezTo>
                <a:cubicBezTo>
                  <a:pt x="530493" y="5917843"/>
                  <a:pt x="537468" y="5911019"/>
                  <a:pt x="537468" y="5911019"/>
                </a:cubicBezTo>
                <a:cubicBezTo>
                  <a:pt x="577662" y="5890872"/>
                  <a:pt x="571019" y="5890872"/>
                  <a:pt x="584638" y="5884048"/>
                </a:cubicBezTo>
                <a:cubicBezTo>
                  <a:pt x="577994" y="5904195"/>
                  <a:pt x="597925" y="5917518"/>
                  <a:pt x="530493" y="5964638"/>
                </a:cubicBezTo>
                <a:cubicBezTo>
                  <a:pt x="537468" y="5964638"/>
                  <a:pt x="571019" y="5950989"/>
                  <a:pt x="577994" y="5944490"/>
                </a:cubicBezTo>
                <a:cubicBezTo>
                  <a:pt x="517538" y="5984785"/>
                  <a:pt x="597925" y="5951314"/>
                  <a:pt x="550756" y="5971462"/>
                </a:cubicBezTo>
                <a:cubicBezTo>
                  <a:pt x="577662" y="5964638"/>
                  <a:pt x="577662" y="5971137"/>
                  <a:pt x="631476" y="5950989"/>
                </a:cubicBezTo>
                <a:cubicBezTo>
                  <a:pt x="644763" y="5950989"/>
                  <a:pt x="584638" y="5964638"/>
                  <a:pt x="597925" y="5971462"/>
                </a:cubicBezTo>
                <a:cubicBezTo>
                  <a:pt x="571351" y="5984785"/>
                  <a:pt x="591282" y="5971462"/>
                  <a:pt x="577994" y="5971462"/>
                </a:cubicBezTo>
                <a:cubicBezTo>
                  <a:pt x="537468" y="6004933"/>
                  <a:pt x="530825" y="6011757"/>
                  <a:pt x="571019" y="6005258"/>
                </a:cubicBezTo>
                <a:cubicBezTo>
                  <a:pt x="604569" y="5985110"/>
                  <a:pt x="597593" y="5984785"/>
                  <a:pt x="611213" y="5971462"/>
                </a:cubicBezTo>
                <a:cubicBezTo>
                  <a:pt x="651406" y="5951314"/>
                  <a:pt x="645095" y="5957813"/>
                  <a:pt x="685289" y="5937666"/>
                </a:cubicBezTo>
                <a:cubicBezTo>
                  <a:pt x="672002" y="5957813"/>
                  <a:pt x="745746" y="5910694"/>
                  <a:pt x="718839" y="5937666"/>
                </a:cubicBezTo>
                <a:cubicBezTo>
                  <a:pt x="732126" y="5924343"/>
                  <a:pt x="739102" y="5917843"/>
                  <a:pt x="739102" y="5917843"/>
                </a:cubicBezTo>
                <a:cubicBezTo>
                  <a:pt x="772652" y="5904520"/>
                  <a:pt x="772652" y="5917843"/>
                  <a:pt x="779628" y="5924668"/>
                </a:cubicBezTo>
                <a:cubicBezTo>
                  <a:pt x="846729" y="5884373"/>
                  <a:pt x="759365" y="5924343"/>
                  <a:pt x="779628" y="5904195"/>
                </a:cubicBezTo>
                <a:cubicBezTo>
                  <a:pt x="792915" y="5897696"/>
                  <a:pt x="799227" y="5897371"/>
                  <a:pt x="819490" y="5884048"/>
                </a:cubicBezTo>
                <a:cubicBezTo>
                  <a:pt x="846397" y="5850577"/>
                  <a:pt x="893566" y="5816781"/>
                  <a:pt x="906853" y="5783310"/>
                </a:cubicBezTo>
                <a:cubicBezTo>
                  <a:pt x="819490" y="5830429"/>
                  <a:pt x="947379" y="5749839"/>
                  <a:pt x="940736" y="5743340"/>
                </a:cubicBezTo>
                <a:cubicBezTo>
                  <a:pt x="950701" y="5743340"/>
                  <a:pt x="953026" y="5746590"/>
                  <a:pt x="976279" y="5734566"/>
                </a:cubicBezTo>
                <a:lnTo>
                  <a:pt x="988238" y="5727742"/>
                </a:lnTo>
                <a:lnTo>
                  <a:pt x="997871" y="5725467"/>
                </a:lnTo>
                <a:lnTo>
                  <a:pt x="1005843" y="5722218"/>
                </a:lnTo>
                <a:lnTo>
                  <a:pt x="999200" y="5726767"/>
                </a:lnTo>
                <a:cubicBezTo>
                  <a:pt x="990895" y="5732941"/>
                  <a:pt x="980930" y="5739765"/>
                  <a:pt x="980930" y="5743340"/>
                </a:cubicBezTo>
                <a:cubicBezTo>
                  <a:pt x="1014812" y="5722868"/>
                  <a:pt x="1014480" y="5722868"/>
                  <a:pt x="1021124" y="5716043"/>
                </a:cubicBezTo>
                <a:lnTo>
                  <a:pt x="1005843" y="5722218"/>
                </a:lnTo>
                <a:lnTo>
                  <a:pt x="1009165" y="5719293"/>
                </a:lnTo>
                <a:cubicBezTo>
                  <a:pt x="1011158" y="5717343"/>
                  <a:pt x="1011158" y="5716043"/>
                  <a:pt x="1007504" y="5716043"/>
                </a:cubicBezTo>
                <a:lnTo>
                  <a:pt x="988238" y="5727742"/>
                </a:lnTo>
                <a:lnTo>
                  <a:pt x="985580" y="5728067"/>
                </a:lnTo>
                <a:cubicBezTo>
                  <a:pt x="975615" y="5728717"/>
                  <a:pt x="988238" y="5717343"/>
                  <a:pt x="990231" y="5709544"/>
                </a:cubicBezTo>
                <a:lnTo>
                  <a:pt x="988720" y="5708374"/>
                </a:lnTo>
                <a:lnTo>
                  <a:pt x="989021" y="5708067"/>
                </a:lnTo>
                <a:lnTo>
                  <a:pt x="988490" y="5708196"/>
                </a:lnTo>
                <a:lnTo>
                  <a:pt x="982258" y="5703370"/>
                </a:lnTo>
                <a:lnTo>
                  <a:pt x="1007504" y="5689072"/>
                </a:lnTo>
                <a:cubicBezTo>
                  <a:pt x="967310" y="5695896"/>
                  <a:pt x="974286" y="5689072"/>
                  <a:pt x="974286" y="5668924"/>
                </a:cubicBezTo>
                <a:cubicBezTo>
                  <a:pt x="967643" y="5668924"/>
                  <a:pt x="954023" y="5682573"/>
                  <a:pt x="927116" y="5695896"/>
                </a:cubicBezTo>
                <a:cubicBezTo>
                  <a:pt x="940404" y="5682573"/>
                  <a:pt x="934092" y="5682573"/>
                  <a:pt x="980930" y="5655926"/>
                </a:cubicBezTo>
                <a:cubicBezTo>
                  <a:pt x="987906" y="5649102"/>
                  <a:pt x="960999" y="5662425"/>
                  <a:pt x="960999" y="5649102"/>
                </a:cubicBezTo>
                <a:cubicBezTo>
                  <a:pt x="947379" y="5662425"/>
                  <a:pt x="933760" y="5668924"/>
                  <a:pt x="933760" y="5675748"/>
                </a:cubicBezTo>
                <a:cubicBezTo>
                  <a:pt x="900210" y="5689072"/>
                  <a:pt x="1007836" y="5615631"/>
                  <a:pt x="920473" y="5655926"/>
                </a:cubicBezTo>
                <a:cubicBezTo>
                  <a:pt x="960667" y="5622130"/>
                  <a:pt x="960667" y="5595158"/>
                  <a:pt x="900210" y="5615306"/>
                </a:cubicBezTo>
                <a:cubicBezTo>
                  <a:pt x="927116" y="5601982"/>
                  <a:pt x="934092" y="5595158"/>
                  <a:pt x="960999" y="5581510"/>
                </a:cubicBezTo>
                <a:cubicBezTo>
                  <a:pt x="927116" y="5588334"/>
                  <a:pt x="920473" y="5581835"/>
                  <a:pt x="980930" y="5541540"/>
                </a:cubicBezTo>
                <a:cubicBezTo>
                  <a:pt x="954355" y="5548364"/>
                  <a:pt x="940404" y="5548364"/>
                  <a:pt x="920473" y="5555188"/>
                </a:cubicBezTo>
                <a:cubicBezTo>
                  <a:pt x="893566" y="5568512"/>
                  <a:pt x="927449" y="5554863"/>
                  <a:pt x="880279" y="5588334"/>
                </a:cubicBezTo>
                <a:cubicBezTo>
                  <a:pt x="900542" y="5568187"/>
                  <a:pt x="907186" y="5555188"/>
                  <a:pt x="873635" y="5575336"/>
                </a:cubicBezTo>
                <a:cubicBezTo>
                  <a:pt x="893566" y="5555188"/>
                  <a:pt x="900210" y="5548364"/>
                  <a:pt x="940736" y="5528217"/>
                </a:cubicBezTo>
                <a:cubicBezTo>
                  <a:pt x="927116" y="5534716"/>
                  <a:pt x="913497" y="5534716"/>
                  <a:pt x="906853" y="5528217"/>
                </a:cubicBezTo>
                <a:cubicBezTo>
                  <a:pt x="866659" y="5561687"/>
                  <a:pt x="907186" y="5541865"/>
                  <a:pt x="853372" y="5575336"/>
                </a:cubicBezTo>
                <a:cubicBezTo>
                  <a:pt x="880279" y="5575336"/>
                  <a:pt x="786272" y="5649102"/>
                  <a:pt x="866659" y="5615306"/>
                </a:cubicBezTo>
                <a:cubicBezTo>
                  <a:pt x="839753" y="5635453"/>
                  <a:pt x="846729" y="5649102"/>
                  <a:pt x="880279" y="5628954"/>
                </a:cubicBezTo>
                <a:cubicBezTo>
                  <a:pt x="806203" y="5675748"/>
                  <a:pt x="826466" y="5668924"/>
                  <a:pt x="853372" y="5668924"/>
                </a:cubicBezTo>
                <a:cubicBezTo>
                  <a:pt x="772652" y="5716043"/>
                  <a:pt x="752389" y="5722868"/>
                  <a:pt x="644763" y="5783310"/>
                </a:cubicBezTo>
                <a:cubicBezTo>
                  <a:pt x="631476" y="5790134"/>
                  <a:pt x="604569" y="5803458"/>
                  <a:pt x="577994" y="5810282"/>
                </a:cubicBezTo>
                <a:cubicBezTo>
                  <a:pt x="638451" y="5769987"/>
                  <a:pt x="598258" y="5789809"/>
                  <a:pt x="604901" y="5776486"/>
                </a:cubicBezTo>
                <a:cubicBezTo>
                  <a:pt x="685621" y="5729367"/>
                  <a:pt x="645095" y="5722543"/>
                  <a:pt x="604901" y="5756338"/>
                </a:cubicBezTo>
                <a:cubicBezTo>
                  <a:pt x="624832" y="5736191"/>
                  <a:pt x="665358" y="5709219"/>
                  <a:pt x="692265" y="5689072"/>
                </a:cubicBezTo>
                <a:cubicBezTo>
                  <a:pt x="692265" y="5682573"/>
                  <a:pt x="644763" y="5709544"/>
                  <a:pt x="638119" y="5709544"/>
                </a:cubicBezTo>
                <a:cubicBezTo>
                  <a:pt x="685289" y="5682573"/>
                  <a:pt x="672002" y="5682573"/>
                  <a:pt x="665026" y="5682573"/>
                </a:cubicBezTo>
                <a:cubicBezTo>
                  <a:pt x="645095" y="5689072"/>
                  <a:pt x="644763" y="5689397"/>
                  <a:pt x="644763" y="5695896"/>
                </a:cubicBezTo>
                <a:cubicBezTo>
                  <a:pt x="638119" y="5695896"/>
                  <a:pt x="638119" y="5689072"/>
                  <a:pt x="631476" y="5689072"/>
                </a:cubicBezTo>
                <a:cubicBezTo>
                  <a:pt x="624832" y="5689072"/>
                  <a:pt x="624832" y="5689072"/>
                  <a:pt x="624832" y="5689072"/>
                </a:cubicBezTo>
                <a:cubicBezTo>
                  <a:pt x="624832" y="5682573"/>
                  <a:pt x="624832" y="5676073"/>
                  <a:pt x="644763" y="5662750"/>
                </a:cubicBezTo>
                <a:cubicBezTo>
                  <a:pt x="644763" y="5662750"/>
                  <a:pt x="624500" y="5675748"/>
                  <a:pt x="611213" y="5682573"/>
                </a:cubicBezTo>
                <a:cubicBezTo>
                  <a:pt x="678313" y="5628629"/>
                  <a:pt x="665026" y="5628954"/>
                  <a:pt x="658382" y="5615306"/>
                </a:cubicBezTo>
                <a:cubicBezTo>
                  <a:pt x="672002" y="5615306"/>
                  <a:pt x="678645" y="5608482"/>
                  <a:pt x="692265" y="5595158"/>
                </a:cubicBezTo>
                <a:cubicBezTo>
                  <a:pt x="698908" y="5588334"/>
                  <a:pt x="671669" y="5602307"/>
                  <a:pt x="711863" y="5575336"/>
                </a:cubicBezTo>
                <a:cubicBezTo>
                  <a:pt x="718839" y="5575336"/>
                  <a:pt x="772652" y="5548364"/>
                  <a:pt x="766009" y="5561687"/>
                </a:cubicBezTo>
                <a:cubicBezTo>
                  <a:pt x="792915" y="5541540"/>
                  <a:pt x="792915" y="5538290"/>
                  <a:pt x="793912" y="5534716"/>
                </a:cubicBezTo>
                <a:lnTo>
                  <a:pt x="797566" y="5529191"/>
                </a:lnTo>
                <a:lnTo>
                  <a:pt x="826134" y="5507744"/>
                </a:lnTo>
                <a:cubicBezTo>
                  <a:pt x="811517" y="5517818"/>
                  <a:pt x="803545" y="5523342"/>
                  <a:pt x="799227" y="5527242"/>
                </a:cubicBezTo>
                <a:cubicBezTo>
                  <a:pt x="791587" y="5531466"/>
                  <a:pt x="803877" y="5519118"/>
                  <a:pt x="826134" y="5501245"/>
                </a:cubicBezTo>
                <a:cubicBezTo>
                  <a:pt x="785940" y="5521392"/>
                  <a:pt x="813178" y="5501245"/>
                  <a:pt x="786272" y="5514568"/>
                </a:cubicBezTo>
                <a:cubicBezTo>
                  <a:pt x="806203" y="5501245"/>
                  <a:pt x="826134" y="5487597"/>
                  <a:pt x="826134" y="5487597"/>
                </a:cubicBezTo>
                <a:cubicBezTo>
                  <a:pt x="860016" y="5467449"/>
                  <a:pt x="812846" y="5514893"/>
                  <a:pt x="893234" y="5460950"/>
                </a:cubicBezTo>
                <a:cubicBezTo>
                  <a:pt x="900210" y="5460950"/>
                  <a:pt x="880279" y="5474273"/>
                  <a:pt x="846397" y="5494421"/>
                </a:cubicBezTo>
                <a:cubicBezTo>
                  <a:pt x="853372" y="5494421"/>
                  <a:pt x="900210" y="5460950"/>
                  <a:pt x="920473" y="5454126"/>
                </a:cubicBezTo>
                <a:cubicBezTo>
                  <a:pt x="886923" y="5467774"/>
                  <a:pt x="940736" y="5420655"/>
                  <a:pt x="886923" y="5454126"/>
                </a:cubicBezTo>
                <a:cubicBezTo>
                  <a:pt x="900542" y="5440802"/>
                  <a:pt x="913497" y="5420655"/>
                  <a:pt x="906853" y="5420655"/>
                </a:cubicBezTo>
                <a:cubicBezTo>
                  <a:pt x="906853" y="5413831"/>
                  <a:pt x="906853" y="5413831"/>
                  <a:pt x="900210" y="5413831"/>
                </a:cubicBezTo>
                <a:cubicBezTo>
                  <a:pt x="893234" y="5413831"/>
                  <a:pt x="893898" y="5413831"/>
                  <a:pt x="886923" y="5413831"/>
                </a:cubicBezTo>
                <a:cubicBezTo>
                  <a:pt x="880279" y="5413831"/>
                  <a:pt x="866659" y="5413831"/>
                  <a:pt x="846397" y="5420655"/>
                </a:cubicBezTo>
                <a:cubicBezTo>
                  <a:pt x="880279" y="5400507"/>
                  <a:pt x="866992" y="5400507"/>
                  <a:pt x="880279" y="5387184"/>
                </a:cubicBezTo>
                <a:cubicBezTo>
                  <a:pt x="833109" y="5394008"/>
                  <a:pt x="873303" y="5319917"/>
                  <a:pt x="766009" y="5387184"/>
                </a:cubicBezTo>
                <a:cubicBezTo>
                  <a:pt x="759365" y="5380360"/>
                  <a:pt x="806203" y="5360212"/>
                  <a:pt x="819490" y="5346564"/>
                </a:cubicBezTo>
                <a:cubicBezTo>
                  <a:pt x="900210" y="5326417"/>
                  <a:pt x="846397" y="5400507"/>
                  <a:pt x="940736" y="5367037"/>
                </a:cubicBezTo>
                <a:cubicBezTo>
                  <a:pt x="967310" y="5346889"/>
                  <a:pt x="934092" y="5346564"/>
                  <a:pt x="974286" y="5326417"/>
                </a:cubicBezTo>
                <a:cubicBezTo>
                  <a:pt x="920473" y="5319592"/>
                  <a:pt x="927116" y="5245827"/>
                  <a:pt x="873635" y="5245827"/>
                </a:cubicBezTo>
                <a:cubicBezTo>
                  <a:pt x="920473" y="5212356"/>
                  <a:pt x="886923" y="5252651"/>
                  <a:pt x="920473" y="5232503"/>
                </a:cubicBezTo>
                <a:cubicBezTo>
                  <a:pt x="886923" y="5225679"/>
                  <a:pt x="886923" y="5199032"/>
                  <a:pt x="873635" y="5178885"/>
                </a:cubicBezTo>
                <a:lnTo>
                  <a:pt x="860016" y="5165237"/>
                </a:lnTo>
                <a:lnTo>
                  <a:pt x="880279" y="5145089"/>
                </a:lnTo>
                <a:cubicBezTo>
                  <a:pt x="893566" y="5131766"/>
                  <a:pt x="900210" y="5118117"/>
                  <a:pt x="860016" y="5145089"/>
                </a:cubicBezTo>
                <a:cubicBezTo>
                  <a:pt x="866659" y="5138265"/>
                  <a:pt x="886590" y="5125266"/>
                  <a:pt x="900210" y="5111618"/>
                </a:cubicBezTo>
                <a:cubicBezTo>
                  <a:pt x="886590" y="5111618"/>
                  <a:pt x="853372" y="5131766"/>
                  <a:pt x="866659" y="5111618"/>
                </a:cubicBezTo>
                <a:cubicBezTo>
                  <a:pt x="880279" y="5105119"/>
                  <a:pt x="880279" y="5111618"/>
                  <a:pt x="880279" y="5111618"/>
                </a:cubicBezTo>
                <a:cubicBezTo>
                  <a:pt x="886923" y="5105119"/>
                  <a:pt x="886923" y="5105119"/>
                  <a:pt x="886923" y="5098295"/>
                </a:cubicBezTo>
                <a:cubicBezTo>
                  <a:pt x="960999" y="5058000"/>
                  <a:pt x="954023" y="5044351"/>
                  <a:pt x="927116" y="5051176"/>
                </a:cubicBezTo>
                <a:cubicBezTo>
                  <a:pt x="906853" y="5051176"/>
                  <a:pt x="866659" y="5071323"/>
                  <a:pt x="860016" y="5071323"/>
                </a:cubicBezTo>
                <a:cubicBezTo>
                  <a:pt x="860016" y="5064499"/>
                  <a:pt x="866992" y="5064499"/>
                  <a:pt x="880279" y="5051176"/>
                </a:cubicBezTo>
                <a:cubicBezTo>
                  <a:pt x="866992" y="5037527"/>
                  <a:pt x="833109" y="5044676"/>
                  <a:pt x="839753" y="5017705"/>
                </a:cubicBezTo>
                <a:cubicBezTo>
                  <a:pt x="833109" y="5017705"/>
                  <a:pt x="819490" y="5031028"/>
                  <a:pt x="819490" y="5031028"/>
                </a:cubicBezTo>
                <a:cubicBezTo>
                  <a:pt x="819490" y="5031028"/>
                  <a:pt x="893566" y="4950438"/>
                  <a:pt x="812846" y="5010881"/>
                </a:cubicBezTo>
                <a:cubicBezTo>
                  <a:pt x="826134" y="4997557"/>
                  <a:pt x="826466" y="4997232"/>
                  <a:pt x="846397" y="4983909"/>
                </a:cubicBezTo>
                <a:cubicBezTo>
                  <a:pt x="833109" y="4990733"/>
                  <a:pt x="792915" y="5024529"/>
                  <a:pt x="786272" y="5024529"/>
                </a:cubicBezTo>
                <a:cubicBezTo>
                  <a:pt x="806203" y="5004381"/>
                  <a:pt x="812846" y="4997557"/>
                  <a:pt x="826134" y="4990733"/>
                </a:cubicBezTo>
                <a:cubicBezTo>
                  <a:pt x="860016" y="4950438"/>
                  <a:pt x="785940" y="5004056"/>
                  <a:pt x="826134" y="4970586"/>
                </a:cubicBezTo>
                <a:cubicBezTo>
                  <a:pt x="819490" y="4970586"/>
                  <a:pt x="799227" y="4983909"/>
                  <a:pt x="799227" y="4983909"/>
                </a:cubicBezTo>
                <a:cubicBezTo>
                  <a:pt x="759033" y="5017380"/>
                  <a:pt x="779296" y="4997557"/>
                  <a:pt x="745746" y="5024529"/>
                </a:cubicBezTo>
                <a:lnTo>
                  <a:pt x="752389" y="5017705"/>
                </a:lnTo>
                <a:lnTo>
                  <a:pt x="774313" y="5001782"/>
                </a:lnTo>
                <a:cubicBezTo>
                  <a:pt x="780957" y="4995932"/>
                  <a:pt x="786272" y="4990733"/>
                  <a:pt x="786272" y="4990733"/>
                </a:cubicBezTo>
                <a:cubicBezTo>
                  <a:pt x="796237" y="4980659"/>
                  <a:pt x="791255" y="4982284"/>
                  <a:pt x="788597" y="4983259"/>
                </a:cubicBezTo>
                <a:lnTo>
                  <a:pt x="788929" y="4982284"/>
                </a:lnTo>
                <a:lnTo>
                  <a:pt x="784943" y="4984884"/>
                </a:lnTo>
                <a:cubicBezTo>
                  <a:pt x="779296" y="4989108"/>
                  <a:pt x="772652" y="4993983"/>
                  <a:pt x="759365" y="5004056"/>
                </a:cubicBezTo>
                <a:cubicBezTo>
                  <a:pt x="759365" y="4997557"/>
                  <a:pt x="785940" y="4977085"/>
                  <a:pt x="799227" y="4963761"/>
                </a:cubicBezTo>
                <a:cubicBezTo>
                  <a:pt x="812846" y="4936790"/>
                  <a:pt x="772652" y="4956937"/>
                  <a:pt x="739102" y="4970586"/>
                </a:cubicBezTo>
                <a:cubicBezTo>
                  <a:pt x="792583" y="4916642"/>
                  <a:pt x="792915" y="4903319"/>
                  <a:pt x="772652" y="4910143"/>
                </a:cubicBezTo>
                <a:cubicBezTo>
                  <a:pt x="813178" y="4876672"/>
                  <a:pt x="785940" y="4883171"/>
                  <a:pt x="812846" y="4863024"/>
                </a:cubicBezTo>
                <a:cubicBezTo>
                  <a:pt x="812846" y="4863024"/>
                  <a:pt x="805870" y="4869523"/>
                  <a:pt x="799227" y="4869523"/>
                </a:cubicBezTo>
                <a:cubicBezTo>
                  <a:pt x="765677" y="4903319"/>
                  <a:pt x="785940" y="4883171"/>
                  <a:pt x="752389" y="4916967"/>
                </a:cubicBezTo>
                <a:cubicBezTo>
                  <a:pt x="766009" y="4903319"/>
                  <a:pt x="785940" y="4876672"/>
                  <a:pt x="812846" y="4843201"/>
                </a:cubicBezTo>
                <a:cubicBezTo>
                  <a:pt x="785940" y="4883496"/>
                  <a:pt x="826134" y="4843201"/>
                  <a:pt x="819490" y="4849701"/>
                </a:cubicBezTo>
                <a:cubicBezTo>
                  <a:pt x="846397" y="4823054"/>
                  <a:pt x="812846" y="4843201"/>
                  <a:pt x="812846" y="4843201"/>
                </a:cubicBezTo>
                <a:cubicBezTo>
                  <a:pt x="785940" y="4863349"/>
                  <a:pt x="786272" y="4869523"/>
                  <a:pt x="786272" y="4869523"/>
                </a:cubicBezTo>
                <a:cubicBezTo>
                  <a:pt x="792915" y="4856200"/>
                  <a:pt x="746078" y="4883171"/>
                  <a:pt x="792915" y="4829553"/>
                </a:cubicBezTo>
                <a:cubicBezTo>
                  <a:pt x="766009" y="4849701"/>
                  <a:pt x="765677" y="4863024"/>
                  <a:pt x="725483" y="4896495"/>
                </a:cubicBezTo>
                <a:cubicBezTo>
                  <a:pt x="738770" y="4889996"/>
                  <a:pt x="765677" y="4876672"/>
                  <a:pt x="705220" y="4943939"/>
                </a:cubicBezTo>
                <a:cubicBezTo>
                  <a:pt x="711863" y="4930291"/>
                  <a:pt x="685289" y="4950438"/>
                  <a:pt x="658382" y="4977085"/>
                </a:cubicBezTo>
                <a:cubicBezTo>
                  <a:pt x="658382" y="4970586"/>
                  <a:pt x="645095" y="4977410"/>
                  <a:pt x="672002" y="4950763"/>
                </a:cubicBezTo>
                <a:cubicBezTo>
                  <a:pt x="658382" y="4957262"/>
                  <a:pt x="651739" y="4963761"/>
                  <a:pt x="631476" y="4977085"/>
                </a:cubicBezTo>
                <a:cubicBezTo>
                  <a:pt x="646424" y="4952063"/>
                  <a:pt x="612541" y="4976110"/>
                  <a:pt x="623171" y="4958562"/>
                </a:cubicBezTo>
                <a:lnTo>
                  <a:pt x="637455" y="4941014"/>
                </a:lnTo>
                <a:lnTo>
                  <a:pt x="644763" y="4937115"/>
                </a:lnTo>
                <a:cubicBezTo>
                  <a:pt x="665026" y="4910143"/>
                  <a:pt x="651739" y="4916967"/>
                  <a:pt x="644763" y="4923791"/>
                </a:cubicBezTo>
                <a:cubicBezTo>
                  <a:pt x="631476" y="4930291"/>
                  <a:pt x="631476" y="4937115"/>
                  <a:pt x="624832" y="4937115"/>
                </a:cubicBezTo>
                <a:cubicBezTo>
                  <a:pt x="631476" y="4937115"/>
                  <a:pt x="611545" y="4943939"/>
                  <a:pt x="597925" y="4950763"/>
                </a:cubicBezTo>
                <a:cubicBezTo>
                  <a:pt x="584638" y="4957262"/>
                  <a:pt x="577994" y="4957262"/>
                  <a:pt x="604901" y="4923791"/>
                </a:cubicBezTo>
                <a:cubicBezTo>
                  <a:pt x="557731" y="4970586"/>
                  <a:pt x="618188" y="4890321"/>
                  <a:pt x="550756" y="4950763"/>
                </a:cubicBezTo>
                <a:cubicBezTo>
                  <a:pt x="571019" y="4930616"/>
                  <a:pt x="591282" y="4910143"/>
                  <a:pt x="597925" y="4889996"/>
                </a:cubicBezTo>
                <a:cubicBezTo>
                  <a:pt x="564375" y="4910143"/>
                  <a:pt x="564375" y="4896495"/>
                  <a:pt x="557731" y="4883171"/>
                </a:cubicBezTo>
                <a:cubicBezTo>
                  <a:pt x="557731" y="4876347"/>
                  <a:pt x="544444" y="4876672"/>
                  <a:pt x="497275" y="4923791"/>
                </a:cubicBezTo>
                <a:cubicBezTo>
                  <a:pt x="497275" y="4916967"/>
                  <a:pt x="517205" y="4896495"/>
                  <a:pt x="517205" y="4889996"/>
                </a:cubicBezTo>
                <a:cubicBezTo>
                  <a:pt x="510396" y="4900070"/>
                  <a:pt x="505413" y="4905106"/>
                  <a:pt x="500430" y="4910143"/>
                </a:cubicBezTo>
                <a:lnTo>
                  <a:pt x="496231" y="4914606"/>
                </a:lnTo>
                <a:lnTo>
                  <a:pt x="499247" y="4910844"/>
                </a:lnTo>
                <a:cubicBezTo>
                  <a:pt x="506596" y="4900394"/>
                  <a:pt x="493953" y="4911605"/>
                  <a:pt x="503918" y="4896495"/>
                </a:cubicBezTo>
                <a:cubicBezTo>
                  <a:pt x="503918" y="4896495"/>
                  <a:pt x="537468" y="4863349"/>
                  <a:pt x="537468" y="4856525"/>
                </a:cubicBezTo>
                <a:cubicBezTo>
                  <a:pt x="557399" y="4843201"/>
                  <a:pt x="510562" y="4896495"/>
                  <a:pt x="530493" y="4883171"/>
                </a:cubicBezTo>
                <a:cubicBezTo>
                  <a:pt x="544112" y="4863024"/>
                  <a:pt x="537468" y="4869848"/>
                  <a:pt x="544112" y="4856525"/>
                </a:cubicBezTo>
                <a:cubicBezTo>
                  <a:pt x="571019" y="4829553"/>
                  <a:pt x="544112" y="4863024"/>
                  <a:pt x="550756" y="4863024"/>
                </a:cubicBezTo>
                <a:cubicBezTo>
                  <a:pt x="577662" y="4822729"/>
                  <a:pt x="564375" y="4822729"/>
                  <a:pt x="571019" y="4809406"/>
                </a:cubicBezTo>
                <a:cubicBezTo>
                  <a:pt x="577662" y="4809406"/>
                  <a:pt x="584638" y="4816230"/>
                  <a:pt x="584638" y="4822729"/>
                </a:cubicBezTo>
                <a:cubicBezTo>
                  <a:pt x="591282" y="4829553"/>
                  <a:pt x="591282" y="4836377"/>
                  <a:pt x="591282" y="4843201"/>
                </a:cubicBezTo>
                <a:cubicBezTo>
                  <a:pt x="591282" y="4856525"/>
                  <a:pt x="591282" y="4863024"/>
                  <a:pt x="597925" y="4863024"/>
                </a:cubicBezTo>
                <a:cubicBezTo>
                  <a:pt x="611545" y="4863024"/>
                  <a:pt x="624832" y="4856525"/>
                  <a:pt x="644763" y="4843201"/>
                </a:cubicBezTo>
                <a:cubicBezTo>
                  <a:pt x="644763" y="4849701"/>
                  <a:pt x="617856" y="4876347"/>
                  <a:pt x="617856" y="4883171"/>
                </a:cubicBezTo>
                <a:cubicBezTo>
                  <a:pt x="617856" y="4883171"/>
                  <a:pt x="651739" y="4843201"/>
                  <a:pt x="644763" y="4856525"/>
                </a:cubicBezTo>
                <a:cubicBezTo>
                  <a:pt x="591282" y="4923791"/>
                  <a:pt x="691932" y="4822729"/>
                  <a:pt x="624832" y="4889996"/>
                </a:cubicBezTo>
                <a:cubicBezTo>
                  <a:pt x="651406" y="4863024"/>
                  <a:pt x="672002" y="4849701"/>
                  <a:pt x="685289" y="4836377"/>
                </a:cubicBezTo>
                <a:cubicBezTo>
                  <a:pt x="692265" y="4836377"/>
                  <a:pt x="672002" y="4849376"/>
                  <a:pt x="658382" y="4869523"/>
                </a:cubicBezTo>
                <a:cubicBezTo>
                  <a:pt x="691932" y="4836052"/>
                  <a:pt x="692265" y="4843201"/>
                  <a:pt x="698908" y="4843201"/>
                </a:cubicBezTo>
                <a:cubicBezTo>
                  <a:pt x="698908" y="4849701"/>
                  <a:pt x="698576" y="4856525"/>
                  <a:pt x="718839" y="4843201"/>
                </a:cubicBezTo>
                <a:cubicBezTo>
                  <a:pt x="698576" y="4863349"/>
                  <a:pt x="718839" y="4856525"/>
                  <a:pt x="732126" y="4849701"/>
                </a:cubicBezTo>
                <a:cubicBezTo>
                  <a:pt x="792583" y="4789258"/>
                  <a:pt x="759033" y="4802581"/>
                  <a:pt x="739102" y="4822729"/>
                </a:cubicBezTo>
                <a:cubicBezTo>
                  <a:pt x="752389" y="4796082"/>
                  <a:pt x="759033" y="4788933"/>
                  <a:pt x="752389" y="4788933"/>
                </a:cubicBezTo>
                <a:cubicBezTo>
                  <a:pt x="752389" y="4782434"/>
                  <a:pt x="745746" y="4782434"/>
                  <a:pt x="745746" y="4782434"/>
                </a:cubicBezTo>
                <a:cubicBezTo>
                  <a:pt x="772652" y="4748638"/>
                  <a:pt x="766009" y="4769110"/>
                  <a:pt x="786272" y="4742139"/>
                </a:cubicBezTo>
                <a:cubicBezTo>
                  <a:pt x="792915" y="4735640"/>
                  <a:pt x="799227" y="4728815"/>
                  <a:pt x="812846" y="4715167"/>
                </a:cubicBezTo>
                <a:cubicBezTo>
                  <a:pt x="806203" y="4715167"/>
                  <a:pt x="806203" y="4701844"/>
                  <a:pt x="772652" y="4735640"/>
                </a:cubicBezTo>
                <a:cubicBezTo>
                  <a:pt x="786272" y="4708668"/>
                  <a:pt x="752389" y="4728815"/>
                  <a:pt x="812846" y="4648225"/>
                </a:cubicBezTo>
                <a:cubicBezTo>
                  <a:pt x="799227" y="4655050"/>
                  <a:pt x="779628" y="4675197"/>
                  <a:pt x="786272" y="4661549"/>
                </a:cubicBezTo>
                <a:cubicBezTo>
                  <a:pt x="792915" y="4648225"/>
                  <a:pt x="799227" y="4655050"/>
                  <a:pt x="799227" y="4655050"/>
                </a:cubicBezTo>
                <a:cubicBezTo>
                  <a:pt x="812846" y="4628078"/>
                  <a:pt x="819490" y="4614430"/>
                  <a:pt x="799227" y="4621254"/>
                </a:cubicBezTo>
                <a:cubicBezTo>
                  <a:pt x="794244" y="4628078"/>
                  <a:pt x="791919" y="4632302"/>
                  <a:pt x="790922" y="4634577"/>
                </a:cubicBezTo>
                <a:lnTo>
                  <a:pt x="790922" y="4636852"/>
                </a:lnTo>
                <a:lnTo>
                  <a:pt x="768666" y="4661224"/>
                </a:lnTo>
                <a:cubicBezTo>
                  <a:pt x="758369" y="4671948"/>
                  <a:pt x="780957" y="4643026"/>
                  <a:pt x="766009" y="4648225"/>
                </a:cubicBezTo>
                <a:cubicBezTo>
                  <a:pt x="779296" y="4634902"/>
                  <a:pt x="786272" y="4634577"/>
                  <a:pt x="786272" y="4634577"/>
                </a:cubicBezTo>
                <a:cubicBezTo>
                  <a:pt x="806203" y="4594282"/>
                  <a:pt x="813178" y="4574460"/>
                  <a:pt x="792915" y="4587783"/>
                </a:cubicBezTo>
                <a:cubicBezTo>
                  <a:pt x="759365" y="4621579"/>
                  <a:pt x="785940" y="4594282"/>
                  <a:pt x="759365" y="4628078"/>
                </a:cubicBezTo>
                <a:cubicBezTo>
                  <a:pt x="759365" y="4621254"/>
                  <a:pt x="792915" y="4580959"/>
                  <a:pt x="752389" y="4628078"/>
                </a:cubicBezTo>
                <a:cubicBezTo>
                  <a:pt x="772652" y="4594282"/>
                  <a:pt x="772652" y="4587783"/>
                  <a:pt x="739102" y="4621254"/>
                </a:cubicBezTo>
                <a:cubicBezTo>
                  <a:pt x="752389" y="4594282"/>
                  <a:pt x="752389" y="4594607"/>
                  <a:pt x="745746" y="4594607"/>
                </a:cubicBezTo>
                <a:cubicBezTo>
                  <a:pt x="772652" y="4574460"/>
                  <a:pt x="766009" y="4594607"/>
                  <a:pt x="792915" y="4574460"/>
                </a:cubicBezTo>
                <a:cubicBezTo>
                  <a:pt x="826466" y="4534165"/>
                  <a:pt x="826134" y="4520516"/>
                  <a:pt x="799227" y="4547488"/>
                </a:cubicBezTo>
                <a:cubicBezTo>
                  <a:pt x="819490" y="4520516"/>
                  <a:pt x="812846" y="4520516"/>
                  <a:pt x="806203" y="4520516"/>
                </a:cubicBezTo>
                <a:cubicBezTo>
                  <a:pt x="799227" y="4520516"/>
                  <a:pt x="792583" y="4513692"/>
                  <a:pt x="833109" y="4460074"/>
                </a:cubicBezTo>
                <a:cubicBezTo>
                  <a:pt x="799559" y="4480221"/>
                  <a:pt x="853040" y="4399631"/>
                  <a:pt x="806203" y="4426278"/>
                </a:cubicBezTo>
                <a:cubicBezTo>
                  <a:pt x="846397" y="4385983"/>
                  <a:pt x="819490" y="4386308"/>
                  <a:pt x="812846" y="4386308"/>
                </a:cubicBezTo>
                <a:cubicBezTo>
                  <a:pt x="779296" y="4426603"/>
                  <a:pt x="792915" y="4412955"/>
                  <a:pt x="786272" y="4426278"/>
                </a:cubicBezTo>
                <a:cubicBezTo>
                  <a:pt x="799559" y="4412955"/>
                  <a:pt x="806203" y="4406455"/>
                  <a:pt x="806203" y="4413279"/>
                </a:cubicBezTo>
                <a:cubicBezTo>
                  <a:pt x="765677" y="4466898"/>
                  <a:pt x="752722" y="4453575"/>
                  <a:pt x="792915" y="4399631"/>
                </a:cubicBezTo>
                <a:cubicBezTo>
                  <a:pt x="786272" y="4399631"/>
                  <a:pt x="772652" y="4399631"/>
                  <a:pt x="772652" y="4386308"/>
                </a:cubicBezTo>
                <a:cubicBezTo>
                  <a:pt x="766009" y="4372984"/>
                  <a:pt x="779628" y="4352837"/>
                  <a:pt x="792915" y="4312542"/>
                </a:cubicBezTo>
                <a:cubicBezTo>
                  <a:pt x="786272" y="4319041"/>
                  <a:pt x="779296" y="4339189"/>
                  <a:pt x="772652" y="4345688"/>
                </a:cubicBezTo>
                <a:cubicBezTo>
                  <a:pt x="772652" y="4345688"/>
                  <a:pt x="766009" y="4339189"/>
                  <a:pt x="752389" y="4339189"/>
                </a:cubicBezTo>
                <a:cubicBezTo>
                  <a:pt x="752389" y="4332365"/>
                  <a:pt x="745746" y="4332689"/>
                  <a:pt x="745746" y="4325865"/>
                </a:cubicBezTo>
                <a:cubicBezTo>
                  <a:pt x="739102" y="4325865"/>
                  <a:pt x="739102" y="4319041"/>
                  <a:pt x="732126" y="4312542"/>
                </a:cubicBezTo>
                <a:cubicBezTo>
                  <a:pt x="705220" y="4325865"/>
                  <a:pt x="718839" y="4292069"/>
                  <a:pt x="711863" y="4265098"/>
                </a:cubicBezTo>
                <a:cubicBezTo>
                  <a:pt x="698576" y="4278746"/>
                  <a:pt x="705220" y="4271922"/>
                  <a:pt x="705220" y="4278746"/>
                </a:cubicBezTo>
                <a:cubicBezTo>
                  <a:pt x="678313" y="4271922"/>
                  <a:pt x="658382" y="4251774"/>
                  <a:pt x="644763" y="4238126"/>
                </a:cubicBezTo>
                <a:cubicBezTo>
                  <a:pt x="638119" y="4238126"/>
                  <a:pt x="631476" y="4231952"/>
                  <a:pt x="631476" y="4225128"/>
                </a:cubicBezTo>
                <a:cubicBezTo>
                  <a:pt x="624832" y="4225128"/>
                  <a:pt x="617856" y="4225128"/>
                  <a:pt x="611213" y="4218304"/>
                </a:cubicBezTo>
                <a:cubicBezTo>
                  <a:pt x="604569" y="4218304"/>
                  <a:pt x="591282" y="4211479"/>
                  <a:pt x="577994" y="4211479"/>
                </a:cubicBezTo>
                <a:cubicBezTo>
                  <a:pt x="591282" y="4191332"/>
                  <a:pt x="590949" y="4198156"/>
                  <a:pt x="611213" y="4171184"/>
                </a:cubicBezTo>
                <a:cubicBezTo>
                  <a:pt x="631476" y="4130889"/>
                  <a:pt x="591282" y="4171184"/>
                  <a:pt x="577994" y="4198156"/>
                </a:cubicBezTo>
                <a:cubicBezTo>
                  <a:pt x="591282" y="4157861"/>
                  <a:pt x="564375" y="4164360"/>
                  <a:pt x="537468" y="4164360"/>
                </a:cubicBezTo>
                <a:cubicBezTo>
                  <a:pt x="523849" y="4164360"/>
                  <a:pt x="510894" y="4171184"/>
                  <a:pt x="503918" y="4164360"/>
                </a:cubicBezTo>
                <a:cubicBezTo>
                  <a:pt x="497275" y="4164360"/>
                  <a:pt x="490631" y="4157536"/>
                  <a:pt x="490631" y="4157536"/>
                </a:cubicBezTo>
                <a:cubicBezTo>
                  <a:pt x="483655" y="4151037"/>
                  <a:pt x="483655" y="4144538"/>
                  <a:pt x="483655" y="4137713"/>
                </a:cubicBezTo>
                <a:cubicBezTo>
                  <a:pt x="483655" y="4137713"/>
                  <a:pt x="483987" y="4137713"/>
                  <a:pt x="497275" y="4110742"/>
                </a:cubicBezTo>
                <a:cubicBezTo>
                  <a:pt x="497275" y="4110742"/>
                  <a:pt x="470368" y="4137713"/>
                  <a:pt x="497275" y="4097418"/>
                </a:cubicBezTo>
                <a:cubicBezTo>
                  <a:pt x="457081" y="4137713"/>
                  <a:pt x="456749" y="4097418"/>
                  <a:pt x="429842" y="4110742"/>
                </a:cubicBezTo>
                <a:cubicBezTo>
                  <a:pt x="423198" y="4104243"/>
                  <a:pt x="443461" y="4076946"/>
                  <a:pt x="456749" y="4063623"/>
                </a:cubicBezTo>
                <a:cubicBezTo>
                  <a:pt x="456749" y="4063623"/>
                  <a:pt x="456749" y="4063948"/>
                  <a:pt x="443461" y="4057123"/>
                </a:cubicBezTo>
                <a:cubicBezTo>
                  <a:pt x="436486" y="4057123"/>
                  <a:pt x="430174" y="4077271"/>
                  <a:pt x="416555" y="4104243"/>
                </a:cubicBezTo>
                <a:cubicBezTo>
                  <a:pt x="409911" y="4070447"/>
                  <a:pt x="430174" y="4016828"/>
                  <a:pt x="396624" y="4036976"/>
                </a:cubicBezTo>
                <a:cubicBezTo>
                  <a:pt x="409911" y="4010004"/>
                  <a:pt x="409579" y="4003180"/>
                  <a:pt x="423198" y="3983033"/>
                </a:cubicBezTo>
                <a:cubicBezTo>
                  <a:pt x="402935" y="3996356"/>
                  <a:pt x="403267" y="3970034"/>
                  <a:pt x="389648" y="3970034"/>
                </a:cubicBezTo>
                <a:cubicBezTo>
                  <a:pt x="409911" y="3936238"/>
                  <a:pt x="409579" y="3956386"/>
                  <a:pt x="429842" y="3929414"/>
                </a:cubicBezTo>
                <a:cubicBezTo>
                  <a:pt x="423198" y="3929414"/>
                  <a:pt x="423530" y="3922590"/>
                  <a:pt x="416555" y="3909267"/>
                </a:cubicBezTo>
                <a:cubicBezTo>
                  <a:pt x="416555" y="3895943"/>
                  <a:pt x="416555" y="3882620"/>
                  <a:pt x="416555" y="3869297"/>
                </a:cubicBezTo>
                <a:cubicBezTo>
                  <a:pt x="409911" y="3848824"/>
                  <a:pt x="403267" y="3828677"/>
                  <a:pt x="376361" y="3842000"/>
                </a:cubicBezTo>
                <a:cubicBezTo>
                  <a:pt x="403267" y="3781557"/>
                  <a:pt x="389980" y="3848824"/>
                  <a:pt x="416555" y="3801705"/>
                </a:cubicBezTo>
                <a:cubicBezTo>
                  <a:pt x="409911" y="3761410"/>
                  <a:pt x="329191" y="3848824"/>
                  <a:pt x="349122" y="3768234"/>
                </a:cubicBezTo>
                <a:cubicBezTo>
                  <a:pt x="342478" y="3768234"/>
                  <a:pt x="322548" y="3801705"/>
                  <a:pt x="322548" y="3801705"/>
                </a:cubicBezTo>
                <a:cubicBezTo>
                  <a:pt x="329523" y="3741262"/>
                  <a:pt x="308928" y="3734763"/>
                  <a:pt x="275378" y="3748087"/>
                </a:cubicBezTo>
                <a:cubicBezTo>
                  <a:pt x="362741" y="3593731"/>
                  <a:pt x="241828" y="3694468"/>
                  <a:pt x="275378" y="3586907"/>
                </a:cubicBezTo>
                <a:cubicBezTo>
                  <a:pt x="255115" y="3600230"/>
                  <a:pt x="248471" y="3593731"/>
                  <a:pt x="234852" y="3586907"/>
                </a:cubicBezTo>
                <a:cubicBezTo>
                  <a:pt x="234852" y="3580082"/>
                  <a:pt x="235184" y="3573583"/>
                  <a:pt x="228540" y="3566759"/>
                </a:cubicBezTo>
                <a:cubicBezTo>
                  <a:pt x="228540" y="3553436"/>
                  <a:pt x="228540" y="3546287"/>
                  <a:pt x="228540" y="3532963"/>
                </a:cubicBezTo>
                <a:cubicBezTo>
                  <a:pt x="221897" y="3532963"/>
                  <a:pt x="208277" y="3553436"/>
                  <a:pt x="194990" y="3566759"/>
                </a:cubicBezTo>
                <a:cubicBezTo>
                  <a:pt x="188014" y="3559935"/>
                  <a:pt x="201634" y="3553111"/>
                  <a:pt x="215253" y="3526139"/>
                </a:cubicBezTo>
                <a:cubicBezTo>
                  <a:pt x="208277" y="3519640"/>
                  <a:pt x="194990" y="3553111"/>
                  <a:pt x="188014" y="3539787"/>
                </a:cubicBezTo>
                <a:cubicBezTo>
                  <a:pt x="181371" y="3553111"/>
                  <a:pt x="188014" y="3553111"/>
                  <a:pt x="188014" y="3559935"/>
                </a:cubicBezTo>
                <a:cubicBezTo>
                  <a:pt x="154464" y="3580082"/>
                  <a:pt x="147820" y="3539787"/>
                  <a:pt x="127890" y="3526139"/>
                </a:cubicBezTo>
                <a:cubicBezTo>
                  <a:pt x="154796" y="3505992"/>
                  <a:pt x="188014" y="3512816"/>
                  <a:pt x="174727" y="3553111"/>
                </a:cubicBezTo>
                <a:cubicBezTo>
                  <a:pt x="174727" y="3553111"/>
                  <a:pt x="188014" y="3532963"/>
                  <a:pt x="194990" y="3532963"/>
                </a:cubicBezTo>
                <a:cubicBezTo>
                  <a:pt x="214921" y="3485844"/>
                  <a:pt x="208277" y="3459197"/>
                  <a:pt x="181371" y="3499492"/>
                </a:cubicBezTo>
                <a:cubicBezTo>
                  <a:pt x="181371" y="3479345"/>
                  <a:pt x="188014" y="3445874"/>
                  <a:pt x="188014" y="3425727"/>
                </a:cubicBezTo>
                <a:cubicBezTo>
                  <a:pt x="181371" y="3412403"/>
                  <a:pt x="147488" y="3486169"/>
                  <a:pt x="140845" y="3479345"/>
                </a:cubicBezTo>
                <a:cubicBezTo>
                  <a:pt x="207945" y="3345136"/>
                  <a:pt x="100651" y="3432551"/>
                  <a:pt x="140845" y="3338637"/>
                </a:cubicBezTo>
                <a:cubicBezTo>
                  <a:pt x="127557" y="3345136"/>
                  <a:pt x="114270" y="3338313"/>
                  <a:pt x="100651" y="3324989"/>
                </a:cubicBezTo>
                <a:cubicBezTo>
                  <a:pt x="100651" y="3318165"/>
                  <a:pt x="94007" y="3311341"/>
                  <a:pt x="87363" y="3304841"/>
                </a:cubicBezTo>
                <a:cubicBezTo>
                  <a:pt x="87363" y="3298017"/>
                  <a:pt x="80720" y="3284369"/>
                  <a:pt x="80720" y="3277870"/>
                </a:cubicBezTo>
                <a:cubicBezTo>
                  <a:pt x="100651" y="3250898"/>
                  <a:pt x="114270" y="3230751"/>
                  <a:pt x="107627" y="3217427"/>
                </a:cubicBezTo>
                <a:cubicBezTo>
                  <a:pt x="134533" y="3210603"/>
                  <a:pt x="87031" y="3284694"/>
                  <a:pt x="140845" y="3237575"/>
                </a:cubicBezTo>
                <a:cubicBezTo>
                  <a:pt x="147488" y="3210928"/>
                  <a:pt x="161108" y="3183631"/>
                  <a:pt x="147488" y="3183631"/>
                </a:cubicBezTo>
                <a:cubicBezTo>
                  <a:pt x="154464" y="3210603"/>
                  <a:pt x="134533" y="3204104"/>
                  <a:pt x="127890" y="3197280"/>
                </a:cubicBezTo>
                <a:cubicBezTo>
                  <a:pt x="134533" y="3190456"/>
                  <a:pt x="154464" y="3163809"/>
                  <a:pt x="167751" y="3143662"/>
                </a:cubicBezTo>
                <a:cubicBezTo>
                  <a:pt x="188014" y="3163809"/>
                  <a:pt x="228540" y="3190456"/>
                  <a:pt x="288997" y="3130013"/>
                </a:cubicBezTo>
                <a:cubicBezTo>
                  <a:pt x="282354" y="3116690"/>
                  <a:pt x="268734" y="3103041"/>
                  <a:pt x="262091" y="3103041"/>
                </a:cubicBezTo>
                <a:cubicBezTo>
                  <a:pt x="248471" y="3130013"/>
                  <a:pt x="241828" y="3136837"/>
                  <a:pt x="248471" y="3143662"/>
                </a:cubicBezTo>
                <a:cubicBezTo>
                  <a:pt x="234852" y="3170633"/>
                  <a:pt x="241828" y="3143662"/>
                  <a:pt x="234852" y="3143662"/>
                </a:cubicBezTo>
                <a:cubicBezTo>
                  <a:pt x="261758" y="3110191"/>
                  <a:pt x="248471" y="3110191"/>
                  <a:pt x="268734" y="3076720"/>
                </a:cubicBezTo>
                <a:cubicBezTo>
                  <a:pt x="268734" y="3076720"/>
                  <a:pt x="268734" y="3076069"/>
                  <a:pt x="282021" y="3082894"/>
                </a:cubicBezTo>
                <a:cubicBezTo>
                  <a:pt x="315904" y="3015627"/>
                  <a:pt x="262091" y="3056247"/>
                  <a:pt x="275378" y="3015952"/>
                </a:cubicBezTo>
                <a:cubicBezTo>
                  <a:pt x="302284" y="2975657"/>
                  <a:pt x="268734" y="3042599"/>
                  <a:pt x="302284" y="3015952"/>
                </a:cubicBezTo>
                <a:cubicBezTo>
                  <a:pt x="336167" y="2948685"/>
                  <a:pt x="295641" y="2988980"/>
                  <a:pt x="302284" y="2955509"/>
                </a:cubicBezTo>
                <a:cubicBezTo>
                  <a:pt x="349454" y="2895067"/>
                  <a:pt x="342478" y="2948685"/>
                  <a:pt x="362741" y="2942186"/>
                </a:cubicBezTo>
                <a:cubicBezTo>
                  <a:pt x="376029" y="2935362"/>
                  <a:pt x="396292" y="2901566"/>
                  <a:pt x="389648" y="2935362"/>
                </a:cubicBezTo>
                <a:cubicBezTo>
                  <a:pt x="403267" y="2921714"/>
                  <a:pt x="436486" y="2895067"/>
                  <a:pt x="456749" y="2895067"/>
                </a:cubicBezTo>
                <a:cubicBezTo>
                  <a:pt x="443461" y="2915214"/>
                  <a:pt x="443129" y="2915214"/>
                  <a:pt x="429842" y="2928538"/>
                </a:cubicBezTo>
                <a:cubicBezTo>
                  <a:pt x="443129" y="2941861"/>
                  <a:pt x="483655" y="2888243"/>
                  <a:pt x="517205" y="2841124"/>
                </a:cubicBezTo>
                <a:cubicBezTo>
                  <a:pt x="530493" y="2814477"/>
                  <a:pt x="503918" y="2847948"/>
                  <a:pt x="510894" y="2820976"/>
                </a:cubicBezTo>
                <a:cubicBezTo>
                  <a:pt x="537801" y="2814152"/>
                  <a:pt x="544444" y="2780681"/>
                  <a:pt x="584638" y="2733562"/>
                </a:cubicBezTo>
                <a:cubicBezTo>
                  <a:pt x="604901" y="2740386"/>
                  <a:pt x="618188" y="2774182"/>
                  <a:pt x="651739" y="2707240"/>
                </a:cubicBezTo>
                <a:cubicBezTo>
                  <a:pt x="685289" y="2700416"/>
                  <a:pt x="691932" y="2733887"/>
                  <a:pt x="732126" y="2686768"/>
                </a:cubicBezTo>
                <a:cubicBezTo>
                  <a:pt x="705220" y="2767358"/>
                  <a:pt x="765677" y="2706915"/>
                  <a:pt x="799227" y="2673444"/>
                </a:cubicBezTo>
                <a:cubicBezTo>
                  <a:pt x="799227" y="2653297"/>
                  <a:pt x="806203" y="2626000"/>
                  <a:pt x="779628" y="2632825"/>
                </a:cubicBezTo>
                <a:cubicBezTo>
                  <a:pt x="799559" y="2599353"/>
                  <a:pt x="826134" y="2586030"/>
                  <a:pt x="819490" y="2613002"/>
                </a:cubicBezTo>
                <a:cubicBezTo>
                  <a:pt x="826134" y="2606178"/>
                  <a:pt x="839753" y="2579206"/>
                  <a:pt x="860016" y="2552235"/>
                </a:cubicBezTo>
                <a:cubicBezTo>
                  <a:pt x="860016" y="2511939"/>
                  <a:pt x="806203" y="2586030"/>
                  <a:pt x="826134" y="2525588"/>
                </a:cubicBezTo>
                <a:cubicBezTo>
                  <a:pt x="846397" y="2512264"/>
                  <a:pt x="893566" y="2485293"/>
                  <a:pt x="920473" y="2492117"/>
                </a:cubicBezTo>
                <a:cubicBezTo>
                  <a:pt x="927116" y="2498616"/>
                  <a:pt x="934092" y="2559058"/>
                  <a:pt x="954023" y="2498616"/>
                </a:cubicBezTo>
                <a:cubicBezTo>
                  <a:pt x="980930" y="2478468"/>
                  <a:pt x="954023" y="2579206"/>
                  <a:pt x="1014480" y="2465145"/>
                </a:cubicBezTo>
                <a:cubicBezTo>
                  <a:pt x="1068293" y="2485293"/>
                  <a:pt x="1128750" y="2471644"/>
                  <a:pt x="1195851" y="2478468"/>
                </a:cubicBezTo>
                <a:cubicBezTo>
                  <a:pt x="1256307" y="2431349"/>
                  <a:pt x="1236044" y="2545410"/>
                  <a:pt x="1303477" y="2458321"/>
                </a:cubicBezTo>
                <a:cubicBezTo>
                  <a:pt x="1303477" y="2478468"/>
                  <a:pt x="1303477" y="2478793"/>
                  <a:pt x="1330384" y="2438498"/>
                </a:cubicBezTo>
                <a:cubicBezTo>
                  <a:pt x="1323740" y="2492117"/>
                  <a:pt x="1383865" y="2418351"/>
                  <a:pt x="1383865" y="2451822"/>
                </a:cubicBezTo>
                <a:cubicBezTo>
                  <a:pt x="1444322" y="2337761"/>
                  <a:pt x="1363602" y="2398204"/>
                  <a:pt x="1377221" y="2357908"/>
                </a:cubicBezTo>
                <a:cubicBezTo>
                  <a:pt x="1417415" y="2324113"/>
                  <a:pt x="1431035" y="2384555"/>
                  <a:pt x="1477872" y="2351084"/>
                </a:cubicBezTo>
                <a:cubicBezTo>
                  <a:pt x="1484516" y="2378056"/>
                  <a:pt x="1518398" y="2404703"/>
                  <a:pt x="1532018" y="2411527"/>
                </a:cubicBezTo>
                <a:cubicBezTo>
                  <a:pt x="1558924" y="2364407"/>
                  <a:pt x="1565236" y="2344260"/>
                  <a:pt x="1551616" y="2344260"/>
                </a:cubicBezTo>
                <a:cubicBezTo>
                  <a:pt x="1565236" y="2317614"/>
                  <a:pt x="1565236" y="2344260"/>
                  <a:pt x="1571879" y="2337436"/>
                </a:cubicBezTo>
                <a:cubicBezTo>
                  <a:pt x="1551948" y="2378056"/>
                  <a:pt x="1551616" y="2391379"/>
                  <a:pt x="1551616" y="2404703"/>
                </a:cubicBezTo>
                <a:cubicBezTo>
                  <a:pt x="1578523" y="2377731"/>
                  <a:pt x="1585499" y="2391054"/>
                  <a:pt x="1592142" y="2397878"/>
                </a:cubicBezTo>
                <a:cubicBezTo>
                  <a:pt x="1599118" y="2411202"/>
                  <a:pt x="1605762" y="2424850"/>
                  <a:pt x="1632668" y="2404703"/>
                </a:cubicBezTo>
                <a:cubicBezTo>
                  <a:pt x="1632668" y="2411527"/>
                  <a:pt x="1626025" y="2418351"/>
                  <a:pt x="1619381" y="2424850"/>
                </a:cubicBezTo>
                <a:cubicBezTo>
                  <a:pt x="1646288" y="2451822"/>
                  <a:pt x="1666219" y="2478468"/>
                  <a:pt x="1686482" y="2505440"/>
                </a:cubicBezTo>
                <a:cubicBezTo>
                  <a:pt x="1706412" y="2532412"/>
                  <a:pt x="1726675" y="2552235"/>
                  <a:pt x="1753250" y="2572382"/>
                </a:cubicBezTo>
                <a:cubicBezTo>
                  <a:pt x="1766869" y="2586030"/>
                  <a:pt x="1794108" y="2592854"/>
                  <a:pt x="1821015" y="2606178"/>
                </a:cubicBezTo>
                <a:cubicBezTo>
                  <a:pt x="1840946" y="2613002"/>
                  <a:pt x="1860876" y="2633149"/>
                  <a:pt x="1867852" y="2666620"/>
                </a:cubicBezTo>
                <a:cubicBezTo>
                  <a:pt x="1887783" y="2653297"/>
                  <a:pt x="1901402" y="2613002"/>
                  <a:pt x="1894759" y="2613002"/>
                </a:cubicBezTo>
                <a:cubicBezTo>
                  <a:pt x="1908046" y="2606178"/>
                  <a:pt x="1934953" y="2613002"/>
                  <a:pt x="1941596" y="2626650"/>
                </a:cubicBezTo>
                <a:cubicBezTo>
                  <a:pt x="1908046" y="2673444"/>
                  <a:pt x="1941264" y="2612677"/>
                  <a:pt x="1921333" y="2639649"/>
                </a:cubicBezTo>
                <a:cubicBezTo>
                  <a:pt x="1901070" y="2666620"/>
                  <a:pt x="1927977" y="2653297"/>
                  <a:pt x="1921333" y="2659796"/>
                </a:cubicBezTo>
                <a:cubicBezTo>
                  <a:pt x="1934621" y="2659796"/>
                  <a:pt x="1934953" y="2646798"/>
                  <a:pt x="1948240" y="2626650"/>
                </a:cubicBezTo>
                <a:cubicBezTo>
                  <a:pt x="1961860" y="2633149"/>
                  <a:pt x="1968503" y="2646473"/>
                  <a:pt x="1982122" y="2652972"/>
                </a:cubicBezTo>
                <a:cubicBezTo>
                  <a:pt x="1995410" y="2666620"/>
                  <a:pt x="2002386" y="2673444"/>
                  <a:pt x="2009029" y="2686768"/>
                </a:cubicBezTo>
                <a:cubicBezTo>
                  <a:pt x="2029292" y="2700416"/>
                  <a:pt x="2049223" y="2720239"/>
                  <a:pt x="2082773" y="2727063"/>
                </a:cubicBezTo>
                <a:cubicBezTo>
                  <a:pt x="2109680" y="2686768"/>
                  <a:pt x="2089417" y="2679943"/>
                  <a:pt x="2076130" y="2679943"/>
                </a:cubicBezTo>
                <a:cubicBezTo>
                  <a:pt x="2062510" y="2673444"/>
                  <a:pt x="2049223" y="2673119"/>
                  <a:pt x="2076130" y="2632825"/>
                </a:cubicBezTo>
                <a:cubicBezTo>
                  <a:pt x="2055867" y="2679943"/>
                  <a:pt x="2109348" y="2632825"/>
                  <a:pt x="2109348" y="2652972"/>
                </a:cubicBezTo>
                <a:cubicBezTo>
                  <a:pt x="2149542" y="2599353"/>
                  <a:pt x="2096393" y="2626000"/>
                  <a:pt x="2082773" y="2632825"/>
                </a:cubicBezTo>
                <a:cubicBezTo>
                  <a:pt x="2089417" y="2619501"/>
                  <a:pt x="2102704" y="2613002"/>
                  <a:pt x="2109348" y="2599679"/>
                </a:cubicBezTo>
                <a:cubicBezTo>
                  <a:pt x="2082441" y="2626325"/>
                  <a:pt x="2089417" y="2613002"/>
                  <a:pt x="2089417" y="2606178"/>
                </a:cubicBezTo>
                <a:cubicBezTo>
                  <a:pt x="2069486" y="2626325"/>
                  <a:pt x="2069154" y="2626325"/>
                  <a:pt x="2035604" y="2666620"/>
                </a:cubicBezTo>
                <a:cubicBezTo>
                  <a:pt x="2048891" y="2633149"/>
                  <a:pt x="2008697" y="2660121"/>
                  <a:pt x="2049223" y="2613002"/>
                </a:cubicBezTo>
                <a:cubicBezTo>
                  <a:pt x="2049223" y="2586030"/>
                  <a:pt x="2015341" y="2639973"/>
                  <a:pt x="2015341" y="2619826"/>
                </a:cubicBezTo>
                <a:cubicBezTo>
                  <a:pt x="2035604" y="2592854"/>
                  <a:pt x="2035604" y="2599353"/>
                  <a:pt x="2049223" y="2579206"/>
                </a:cubicBezTo>
                <a:cubicBezTo>
                  <a:pt x="2049223" y="2565883"/>
                  <a:pt x="2035604" y="2592854"/>
                  <a:pt x="2028960" y="2586030"/>
                </a:cubicBezTo>
                <a:cubicBezTo>
                  <a:pt x="2021984" y="2599353"/>
                  <a:pt x="2028960" y="2592529"/>
                  <a:pt x="2002386" y="2632825"/>
                </a:cubicBezTo>
                <a:cubicBezTo>
                  <a:pt x="1995410" y="2612677"/>
                  <a:pt x="2002053" y="2579206"/>
                  <a:pt x="1975147" y="2592854"/>
                </a:cubicBezTo>
                <a:cubicBezTo>
                  <a:pt x="1995410" y="2572707"/>
                  <a:pt x="1982122" y="2579206"/>
                  <a:pt x="2009029" y="2552235"/>
                </a:cubicBezTo>
                <a:cubicBezTo>
                  <a:pt x="2002386" y="2538911"/>
                  <a:pt x="1982122" y="2579206"/>
                  <a:pt x="1975147" y="2565883"/>
                </a:cubicBezTo>
                <a:cubicBezTo>
                  <a:pt x="1988766" y="2552235"/>
                  <a:pt x="1988766" y="2559058"/>
                  <a:pt x="1988766" y="2559058"/>
                </a:cubicBezTo>
                <a:cubicBezTo>
                  <a:pt x="1982122" y="2538911"/>
                  <a:pt x="1968503" y="2519089"/>
                  <a:pt x="1954884" y="2512264"/>
                </a:cubicBezTo>
                <a:cubicBezTo>
                  <a:pt x="1948240" y="2498941"/>
                  <a:pt x="1928309" y="2485293"/>
                  <a:pt x="1915022" y="2478468"/>
                </a:cubicBezTo>
                <a:cubicBezTo>
                  <a:pt x="1888115" y="2458321"/>
                  <a:pt x="1860876" y="2438174"/>
                  <a:pt x="1833970" y="2404703"/>
                </a:cubicBezTo>
                <a:cubicBezTo>
                  <a:pt x="1827326" y="2411527"/>
                  <a:pt x="1827658" y="2424850"/>
                  <a:pt x="1814039" y="2438498"/>
                </a:cubicBezTo>
                <a:cubicBezTo>
                  <a:pt x="1800752" y="2431674"/>
                  <a:pt x="1760226" y="2458321"/>
                  <a:pt x="1807395" y="2384555"/>
                </a:cubicBezTo>
                <a:cubicBezTo>
                  <a:pt x="1787132" y="2397878"/>
                  <a:pt x="1793776" y="2357584"/>
                  <a:pt x="1753250" y="2404703"/>
                </a:cubicBezTo>
                <a:cubicBezTo>
                  <a:pt x="1773513" y="2364407"/>
                  <a:pt x="1733319" y="2404378"/>
                  <a:pt x="1753250" y="2364083"/>
                </a:cubicBezTo>
                <a:cubicBezTo>
                  <a:pt x="1746606" y="2364083"/>
                  <a:pt x="1733651" y="2391054"/>
                  <a:pt x="1720032" y="2397878"/>
                </a:cubicBezTo>
                <a:cubicBezTo>
                  <a:pt x="1720032" y="2391054"/>
                  <a:pt x="1726675" y="2323788"/>
                  <a:pt x="1686482" y="2370907"/>
                </a:cubicBezTo>
                <a:cubicBezTo>
                  <a:pt x="1713056" y="2303640"/>
                  <a:pt x="1666219" y="2344260"/>
                  <a:pt x="1686482" y="2297141"/>
                </a:cubicBezTo>
                <a:cubicBezTo>
                  <a:pt x="1679506" y="2303965"/>
                  <a:pt x="1665886" y="2303965"/>
                  <a:pt x="1645956" y="2344260"/>
                </a:cubicBezTo>
                <a:cubicBezTo>
                  <a:pt x="1638980" y="2344260"/>
                  <a:pt x="1652599" y="2324113"/>
                  <a:pt x="1666219" y="2310464"/>
                </a:cubicBezTo>
                <a:cubicBezTo>
                  <a:pt x="1625692" y="2324113"/>
                  <a:pt x="1598786" y="2303640"/>
                  <a:pt x="1578855" y="2276993"/>
                </a:cubicBezTo>
                <a:cubicBezTo>
                  <a:pt x="1572211" y="2263345"/>
                  <a:pt x="1558592" y="2250347"/>
                  <a:pt x="1551616" y="2243523"/>
                </a:cubicBezTo>
                <a:cubicBezTo>
                  <a:pt x="1538329" y="2230199"/>
                  <a:pt x="1525042" y="2223375"/>
                  <a:pt x="1505111" y="2230199"/>
                </a:cubicBezTo>
                <a:cubicBezTo>
                  <a:pt x="1538661" y="2183080"/>
                  <a:pt x="1498135" y="2223050"/>
                  <a:pt x="1518398" y="2189579"/>
                </a:cubicBezTo>
                <a:cubicBezTo>
                  <a:pt x="1404128" y="2182755"/>
                  <a:pt x="1330384" y="2115813"/>
                  <a:pt x="1249664" y="2055371"/>
                </a:cubicBezTo>
                <a:cubicBezTo>
                  <a:pt x="1370578" y="2082343"/>
                  <a:pt x="1518398" y="2135961"/>
                  <a:pt x="1578855" y="2236699"/>
                </a:cubicBezTo>
                <a:cubicBezTo>
                  <a:pt x="1592142" y="2223375"/>
                  <a:pt x="1612405" y="2176581"/>
                  <a:pt x="1626025" y="2169757"/>
                </a:cubicBezTo>
                <a:cubicBezTo>
                  <a:pt x="1605762" y="2210052"/>
                  <a:pt x="1612405" y="2223375"/>
                  <a:pt x="1626025" y="2216551"/>
                </a:cubicBezTo>
                <a:cubicBezTo>
                  <a:pt x="1599118" y="2250022"/>
                  <a:pt x="1612738" y="2250347"/>
                  <a:pt x="1632668" y="2250347"/>
                </a:cubicBezTo>
                <a:cubicBezTo>
                  <a:pt x="1646288" y="2236699"/>
                  <a:pt x="1652599" y="2216551"/>
                  <a:pt x="1652599" y="2216551"/>
                </a:cubicBezTo>
                <a:cubicBezTo>
                  <a:pt x="1645956" y="2256846"/>
                  <a:pt x="1672862" y="2250022"/>
                  <a:pt x="1720032" y="2216551"/>
                </a:cubicBezTo>
                <a:cubicBezTo>
                  <a:pt x="1706745" y="2229874"/>
                  <a:pt x="1706412" y="2243523"/>
                  <a:pt x="1693125" y="2250347"/>
                </a:cubicBezTo>
                <a:cubicBezTo>
                  <a:pt x="1733319" y="2236699"/>
                  <a:pt x="1760226" y="2250022"/>
                  <a:pt x="1746606" y="2310464"/>
                </a:cubicBezTo>
                <a:cubicBezTo>
                  <a:pt x="1780157" y="2256846"/>
                  <a:pt x="1766869" y="2276993"/>
                  <a:pt x="1793776" y="2230199"/>
                </a:cubicBezTo>
                <a:cubicBezTo>
                  <a:pt x="1787132" y="2250347"/>
                  <a:pt x="1766869" y="2283817"/>
                  <a:pt x="1766869" y="2303965"/>
                </a:cubicBezTo>
                <a:cubicBezTo>
                  <a:pt x="1787132" y="2310464"/>
                  <a:pt x="1807063" y="2317288"/>
                  <a:pt x="1833970" y="2330937"/>
                </a:cubicBezTo>
                <a:cubicBezTo>
                  <a:pt x="1854233" y="2344260"/>
                  <a:pt x="1867852" y="2364407"/>
                  <a:pt x="1867852" y="2404703"/>
                </a:cubicBezTo>
                <a:cubicBezTo>
                  <a:pt x="1887783" y="2384555"/>
                  <a:pt x="1881139" y="2384555"/>
                  <a:pt x="1874496" y="2377731"/>
                </a:cubicBezTo>
                <a:cubicBezTo>
                  <a:pt x="1894759" y="2404703"/>
                  <a:pt x="1921333" y="2418351"/>
                  <a:pt x="1948240" y="2431674"/>
                </a:cubicBezTo>
                <a:cubicBezTo>
                  <a:pt x="1961860" y="2438498"/>
                  <a:pt x="1982122" y="2438498"/>
                  <a:pt x="1995410" y="2444998"/>
                </a:cubicBezTo>
                <a:cubicBezTo>
                  <a:pt x="2015673" y="2451822"/>
                  <a:pt x="2028960" y="2451497"/>
                  <a:pt x="2049223" y="2458321"/>
                </a:cubicBezTo>
                <a:cubicBezTo>
                  <a:pt x="2116324" y="2471644"/>
                  <a:pt x="2183424" y="2485293"/>
                  <a:pt x="2223618" y="2532412"/>
                </a:cubicBezTo>
                <a:cubicBezTo>
                  <a:pt x="2230262" y="2539236"/>
                  <a:pt x="2243881" y="2532412"/>
                  <a:pt x="2257500" y="2505440"/>
                </a:cubicBezTo>
                <a:cubicBezTo>
                  <a:pt x="2257500" y="2545735"/>
                  <a:pt x="2277431" y="2565883"/>
                  <a:pt x="2310982" y="2572382"/>
                </a:cubicBezTo>
                <a:cubicBezTo>
                  <a:pt x="2324601" y="2572382"/>
                  <a:pt x="2344864" y="2572382"/>
                  <a:pt x="2358151" y="2572382"/>
                </a:cubicBezTo>
                <a:cubicBezTo>
                  <a:pt x="2378414" y="2572382"/>
                  <a:pt x="2398345" y="2565883"/>
                  <a:pt x="2418608" y="2565883"/>
                </a:cubicBezTo>
                <a:cubicBezTo>
                  <a:pt x="2404989" y="2579206"/>
                  <a:pt x="2392034" y="2592854"/>
                  <a:pt x="2378414" y="2606178"/>
                </a:cubicBezTo>
                <a:cubicBezTo>
                  <a:pt x="2459134" y="2572707"/>
                  <a:pt x="2505972" y="2612677"/>
                  <a:pt x="2519259" y="2659796"/>
                </a:cubicBezTo>
                <a:cubicBezTo>
                  <a:pt x="2526235" y="2646473"/>
                  <a:pt x="2526235" y="2646473"/>
                  <a:pt x="2526235" y="2646473"/>
                </a:cubicBezTo>
                <a:cubicBezTo>
                  <a:pt x="2559785" y="2632825"/>
                  <a:pt x="2532878" y="2706915"/>
                  <a:pt x="2613266" y="2646473"/>
                </a:cubicBezTo>
                <a:cubicBezTo>
                  <a:pt x="2606622" y="2659796"/>
                  <a:pt x="2599979" y="2666620"/>
                  <a:pt x="2586359" y="2679943"/>
                </a:cubicBezTo>
                <a:cubicBezTo>
                  <a:pt x="2599979" y="2673444"/>
                  <a:pt x="2613598" y="2673444"/>
                  <a:pt x="2626885" y="2673444"/>
                </a:cubicBezTo>
                <a:cubicBezTo>
                  <a:pt x="2640505" y="2673444"/>
                  <a:pt x="2653792" y="2679943"/>
                  <a:pt x="2660768" y="2679943"/>
                </a:cubicBezTo>
                <a:cubicBezTo>
                  <a:pt x="2680699" y="2686768"/>
                  <a:pt x="2693986" y="2700091"/>
                  <a:pt x="2687342" y="2727063"/>
                </a:cubicBezTo>
                <a:cubicBezTo>
                  <a:pt x="2700630" y="2727063"/>
                  <a:pt x="2714249" y="2686768"/>
                  <a:pt x="2720893" y="2693592"/>
                </a:cubicBezTo>
                <a:cubicBezTo>
                  <a:pt x="2720893" y="2733887"/>
                  <a:pt x="2761419" y="2740386"/>
                  <a:pt x="2821876" y="2727063"/>
                </a:cubicBezTo>
                <a:cubicBezTo>
                  <a:pt x="2808256" y="2727063"/>
                  <a:pt x="2808256" y="2713740"/>
                  <a:pt x="2808256" y="2700416"/>
                </a:cubicBezTo>
                <a:cubicBezTo>
                  <a:pt x="2801612" y="2686768"/>
                  <a:pt x="2801612" y="2666620"/>
                  <a:pt x="2801612" y="2652972"/>
                </a:cubicBezTo>
                <a:cubicBezTo>
                  <a:pt x="2801612" y="2619501"/>
                  <a:pt x="2788325" y="2599679"/>
                  <a:pt x="2741156" y="2613002"/>
                </a:cubicBezTo>
                <a:cubicBezTo>
                  <a:pt x="2768062" y="2572707"/>
                  <a:pt x="2781349" y="2586030"/>
                  <a:pt x="2814900" y="2552235"/>
                </a:cubicBezTo>
                <a:cubicBezTo>
                  <a:pt x="2794969" y="2545735"/>
                  <a:pt x="2754443" y="2565883"/>
                  <a:pt x="2720893" y="2572382"/>
                </a:cubicBezTo>
                <a:cubicBezTo>
                  <a:pt x="2687342" y="2586030"/>
                  <a:pt x="2660436" y="2592854"/>
                  <a:pt x="2673723" y="2539236"/>
                </a:cubicBezTo>
                <a:cubicBezTo>
                  <a:pt x="2673723" y="2566208"/>
                  <a:pt x="2707605" y="2572707"/>
                  <a:pt x="2761419" y="2519089"/>
                </a:cubicBezTo>
                <a:cubicBezTo>
                  <a:pt x="2741156" y="2552559"/>
                  <a:pt x="2781349" y="2532087"/>
                  <a:pt x="2787993" y="2545410"/>
                </a:cubicBezTo>
                <a:cubicBezTo>
                  <a:pt x="2814900" y="2505115"/>
                  <a:pt x="2801612" y="2505440"/>
                  <a:pt x="2787993" y="2505440"/>
                </a:cubicBezTo>
                <a:cubicBezTo>
                  <a:pt x="2781349" y="2505440"/>
                  <a:pt x="2761086" y="2511939"/>
                  <a:pt x="2767730" y="2478468"/>
                </a:cubicBezTo>
                <a:cubicBezTo>
                  <a:pt x="2774374" y="2471644"/>
                  <a:pt x="2781349" y="2464820"/>
                  <a:pt x="2787993" y="2458321"/>
                </a:cubicBezTo>
                <a:cubicBezTo>
                  <a:pt x="2808256" y="2438174"/>
                  <a:pt x="2781349" y="2465145"/>
                  <a:pt x="2774706" y="2478468"/>
                </a:cubicBezTo>
                <a:cubicBezTo>
                  <a:pt x="2801280" y="2478468"/>
                  <a:pt x="2821543" y="2485293"/>
                  <a:pt x="2861737" y="2485293"/>
                </a:cubicBezTo>
                <a:cubicBezTo>
                  <a:pt x="2895620" y="2438174"/>
                  <a:pt x="2862069" y="2431674"/>
                  <a:pt x="2835163" y="2444998"/>
                </a:cubicBezTo>
                <a:cubicBezTo>
                  <a:pt x="2848782" y="2431674"/>
                  <a:pt x="2855094" y="2431674"/>
                  <a:pt x="2868713" y="2418026"/>
                </a:cubicBezTo>
                <a:cubicBezTo>
                  <a:pt x="2861737" y="2397878"/>
                  <a:pt x="2821876" y="2444998"/>
                  <a:pt x="2821876" y="2431674"/>
                </a:cubicBezTo>
                <a:cubicBezTo>
                  <a:pt x="2855426" y="2404703"/>
                  <a:pt x="2875357" y="2397878"/>
                  <a:pt x="2888976" y="2397878"/>
                </a:cubicBezTo>
                <a:cubicBezTo>
                  <a:pt x="2908907" y="2350759"/>
                  <a:pt x="2828519" y="2418026"/>
                  <a:pt x="2821876" y="2384555"/>
                </a:cubicBezTo>
                <a:cubicBezTo>
                  <a:pt x="2855426" y="2337436"/>
                  <a:pt x="2841806" y="2330937"/>
                  <a:pt x="2821876" y="2330937"/>
                </a:cubicBezTo>
                <a:cubicBezTo>
                  <a:pt x="2895620" y="2256846"/>
                  <a:pt x="2855426" y="2330937"/>
                  <a:pt x="2848782" y="2351084"/>
                </a:cubicBezTo>
                <a:cubicBezTo>
                  <a:pt x="2875689" y="2344260"/>
                  <a:pt x="2868713" y="2364083"/>
                  <a:pt x="2895620" y="2370907"/>
                </a:cubicBezTo>
                <a:cubicBezTo>
                  <a:pt x="2895620" y="2370907"/>
                  <a:pt x="2902263" y="2364083"/>
                  <a:pt x="2902263" y="2364083"/>
                </a:cubicBezTo>
                <a:cubicBezTo>
                  <a:pt x="2929170" y="2377731"/>
                  <a:pt x="2855426" y="2438498"/>
                  <a:pt x="2922526" y="2431674"/>
                </a:cubicBezTo>
                <a:cubicBezTo>
                  <a:pt x="2963052" y="2378056"/>
                  <a:pt x="2915882" y="2397878"/>
                  <a:pt x="2929170" y="2364083"/>
                </a:cubicBezTo>
                <a:cubicBezTo>
                  <a:pt x="2936145" y="2350759"/>
                  <a:pt x="2956076" y="2324113"/>
                  <a:pt x="2969364" y="2310464"/>
                </a:cubicBezTo>
                <a:cubicBezTo>
                  <a:pt x="2969364" y="2290317"/>
                  <a:pt x="2909239" y="2323788"/>
                  <a:pt x="2929170" y="2283492"/>
                </a:cubicBezTo>
                <a:cubicBezTo>
                  <a:pt x="2956076" y="2276993"/>
                  <a:pt x="2989627" y="2283817"/>
                  <a:pt x="3003246" y="2303965"/>
                </a:cubicBezTo>
                <a:cubicBezTo>
                  <a:pt x="2969696" y="2337436"/>
                  <a:pt x="2996270" y="2303965"/>
                  <a:pt x="2982983" y="2303965"/>
                </a:cubicBezTo>
                <a:cubicBezTo>
                  <a:pt x="2915882" y="2370907"/>
                  <a:pt x="2989959" y="2323788"/>
                  <a:pt x="2942789" y="2377731"/>
                </a:cubicBezTo>
                <a:cubicBezTo>
                  <a:pt x="2963052" y="2384555"/>
                  <a:pt x="3009890" y="2283817"/>
                  <a:pt x="3016533" y="2317288"/>
                </a:cubicBezTo>
                <a:cubicBezTo>
                  <a:pt x="3009890" y="2324113"/>
                  <a:pt x="3009890" y="2324113"/>
                  <a:pt x="3003246" y="2324113"/>
                </a:cubicBezTo>
                <a:cubicBezTo>
                  <a:pt x="2996270" y="2330937"/>
                  <a:pt x="2989627" y="2337761"/>
                  <a:pt x="2989627" y="2344260"/>
                </a:cubicBezTo>
                <a:cubicBezTo>
                  <a:pt x="3043440" y="2297466"/>
                  <a:pt x="3043440" y="2324113"/>
                  <a:pt x="3070346" y="2344260"/>
                </a:cubicBezTo>
                <a:cubicBezTo>
                  <a:pt x="3083634" y="2324113"/>
                  <a:pt x="3076990" y="2297141"/>
                  <a:pt x="3090609" y="2310464"/>
                </a:cubicBezTo>
                <a:cubicBezTo>
                  <a:pt x="3076990" y="2303965"/>
                  <a:pt x="3043440" y="2270169"/>
                  <a:pt x="3009890" y="2290317"/>
                </a:cubicBezTo>
                <a:cubicBezTo>
                  <a:pt x="3023177" y="2250022"/>
                  <a:pt x="2969696" y="2250022"/>
                  <a:pt x="2915882" y="2283492"/>
                </a:cubicBezTo>
                <a:cubicBezTo>
                  <a:pt x="2895620" y="2283492"/>
                  <a:pt x="2875689" y="2270494"/>
                  <a:pt x="2855426" y="2263670"/>
                </a:cubicBezTo>
                <a:cubicBezTo>
                  <a:pt x="2835495" y="2257171"/>
                  <a:pt x="2808256" y="2250347"/>
                  <a:pt x="2781349" y="2250347"/>
                </a:cubicBezTo>
                <a:cubicBezTo>
                  <a:pt x="2761086" y="2210052"/>
                  <a:pt x="2734180" y="2183080"/>
                  <a:pt x="2700630" y="2162932"/>
                </a:cubicBezTo>
                <a:cubicBezTo>
                  <a:pt x="2667079" y="2135961"/>
                  <a:pt x="2626885" y="2122312"/>
                  <a:pt x="2586359" y="2102165"/>
                </a:cubicBezTo>
                <a:cubicBezTo>
                  <a:pt x="2512615" y="2061870"/>
                  <a:pt x="2445515" y="2015401"/>
                  <a:pt x="2425252" y="1907839"/>
                </a:cubicBezTo>
                <a:cubicBezTo>
                  <a:pt x="2398345" y="1914338"/>
                  <a:pt x="2378414" y="1887367"/>
                  <a:pt x="2337888" y="1920838"/>
                </a:cubicBezTo>
                <a:cubicBezTo>
                  <a:pt x="2351508" y="1893866"/>
                  <a:pt x="2392034" y="1880867"/>
                  <a:pt x="2378414" y="1867219"/>
                </a:cubicBezTo>
                <a:cubicBezTo>
                  <a:pt x="2398677" y="1840572"/>
                  <a:pt x="2405321" y="1847397"/>
                  <a:pt x="2438871" y="1807102"/>
                </a:cubicBezTo>
                <a:cubicBezTo>
                  <a:pt x="2445515" y="1753158"/>
                  <a:pt x="2378082" y="1786954"/>
                  <a:pt x="2391701" y="1719687"/>
                </a:cubicBezTo>
                <a:cubicBezTo>
                  <a:pt x="2411632" y="1699540"/>
                  <a:pt x="2438871" y="1652421"/>
                  <a:pt x="2438871" y="1639097"/>
                </a:cubicBezTo>
                <a:cubicBezTo>
                  <a:pt x="2378414" y="1719687"/>
                  <a:pt x="2351175" y="1699215"/>
                  <a:pt x="2297362" y="1753158"/>
                </a:cubicBezTo>
                <a:cubicBezTo>
                  <a:pt x="2284075" y="1759657"/>
                  <a:pt x="2304338" y="1733011"/>
                  <a:pt x="2297362" y="1726511"/>
                </a:cubicBezTo>
                <a:cubicBezTo>
                  <a:pt x="2317625" y="1726511"/>
                  <a:pt x="2358483" y="1679392"/>
                  <a:pt x="2378414" y="1692716"/>
                </a:cubicBezTo>
                <a:cubicBezTo>
                  <a:pt x="2411964" y="1652421"/>
                  <a:pt x="2391701" y="1659245"/>
                  <a:pt x="2398345" y="1639097"/>
                </a:cubicBezTo>
                <a:cubicBezTo>
                  <a:pt x="2411632" y="1625774"/>
                  <a:pt x="2418608" y="1632273"/>
                  <a:pt x="2431895" y="1632273"/>
                </a:cubicBezTo>
                <a:cubicBezTo>
                  <a:pt x="2452158" y="1598802"/>
                  <a:pt x="2438871" y="1605302"/>
                  <a:pt x="2459134" y="1585154"/>
                </a:cubicBezTo>
                <a:cubicBezTo>
                  <a:pt x="2452158" y="1571831"/>
                  <a:pt x="2438871" y="1578655"/>
                  <a:pt x="2418608" y="1612126"/>
                </a:cubicBezTo>
                <a:cubicBezTo>
                  <a:pt x="2404989" y="1591978"/>
                  <a:pt x="2398677" y="1571506"/>
                  <a:pt x="2371770" y="1578330"/>
                </a:cubicBezTo>
                <a:cubicBezTo>
                  <a:pt x="2405321" y="1484416"/>
                  <a:pt x="2317957" y="1517887"/>
                  <a:pt x="2291051" y="1517887"/>
                </a:cubicBezTo>
                <a:cubicBezTo>
                  <a:pt x="2277763" y="1524712"/>
                  <a:pt x="2298026" y="1490916"/>
                  <a:pt x="2291051" y="1490916"/>
                </a:cubicBezTo>
                <a:cubicBezTo>
                  <a:pt x="2277763" y="1464269"/>
                  <a:pt x="2236905" y="1464594"/>
                  <a:pt x="2203355" y="1464594"/>
                </a:cubicBezTo>
                <a:cubicBezTo>
                  <a:pt x="2163161" y="1457770"/>
                  <a:pt x="2136254" y="1450621"/>
                  <a:pt x="2143230" y="1390178"/>
                </a:cubicBezTo>
                <a:cubicBezTo>
                  <a:pt x="2116324" y="1410326"/>
                  <a:pt x="2122967" y="1383679"/>
                  <a:pt x="2149874" y="1336560"/>
                </a:cubicBezTo>
                <a:cubicBezTo>
                  <a:pt x="2183424" y="1303089"/>
                  <a:pt x="2203687" y="1323236"/>
                  <a:pt x="2243881" y="1276442"/>
                </a:cubicBezTo>
                <a:cubicBezTo>
                  <a:pt x="2264144" y="1242646"/>
                  <a:pt x="2277763" y="1209176"/>
                  <a:pt x="2270788" y="1202676"/>
                </a:cubicBezTo>
                <a:cubicBezTo>
                  <a:pt x="2237237" y="1242971"/>
                  <a:pt x="2257168" y="1168880"/>
                  <a:pt x="2216974" y="1249471"/>
                </a:cubicBezTo>
                <a:cubicBezTo>
                  <a:pt x="2183424" y="1282941"/>
                  <a:pt x="2243881" y="1189028"/>
                  <a:pt x="2250525" y="1189028"/>
                </a:cubicBezTo>
                <a:cubicBezTo>
                  <a:pt x="2216974" y="1182204"/>
                  <a:pt x="2257500" y="1088290"/>
                  <a:pt x="2237237" y="1081466"/>
                </a:cubicBezTo>
                <a:cubicBezTo>
                  <a:pt x="2284075" y="1034347"/>
                  <a:pt x="2250525" y="1141909"/>
                  <a:pt x="2297362" y="1141909"/>
                </a:cubicBezTo>
                <a:cubicBezTo>
                  <a:pt x="2304338" y="1141909"/>
                  <a:pt x="2324601" y="1088290"/>
                  <a:pt x="2337888" y="1074642"/>
                </a:cubicBezTo>
                <a:cubicBezTo>
                  <a:pt x="2371438" y="1021024"/>
                  <a:pt x="2331245" y="1041171"/>
                  <a:pt x="2337888" y="1014525"/>
                </a:cubicBezTo>
                <a:cubicBezTo>
                  <a:pt x="2378414" y="960581"/>
                  <a:pt x="2351175" y="1041171"/>
                  <a:pt x="2398345" y="980729"/>
                </a:cubicBezTo>
                <a:cubicBezTo>
                  <a:pt x="2391701" y="1014200"/>
                  <a:pt x="2411964" y="1081466"/>
                  <a:pt x="2472421" y="973905"/>
                </a:cubicBezTo>
                <a:cubicBezTo>
                  <a:pt x="2505972" y="1007375"/>
                  <a:pt x="2552809" y="1027523"/>
                  <a:pt x="2599979" y="1034347"/>
                </a:cubicBezTo>
                <a:cubicBezTo>
                  <a:pt x="2646816" y="1040846"/>
                  <a:pt x="2700962" y="1040846"/>
                  <a:pt x="2761419" y="1040846"/>
                </a:cubicBezTo>
                <a:cubicBezTo>
                  <a:pt x="2869045" y="1047670"/>
                  <a:pt x="2969696" y="1054495"/>
                  <a:pt x="3023509" y="1141909"/>
                </a:cubicBezTo>
                <a:cubicBezTo>
                  <a:pt x="3036796" y="1141909"/>
                  <a:pt x="3029821" y="1121761"/>
                  <a:pt x="3050083" y="1108438"/>
                </a:cubicBezTo>
                <a:cubicBezTo>
                  <a:pt x="3036464" y="1148733"/>
                  <a:pt x="3076990" y="1114937"/>
                  <a:pt x="3070346" y="1141909"/>
                </a:cubicBezTo>
                <a:cubicBezTo>
                  <a:pt x="3103897" y="1081466"/>
                  <a:pt x="3063371" y="1088290"/>
                  <a:pt x="3043108" y="1088290"/>
                </a:cubicBezTo>
                <a:cubicBezTo>
                  <a:pt x="3023177" y="1088290"/>
                  <a:pt x="3016533" y="1040846"/>
                  <a:pt x="2996270" y="1040846"/>
                </a:cubicBezTo>
                <a:cubicBezTo>
                  <a:pt x="2956076" y="1047670"/>
                  <a:pt x="2922526" y="994052"/>
                  <a:pt x="2875357" y="973905"/>
                </a:cubicBezTo>
                <a:cubicBezTo>
                  <a:pt x="2915550" y="893314"/>
                  <a:pt x="2855426" y="933609"/>
                  <a:pt x="2848782" y="913462"/>
                </a:cubicBezTo>
                <a:cubicBezTo>
                  <a:pt x="2869045" y="886815"/>
                  <a:pt x="2882000" y="893314"/>
                  <a:pt x="2895620" y="900139"/>
                </a:cubicBezTo>
                <a:cubicBezTo>
                  <a:pt x="2902263" y="906963"/>
                  <a:pt x="2909239" y="920286"/>
                  <a:pt x="2909239" y="933934"/>
                </a:cubicBezTo>
                <a:cubicBezTo>
                  <a:pt x="2942789" y="900139"/>
                  <a:pt x="2969696" y="886490"/>
                  <a:pt x="3003246" y="873167"/>
                </a:cubicBezTo>
                <a:cubicBezTo>
                  <a:pt x="2996270" y="886490"/>
                  <a:pt x="2989627" y="900139"/>
                  <a:pt x="2976007" y="906963"/>
                </a:cubicBezTo>
                <a:cubicBezTo>
                  <a:pt x="2989627" y="900139"/>
                  <a:pt x="2996602" y="900139"/>
                  <a:pt x="3003246" y="906963"/>
                </a:cubicBezTo>
                <a:cubicBezTo>
                  <a:pt x="3016533" y="886815"/>
                  <a:pt x="3016865" y="879666"/>
                  <a:pt x="3030153" y="859519"/>
                </a:cubicBezTo>
                <a:cubicBezTo>
                  <a:pt x="3003246" y="919961"/>
                  <a:pt x="3056727" y="886490"/>
                  <a:pt x="3090609" y="866343"/>
                </a:cubicBezTo>
                <a:cubicBezTo>
                  <a:pt x="3090609" y="879666"/>
                  <a:pt x="3070014" y="893314"/>
                  <a:pt x="3056727" y="906963"/>
                </a:cubicBezTo>
                <a:cubicBezTo>
                  <a:pt x="3070014" y="913462"/>
                  <a:pt x="3083634" y="900139"/>
                  <a:pt x="3076990" y="920286"/>
                </a:cubicBezTo>
                <a:cubicBezTo>
                  <a:pt x="3090277" y="927110"/>
                  <a:pt x="3103897" y="886490"/>
                  <a:pt x="3097253" y="886490"/>
                </a:cubicBezTo>
                <a:cubicBezTo>
                  <a:pt x="3117516" y="886490"/>
                  <a:pt x="3103565" y="920286"/>
                  <a:pt x="3137447" y="900139"/>
                </a:cubicBezTo>
                <a:cubicBezTo>
                  <a:pt x="3170997" y="859844"/>
                  <a:pt x="3130803" y="879991"/>
                  <a:pt x="3164354" y="846520"/>
                </a:cubicBezTo>
                <a:cubicBezTo>
                  <a:pt x="3157710" y="839696"/>
                  <a:pt x="3150734" y="819549"/>
                  <a:pt x="3150734" y="805900"/>
                </a:cubicBezTo>
                <a:cubicBezTo>
                  <a:pt x="3144091" y="785753"/>
                  <a:pt x="3144091" y="772754"/>
                  <a:pt x="3144091" y="752607"/>
                </a:cubicBezTo>
                <a:cubicBezTo>
                  <a:pt x="3150734" y="745783"/>
                  <a:pt x="3157710" y="758781"/>
                  <a:pt x="3170997" y="765605"/>
                </a:cubicBezTo>
                <a:cubicBezTo>
                  <a:pt x="3177641" y="778929"/>
                  <a:pt x="3191261" y="785753"/>
                  <a:pt x="3211523" y="765605"/>
                </a:cubicBezTo>
                <a:cubicBezTo>
                  <a:pt x="3218167" y="711987"/>
                  <a:pt x="3177641" y="705163"/>
                  <a:pt x="3150734" y="698339"/>
                </a:cubicBezTo>
                <a:cubicBezTo>
                  <a:pt x="3177641" y="671692"/>
                  <a:pt x="3191261" y="664868"/>
                  <a:pt x="3204880" y="685015"/>
                </a:cubicBezTo>
                <a:cubicBezTo>
                  <a:pt x="3211523" y="671692"/>
                  <a:pt x="3204880" y="672017"/>
                  <a:pt x="3204880" y="665193"/>
                </a:cubicBezTo>
                <a:cubicBezTo>
                  <a:pt x="3211523" y="651869"/>
                  <a:pt x="3218167" y="658369"/>
                  <a:pt x="3225143" y="665193"/>
                </a:cubicBezTo>
                <a:cubicBezTo>
                  <a:pt x="3191261" y="645045"/>
                  <a:pt x="3204547" y="604750"/>
                  <a:pt x="3177641" y="570954"/>
                </a:cubicBezTo>
                <a:cubicBezTo>
                  <a:pt x="3238098" y="497189"/>
                  <a:pt x="3151067" y="544308"/>
                  <a:pt x="3191261" y="483865"/>
                </a:cubicBezTo>
                <a:cubicBezTo>
                  <a:pt x="3224811" y="557631"/>
                  <a:pt x="3318818" y="470217"/>
                  <a:pt x="3338749" y="550807"/>
                </a:cubicBezTo>
                <a:cubicBezTo>
                  <a:pt x="3352368" y="544308"/>
                  <a:pt x="3365987" y="530659"/>
                  <a:pt x="3359012" y="530659"/>
                </a:cubicBezTo>
                <a:cubicBezTo>
                  <a:pt x="3399538" y="497189"/>
                  <a:pt x="3399538" y="564130"/>
                  <a:pt x="3439731" y="530659"/>
                </a:cubicBezTo>
                <a:cubicBezTo>
                  <a:pt x="3399538" y="624573"/>
                  <a:pt x="3486901" y="577454"/>
                  <a:pt x="3507164" y="591102"/>
                </a:cubicBezTo>
                <a:cubicBezTo>
                  <a:pt x="3507164" y="685015"/>
                  <a:pt x="3648009" y="718811"/>
                  <a:pt x="3654985" y="805900"/>
                </a:cubicBezTo>
                <a:cubicBezTo>
                  <a:pt x="3701822" y="765605"/>
                  <a:pt x="3668272" y="826048"/>
                  <a:pt x="3728729" y="792577"/>
                </a:cubicBezTo>
                <a:cubicBezTo>
                  <a:pt x="3715109" y="805900"/>
                  <a:pt x="3708466" y="806225"/>
                  <a:pt x="3701490" y="819549"/>
                </a:cubicBezTo>
                <a:cubicBezTo>
                  <a:pt x="3735372" y="806225"/>
                  <a:pt x="3762611" y="812724"/>
                  <a:pt x="3789518" y="819549"/>
                </a:cubicBezTo>
                <a:cubicBezTo>
                  <a:pt x="3816092" y="819549"/>
                  <a:pt x="3849310" y="819549"/>
                  <a:pt x="3889836" y="805900"/>
                </a:cubicBezTo>
                <a:cubicBezTo>
                  <a:pt x="3909767" y="779254"/>
                  <a:pt x="3849310" y="805900"/>
                  <a:pt x="3889836" y="765605"/>
                </a:cubicBezTo>
                <a:cubicBezTo>
                  <a:pt x="3936674" y="785753"/>
                  <a:pt x="3930030" y="832872"/>
                  <a:pt x="4004107" y="799401"/>
                </a:cubicBezTo>
                <a:cubicBezTo>
                  <a:pt x="3990487" y="826048"/>
                  <a:pt x="3990487" y="839371"/>
                  <a:pt x="3990487" y="853019"/>
                </a:cubicBezTo>
                <a:cubicBezTo>
                  <a:pt x="4004107" y="853019"/>
                  <a:pt x="4037657" y="799401"/>
                  <a:pt x="4037657" y="819549"/>
                </a:cubicBezTo>
                <a:cubicBezTo>
                  <a:pt x="4017726" y="853019"/>
                  <a:pt x="4010750" y="839371"/>
                  <a:pt x="3997463" y="859519"/>
                </a:cubicBezTo>
                <a:cubicBezTo>
                  <a:pt x="4024037" y="859519"/>
                  <a:pt x="4031013" y="859844"/>
                  <a:pt x="4051276" y="879991"/>
                </a:cubicBezTo>
                <a:cubicBezTo>
                  <a:pt x="4054598" y="866343"/>
                  <a:pt x="4059581" y="859519"/>
                  <a:pt x="4067221" y="852045"/>
                </a:cubicBezTo>
                <a:lnTo>
                  <a:pt x="4092135" y="826048"/>
                </a:lnTo>
                <a:lnTo>
                  <a:pt x="4076854" y="849770"/>
                </a:lnTo>
                <a:cubicBezTo>
                  <a:pt x="4059913" y="886165"/>
                  <a:pt x="4076190" y="900139"/>
                  <a:pt x="4111733" y="879991"/>
                </a:cubicBezTo>
                <a:cubicBezTo>
                  <a:pt x="4118377" y="866343"/>
                  <a:pt x="4111733" y="866343"/>
                  <a:pt x="4104758" y="859519"/>
                </a:cubicBezTo>
                <a:cubicBezTo>
                  <a:pt x="4125021" y="853019"/>
                  <a:pt x="4158571" y="826373"/>
                  <a:pt x="4171858" y="826373"/>
                </a:cubicBezTo>
                <a:cubicBezTo>
                  <a:pt x="4138308" y="859844"/>
                  <a:pt x="4125021" y="879991"/>
                  <a:pt x="4111733" y="920286"/>
                </a:cubicBezTo>
                <a:cubicBezTo>
                  <a:pt x="4138640" y="900139"/>
                  <a:pt x="4144951" y="954082"/>
                  <a:pt x="4178834" y="933934"/>
                </a:cubicBezTo>
                <a:cubicBezTo>
                  <a:pt x="4198765" y="900139"/>
                  <a:pt x="4131664" y="920286"/>
                  <a:pt x="4185477" y="873167"/>
                </a:cubicBezTo>
                <a:cubicBezTo>
                  <a:pt x="4171858" y="920286"/>
                  <a:pt x="4205741" y="893314"/>
                  <a:pt x="4239291" y="879991"/>
                </a:cubicBezTo>
                <a:cubicBezTo>
                  <a:pt x="4212384" y="906638"/>
                  <a:pt x="4212384" y="927110"/>
                  <a:pt x="4232647" y="933934"/>
                </a:cubicBezTo>
                <a:cubicBezTo>
                  <a:pt x="4246267" y="947258"/>
                  <a:pt x="4279485" y="940434"/>
                  <a:pt x="4313367" y="906963"/>
                </a:cubicBezTo>
                <a:cubicBezTo>
                  <a:pt x="4333298" y="913462"/>
                  <a:pt x="4279817" y="980404"/>
                  <a:pt x="4326654" y="940109"/>
                </a:cubicBezTo>
                <a:cubicBezTo>
                  <a:pt x="4299748" y="973905"/>
                  <a:pt x="4313367" y="994377"/>
                  <a:pt x="4326654" y="1007700"/>
                </a:cubicBezTo>
                <a:cubicBezTo>
                  <a:pt x="4346917" y="994377"/>
                  <a:pt x="4340274" y="987553"/>
                  <a:pt x="4340274" y="987553"/>
                </a:cubicBezTo>
                <a:cubicBezTo>
                  <a:pt x="4380468" y="953757"/>
                  <a:pt x="4306391" y="1081141"/>
                  <a:pt x="4387111" y="1027523"/>
                </a:cubicBezTo>
                <a:cubicBezTo>
                  <a:pt x="4373492" y="1034347"/>
                  <a:pt x="4373492" y="1041171"/>
                  <a:pt x="4373492" y="1047670"/>
                </a:cubicBezTo>
                <a:cubicBezTo>
                  <a:pt x="4387111" y="1041171"/>
                  <a:pt x="4387111" y="1027848"/>
                  <a:pt x="4407374" y="1021024"/>
                </a:cubicBezTo>
                <a:cubicBezTo>
                  <a:pt x="4407374" y="1041171"/>
                  <a:pt x="4393755" y="1041171"/>
                  <a:pt x="4373492" y="1068143"/>
                </a:cubicBezTo>
                <a:cubicBezTo>
                  <a:pt x="4407042" y="1041171"/>
                  <a:pt x="4433949" y="1034672"/>
                  <a:pt x="4467499" y="1021024"/>
                </a:cubicBezTo>
                <a:cubicBezTo>
                  <a:pt x="4454212" y="1041171"/>
                  <a:pt x="4433949" y="1068143"/>
                  <a:pt x="4447236" y="1074642"/>
                </a:cubicBezTo>
                <a:cubicBezTo>
                  <a:pt x="4467499" y="1021024"/>
                  <a:pt x="4514669" y="1041171"/>
                  <a:pt x="4467499" y="1081466"/>
                </a:cubicBezTo>
                <a:cubicBezTo>
                  <a:pt x="4481118" y="1081466"/>
                  <a:pt x="4515001" y="1067818"/>
                  <a:pt x="4515001" y="1054495"/>
                </a:cubicBezTo>
                <a:cubicBezTo>
                  <a:pt x="4521644" y="1054495"/>
                  <a:pt x="4487762" y="1128585"/>
                  <a:pt x="4548219" y="1081466"/>
                </a:cubicBezTo>
                <a:cubicBezTo>
                  <a:pt x="4521312" y="1148733"/>
                  <a:pt x="4595389" y="1148733"/>
                  <a:pt x="4648870" y="1101614"/>
                </a:cubicBezTo>
                <a:cubicBezTo>
                  <a:pt x="4669133" y="1081466"/>
                  <a:pt x="4662489" y="1114937"/>
                  <a:pt x="4655846" y="1128261"/>
                </a:cubicBezTo>
                <a:cubicBezTo>
                  <a:pt x="4662489" y="1141909"/>
                  <a:pt x="4696372" y="1095115"/>
                  <a:pt x="4703015" y="1115262"/>
                </a:cubicBezTo>
                <a:cubicBezTo>
                  <a:pt x="4703015" y="1074967"/>
                  <a:pt x="4675776" y="1054495"/>
                  <a:pt x="4642226" y="1040846"/>
                </a:cubicBezTo>
                <a:cubicBezTo>
                  <a:pt x="4608676" y="1074642"/>
                  <a:pt x="4649202" y="1068143"/>
                  <a:pt x="4615652" y="1101614"/>
                </a:cubicBezTo>
                <a:cubicBezTo>
                  <a:pt x="4609008" y="1074967"/>
                  <a:pt x="4561506" y="1135410"/>
                  <a:pt x="4554863" y="1108438"/>
                </a:cubicBezTo>
                <a:cubicBezTo>
                  <a:pt x="4568482" y="1095115"/>
                  <a:pt x="4568482" y="1101614"/>
                  <a:pt x="4575126" y="1108438"/>
                </a:cubicBezTo>
                <a:cubicBezTo>
                  <a:pt x="4622295" y="1041171"/>
                  <a:pt x="4622295" y="1000876"/>
                  <a:pt x="4609008" y="973905"/>
                </a:cubicBezTo>
                <a:cubicBezTo>
                  <a:pt x="4649202" y="953757"/>
                  <a:pt x="4642226" y="1000551"/>
                  <a:pt x="4635582" y="1027523"/>
                </a:cubicBezTo>
                <a:cubicBezTo>
                  <a:pt x="4689396" y="1000551"/>
                  <a:pt x="4696039" y="1081466"/>
                  <a:pt x="4783403" y="987553"/>
                </a:cubicBezTo>
                <a:cubicBezTo>
                  <a:pt x="4763472" y="1047995"/>
                  <a:pt x="4837216" y="994052"/>
                  <a:pt x="4877742" y="987553"/>
                </a:cubicBezTo>
                <a:cubicBezTo>
                  <a:pt x="4850836" y="1041171"/>
                  <a:pt x="4830573" y="1000876"/>
                  <a:pt x="4803666" y="1021024"/>
                </a:cubicBezTo>
                <a:cubicBezTo>
                  <a:pt x="4756828" y="1074967"/>
                  <a:pt x="4857147" y="1007375"/>
                  <a:pt x="4830240" y="1054495"/>
                </a:cubicBezTo>
                <a:cubicBezTo>
                  <a:pt x="4857147" y="1047670"/>
                  <a:pt x="4850836" y="1014525"/>
                  <a:pt x="4877742" y="1007700"/>
                </a:cubicBezTo>
                <a:cubicBezTo>
                  <a:pt x="4904317" y="1041171"/>
                  <a:pt x="4897673" y="1121761"/>
                  <a:pt x="4971749" y="1108438"/>
                </a:cubicBezTo>
                <a:cubicBezTo>
                  <a:pt x="4985037" y="1095115"/>
                  <a:pt x="4971749" y="1094790"/>
                  <a:pt x="4964774" y="1088290"/>
                </a:cubicBezTo>
                <a:cubicBezTo>
                  <a:pt x="4991680" y="1081466"/>
                  <a:pt x="4985037" y="1087966"/>
                  <a:pt x="5018587" y="1061319"/>
                </a:cubicBezTo>
                <a:cubicBezTo>
                  <a:pt x="5004967" y="1074642"/>
                  <a:pt x="5018587" y="1088290"/>
                  <a:pt x="5025230" y="1068143"/>
                </a:cubicBezTo>
                <a:cubicBezTo>
                  <a:pt x="5045494" y="1061319"/>
                  <a:pt x="5005300" y="1135085"/>
                  <a:pt x="5038850" y="1121436"/>
                </a:cubicBezTo>
                <a:cubicBezTo>
                  <a:pt x="5025230" y="1128261"/>
                  <a:pt x="5018919" y="1135085"/>
                  <a:pt x="5005300" y="1148408"/>
                </a:cubicBezTo>
                <a:cubicBezTo>
                  <a:pt x="5011943" y="1148408"/>
                  <a:pt x="5011611" y="1155232"/>
                  <a:pt x="5018587" y="1162056"/>
                </a:cubicBezTo>
                <a:cubicBezTo>
                  <a:pt x="5025230" y="1148733"/>
                  <a:pt x="5031874" y="1141909"/>
                  <a:pt x="5031874" y="1135085"/>
                </a:cubicBezTo>
                <a:cubicBezTo>
                  <a:pt x="5045494" y="1168556"/>
                  <a:pt x="5072732" y="1202351"/>
                  <a:pt x="5099307" y="1228998"/>
                </a:cubicBezTo>
                <a:cubicBezTo>
                  <a:pt x="5126213" y="1262794"/>
                  <a:pt x="5153120" y="1296265"/>
                  <a:pt x="5146144" y="1336560"/>
                </a:cubicBezTo>
                <a:cubicBezTo>
                  <a:pt x="5159764" y="1343384"/>
                  <a:pt x="5173051" y="1316412"/>
                  <a:pt x="5159764" y="1316412"/>
                </a:cubicBezTo>
                <a:cubicBezTo>
                  <a:pt x="5193314" y="1296265"/>
                  <a:pt x="5193314" y="1330061"/>
                  <a:pt x="5173383" y="1343384"/>
                </a:cubicBezTo>
                <a:cubicBezTo>
                  <a:pt x="5247127" y="1336560"/>
                  <a:pt x="5206933" y="1390178"/>
                  <a:pt x="5267390" y="1390178"/>
                </a:cubicBezTo>
                <a:cubicBezTo>
                  <a:pt x="5200290" y="1457445"/>
                  <a:pt x="5300941" y="1437297"/>
                  <a:pt x="5253771" y="1477592"/>
                </a:cubicBezTo>
                <a:cubicBezTo>
                  <a:pt x="5260414" y="1497740"/>
                  <a:pt x="5300608" y="1437622"/>
                  <a:pt x="5300608" y="1450946"/>
                </a:cubicBezTo>
                <a:cubicBezTo>
                  <a:pt x="5314228" y="1457770"/>
                  <a:pt x="5348110" y="1491241"/>
                  <a:pt x="5361397" y="1497740"/>
                </a:cubicBezTo>
                <a:cubicBezTo>
                  <a:pt x="5374685" y="1484416"/>
                  <a:pt x="5387972" y="1477917"/>
                  <a:pt x="5408235" y="1464594"/>
                </a:cubicBezTo>
                <a:cubicBezTo>
                  <a:pt x="5414879" y="1477917"/>
                  <a:pt x="5388304" y="1477592"/>
                  <a:pt x="5381660" y="1497740"/>
                </a:cubicBezTo>
                <a:cubicBezTo>
                  <a:pt x="5428498" y="1477592"/>
                  <a:pt x="5368041" y="1551683"/>
                  <a:pt x="5441785" y="1504564"/>
                </a:cubicBezTo>
                <a:cubicBezTo>
                  <a:pt x="5441785" y="1517887"/>
                  <a:pt x="5428498" y="1524712"/>
                  <a:pt x="5408235" y="1531536"/>
                </a:cubicBezTo>
                <a:cubicBezTo>
                  <a:pt x="5421522" y="1531536"/>
                  <a:pt x="5462380" y="1531536"/>
                  <a:pt x="5475668" y="1504564"/>
                </a:cubicBezTo>
                <a:cubicBezTo>
                  <a:pt x="5502574" y="1484416"/>
                  <a:pt x="5482311" y="1524712"/>
                  <a:pt x="5515861" y="1490916"/>
                </a:cubicBezTo>
                <a:cubicBezTo>
                  <a:pt x="5515861" y="1504564"/>
                  <a:pt x="5495598" y="1511388"/>
                  <a:pt x="5481979" y="1517887"/>
                </a:cubicBezTo>
                <a:cubicBezTo>
                  <a:pt x="5529149" y="1524712"/>
                  <a:pt x="5529149" y="1578330"/>
                  <a:pt x="5575986" y="1585154"/>
                </a:cubicBezTo>
                <a:cubicBezTo>
                  <a:pt x="5556055" y="1591978"/>
                  <a:pt x="5549412" y="1598802"/>
                  <a:pt x="5549412" y="1612126"/>
                </a:cubicBezTo>
                <a:cubicBezTo>
                  <a:pt x="5576318" y="1591978"/>
                  <a:pt x="5609869" y="1598477"/>
                  <a:pt x="5616512" y="1571506"/>
                </a:cubicBezTo>
                <a:cubicBezTo>
                  <a:pt x="5636775" y="1571506"/>
                  <a:pt x="5657038" y="1571831"/>
                  <a:pt x="5650395" y="1591978"/>
                </a:cubicBezTo>
                <a:cubicBezTo>
                  <a:pt x="5657038" y="1585154"/>
                  <a:pt x="5676969" y="1571831"/>
                  <a:pt x="5717495" y="1545184"/>
                </a:cubicBezTo>
                <a:cubicBezTo>
                  <a:pt x="5697232" y="1531536"/>
                  <a:pt x="5663682" y="1511388"/>
                  <a:pt x="5616512" y="1551683"/>
                </a:cubicBezTo>
                <a:cubicBezTo>
                  <a:pt x="5616512" y="1545184"/>
                  <a:pt x="5657038" y="1524712"/>
                  <a:pt x="5643419" y="1517887"/>
                </a:cubicBezTo>
                <a:cubicBezTo>
                  <a:pt x="5609869" y="1517887"/>
                  <a:pt x="5562699" y="1531536"/>
                  <a:pt x="5522505" y="1504564"/>
                </a:cubicBezTo>
                <a:cubicBezTo>
                  <a:pt x="5549412" y="1484416"/>
                  <a:pt x="5542768" y="1524712"/>
                  <a:pt x="5569675" y="1497740"/>
                </a:cubicBezTo>
                <a:cubicBezTo>
                  <a:pt x="5569675" y="1484416"/>
                  <a:pt x="5529149" y="1464269"/>
                  <a:pt x="5488623" y="1484416"/>
                </a:cubicBezTo>
                <a:cubicBezTo>
                  <a:pt x="5502242" y="1470768"/>
                  <a:pt x="5515861" y="1457770"/>
                  <a:pt x="5522505" y="1437622"/>
                </a:cubicBezTo>
                <a:cubicBezTo>
                  <a:pt x="5475335" y="1450946"/>
                  <a:pt x="5522505" y="1376855"/>
                  <a:pt x="5435142" y="1417150"/>
                </a:cubicBezTo>
                <a:cubicBezTo>
                  <a:pt x="5435142" y="1403826"/>
                  <a:pt x="5448761" y="1390178"/>
                  <a:pt x="5441785" y="1383354"/>
                </a:cubicBezTo>
                <a:cubicBezTo>
                  <a:pt x="5428498" y="1376855"/>
                  <a:pt x="5414879" y="1410651"/>
                  <a:pt x="5428498" y="1410651"/>
                </a:cubicBezTo>
                <a:cubicBezTo>
                  <a:pt x="5361397" y="1430798"/>
                  <a:pt x="5448429" y="1309913"/>
                  <a:pt x="5394615" y="1330061"/>
                </a:cubicBezTo>
                <a:cubicBezTo>
                  <a:pt x="5387972" y="1309913"/>
                  <a:pt x="5415211" y="1309588"/>
                  <a:pt x="5435142" y="1296265"/>
                </a:cubicBezTo>
                <a:cubicBezTo>
                  <a:pt x="5401591" y="1296265"/>
                  <a:pt x="5401923" y="1282941"/>
                  <a:pt x="5381660" y="1269618"/>
                </a:cubicBezTo>
                <a:cubicBezTo>
                  <a:pt x="5368041" y="1303089"/>
                  <a:pt x="5381660" y="1303089"/>
                  <a:pt x="5381660" y="1336560"/>
                </a:cubicBezTo>
                <a:cubicBezTo>
                  <a:pt x="5334491" y="1350208"/>
                  <a:pt x="5368041" y="1276442"/>
                  <a:pt x="5320871" y="1289766"/>
                </a:cubicBezTo>
                <a:cubicBezTo>
                  <a:pt x="5334491" y="1283266"/>
                  <a:pt x="5347778" y="1276442"/>
                  <a:pt x="5347778" y="1282941"/>
                </a:cubicBezTo>
                <a:cubicBezTo>
                  <a:pt x="5347778" y="1242646"/>
                  <a:pt x="5314228" y="1289440"/>
                  <a:pt x="5368041" y="1222499"/>
                </a:cubicBezTo>
                <a:cubicBezTo>
                  <a:pt x="5368041" y="1202351"/>
                  <a:pt x="5341134" y="1222499"/>
                  <a:pt x="5327515" y="1222499"/>
                </a:cubicBezTo>
                <a:cubicBezTo>
                  <a:pt x="5307584" y="1249146"/>
                  <a:pt x="5347778" y="1229323"/>
                  <a:pt x="5347778" y="1242646"/>
                </a:cubicBezTo>
                <a:cubicBezTo>
                  <a:pt x="5327847" y="1249471"/>
                  <a:pt x="5307584" y="1256295"/>
                  <a:pt x="5287653" y="1269618"/>
                </a:cubicBezTo>
                <a:cubicBezTo>
                  <a:pt x="5314560" y="1236147"/>
                  <a:pt x="5327515" y="1209176"/>
                  <a:pt x="5314228" y="1182204"/>
                </a:cubicBezTo>
                <a:cubicBezTo>
                  <a:pt x="5307584" y="1182204"/>
                  <a:pt x="5287653" y="1202351"/>
                  <a:pt x="5274034" y="1215675"/>
                </a:cubicBezTo>
                <a:cubicBezTo>
                  <a:pt x="5260747" y="1208851"/>
                  <a:pt x="5280345" y="1195852"/>
                  <a:pt x="5293965" y="1182204"/>
                </a:cubicBezTo>
                <a:cubicBezTo>
                  <a:pt x="5199958" y="1182204"/>
                  <a:pt x="5186338" y="1094790"/>
                  <a:pt x="5119238" y="1054495"/>
                </a:cubicBezTo>
                <a:cubicBezTo>
                  <a:pt x="5079044" y="1027523"/>
                  <a:pt x="5011943" y="1007375"/>
                  <a:pt x="5005300" y="973905"/>
                </a:cubicBezTo>
                <a:cubicBezTo>
                  <a:pt x="4992012" y="946933"/>
                  <a:pt x="4897673" y="960581"/>
                  <a:pt x="4931223" y="906963"/>
                </a:cubicBezTo>
                <a:cubicBezTo>
                  <a:pt x="4910960" y="873167"/>
                  <a:pt x="4877410" y="846520"/>
                  <a:pt x="4850503" y="819549"/>
                </a:cubicBezTo>
                <a:cubicBezTo>
                  <a:pt x="4816953" y="799401"/>
                  <a:pt x="4790047" y="779254"/>
                  <a:pt x="4763140" y="752607"/>
                </a:cubicBezTo>
                <a:cubicBezTo>
                  <a:pt x="4776759" y="738959"/>
                  <a:pt x="4790379" y="738959"/>
                  <a:pt x="4803666" y="725635"/>
                </a:cubicBezTo>
                <a:cubicBezTo>
                  <a:pt x="4823929" y="705488"/>
                  <a:pt x="4790379" y="711987"/>
                  <a:pt x="4790379" y="705163"/>
                </a:cubicBezTo>
                <a:cubicBezTo>
                  <a:pt x="4756828" y="725310"/>
                  <a:pt x="4797022" y="718811"/>
                  <a:pt x="4763140" y="745783"/>
                </a:cubicBezTo>
                <a:cubicBezTo>
                  <a:pt x="4716302" y="745783"/>
                  <a:pt x="4689396" y="671692"/>
                  <a:pt x="4642226" y="658369"/>
                </a:cubicBezTo>
                <a:cubicBezTo>
                  <a:pt x="4662489" y="645045"/>
                  <a:pt x="4662489" y="665193"/>
                  <a:pt x="4682752" y="638221"/>
                </a:cubicBezTo>
                <a:cubicBezTo>
                  <a:pt x="4676109" y="618073"/>
                  <a:pt x="4609008" y="691839"/>
                  <a:pt x="4629271" y="645045"/>
                </a:cubicBezTo>
                <a:cubicBezTo>
                  <a:pt x="4642558" y="631397"/>
                  <a:pt x="4655846" y="631397"/>
                  <a:pt x="4655846" y="638221"/>
                </a:cubicBezTo>
                <a:cubicBezTo>
                  <a:pt x="4682752" y="591102"/>
                  <a:pt x="4602364" y="624573"/>
                  <a:pt x="4615652" y="597601"/>
                </a:cubicBezTo>
                <a:cubicBezTo>
                  <a:pt x="4602364" y="611249"/>
                  <a:pt x="4602032" y="618073"/>
                  <a:pt x="4602032" y="624573"/>
                </a:cubicBezTo>
                <a:cubicBezTo>
                  <a:pt x="4595389" y="611249"/>
                  <a:pt x="4581769" y="584603"/>
                  <a:pt x="4561838" y="570954"/>
                </a:cubicBezTo>
                <a:cubicBezTo>
                  <a:pt x="4548219" y="550807"/>
                  <a:pt x="4528288" y="544308"/>
                  <a:pt x="4501381" y="570954"/>
                </a:cubicBezTo>
                <a:cubicBezTo>
                  <a:pt x="4487762" y="564455"/>
                  <a:pt x="4521644" y="537483"/>
                  <a:pt x="4501381" y="537483"/>
                </a:cubicBezTo>
                <a:cubicBezTo>
                  <a:pt x="4491748" y="532609"/>
                  <a:pt x="4477464" y="551132"/>
                  <a:pt x="4460855" y="569979"/>
                </a:cubicBezTo>
                <a:cubicBezTo>
                  <a:pt x="4490752" y="524160"/>
                  <a:pt x="4411360" y="502388"/>
                  <a:pt x="4393755" y="490689"/>
                </a:cubicBezTo>
                <a:cubicBezTo>
                  <a:pt x="4447568" y="443570"/>
                  <a:pt x="4447568" y="510512"/>
                  <a:pt x="4494738" y="463393"/>
                </a:cubicBezTo>
                <a:cubicBezTo>
                  <a:pt x="4454212" y="450069"/>
                  <a:pt x="4420662" y="409774"/>
                  <a:pt x="4360205" y="443245"/>
                </a:cubicBezTo>
                <a:cubicBezTo>
                  <a:pt x="4360205" y="375978"/>
                  <a:pt x="4313035" y="355831"/>
                  <a:pt x="4265865" y="335683"/>
                </a:cubicBezTo>
                <a:cubicBezTo>
                  <a:pt x="4245934" y="329184"/>
                  <a:pt x="4219028" y="322685"/>
                  <a:pt x="4199097" y="302538"/>
                </a:cubicBezTo>
                <a:cubicBezTo>
                  <a:pt x="4185477" y="295713"/>
                  <a:pt x="4172190" y="275241"/>
                  <a:pt x="4165547" y="241770"/>
                </a:cubicBezTo>
                <a:cubicBezTo>
                  <a:pt x="4138640" y="248269"/>
                  <a:pt x="4104758" y="261918"/>
                  <a:pt x="4104758" y="234946"/>
                </a:cubicBezTo>
                <a:cubicBezTo>
                  <a:pt x="4111733" y="228122"/>
                  <a:pt x="4125021" y="221948"/>
                  <a:pt x="4131996" y="208299"/>
                </a:cubicBezTo>
                <a:cubicBezTo>
                  <a:pt x="4118377" y="188152"/>
                  <a:pt x="4084827" y="188152"/>
                  <a:pt x="4064896" y="188152"/>
                </a:cubicBezTo>
                <a:cubicBezTo>
                  <a:pt x="4037989" y="188152"/>
                  <a:pt x="4024370" y="181003"/>
                  <a:pt x="4031013" y="134208"/>
                </a:cubicBezTo>
                <a:cubicBezTo>
                  <a:pt x="4064564" y="107237"/>
                  <a:pt x="4024370" y="174503"/>
                  <a:pt x="4057920" y="168004"/>
                </a:cubicBezTo>
                <a:cubicBezTo>
                  <a:pt x="4091802" y="100737"/>
                  <a:pt x="4064564" y="80590"/>
                  <a:pt x="4044633" y="60443"/>
                </a:cubicBezTo>
                <a:cubicBezTo>
                  <a:pt x="4078183" y="26647"/>
                  <a:pt x="4091470" y="53618"/>
                  <a:pt x="4125021"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5" name="Footer Placeholder 4"/>
          <p:cNvSpPr>
            <a:spLocks noGrp="1"/>
          </p:cNvSpPr>
          <p:nvPr>
            <p:ph type="ftr" sz="quarter" idx="11"/>
          </p:nvPr>
        </p:nvSpPr>
        <p:spPr/>
        <p:txBody>
          <a:bodyPr/>
          <a:lstStyle/>
          <a:p>
            <a:endParaRPr lang="en-US">
              <a:solidFill>
                <a:srgbClr val="656D78">
                  <a:tint val="75000"/>
                </a:srgbClr>
              </a:solidFill>
            </a:endParaRPr>
          </a:p>
        </p:txBody>
      </p:sp>
      <p:sp>
        <p:nvSpPr>
          <p:cNvPr id="6" name="Slide Number Placeholder 5"/>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bstract placeholder 0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8998251" cy="2645401"/>
          </a:xfrm>
          <a:custGeom>
            <a:avLst/>
            <a:gdLst>
              <a:gd name="connsiteX0" fmla="*/ 0 w 4826000"/>
              <a:gd name="connsiteY0" fmla="*/ 0 h 1425222"/>
              <a:gd name="connsiteX1" fmla="*/ 4826000 w 4826000"/>
              <a:gd name="connsiteY1" fmla="*/ 0 h 1425222"/>
              <a:gd name="connsiteX2" fmla="*/ 0 w 4826000"/>
              <a:gd name="connsiteY2" fmla="*/ 0 h 1425222"/>
            </a:gdLst>
            <a:ahLst/>
            <a:cxnLst>
              <a:cxn ang="0">
                <a:pos x="connsiteX0" y="connsiteY0"/>
              </a:cxn>
              <a:cxn ang="0">
                <a:pos x="connsiteX1" y="connsiteY1"/>
              </a:cxn>
              <a:cxn ang="0">
                <a:pos x="connsiteX2" y="connsiteY2"/>
              </a:cxn>
            </a:cxnLst>
            <a:rect l="l" t="t" r="r" b="b"/>
            <a:pathLst>
              <a:path w="4826000" h="1425222">
                <a:moveTo>
                  <a:pt x="0" y="0"/>
                </a:moveTo>
                <a:lnTo>
                  <a:pt x="4826000" y="0"/>
                </a:lnTo>
                <a:cubicBezTo>
                  <a:pt x="4826000" y="0"/>
                  <a:pt x="0" y="3206750"/>
                  <a:pt x="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stract placeholder 02">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308466" y="0"/>
            <a:ext cx="4692660" cy="5040313"/>
          </a:xfrm>
          <a:custGeom>
            <a:avLst/>
            <a:gdLst>
              <a:gd name="connsiteX0" fmla="*/ 2533650 w 2533650"/>
              <a:gd name="connsiteY0" fmla="*/ 0 h 2733675"/>
              <a:gd name="connsiteX1" fmla="*/ 2533650 w 2533650"/>
              <a:gd name="connsiteY1" fmla="*/ 2733675 h 2733675"/>
              <a:gd name="connsiteX2" fmla="*/ 2533650 w 2533650"/>
              <a:gd name="connsiteY2" fmla="*/ 0 h 2733675"/>
            </a:gdLst>
            <a:ahLst/>
            <a:cxnLst>
              <a:cxn ang="0">
                <a:pos x="connsiteX0" y="connsiteY0"/>
              </a:cxn>
              <a:cxn ang="0">
                <a:pos x="connsiteX1" y="connsiteY1"/>
              </a:cxn>
              <a:cxn ang="0">
                <a:pos x="connsiteX2" y="connsiteY2"/>
              </a:cxn>
            </a:cxnLst>
            <a:rect l="l" t="t" r="r" b="b"/>
            <a:pathLst>
              <a:path w="2533650" h="2733675">
                <a:moveTo>
                  <a:pt x="2533650" y="0"/>
                </a:moveTo>
                <a:lnTo>
                  <a:pt x="2533650" y="2733675"/>
                </a:lnTo>
                <a:cubicBezTo>
                  <a:pt x="2533650" y="2733675"/>
                  <a:pt x="-3167063" y="0"/>
                  <a:pt x="253365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bstract placeholder 03">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flipH="1">
            <a:off x="0" y="0"/>
            <a:ext cx="4692660" cy="5040313"/>
          </a:xfrm>
          <a:custGeom>
            <a:avLst/>
            <a:gdLst>
              <a:gd name="connsiteX0" fmla="*/ 2533650 w 2533650"/>
              <a:gd name="connsiteY0" fmla="*/ 0 h 2733675"/>
              <a:gd name="connsiteX1" fmla="*/ 2533650 w 2533650"/>
              <a:gd name="connsiteY1" fmla="*/ 2733675 h 2733675"/>
              <a:gd name="connsiteX2" fmla="*/ 2533650 w 2533650"/>
              <a:gd name="connsiteY2" fmla="*/ 0 h 2733675"/>
            </a:gdLst>
            <a:ahLst/>
            <a:cxnLst>
              <a:cxn ang="0">
                <a:pos x="connsiteX0" y="connsiteY0"/>
              </a:cxn>
              <a:cxn ang="0">
                <a:pos x="connsiteX1" y="connsiteY1"/>
              </a:cxn>
              <a:cxn ang="0">
                <a:pos x="connsiteX2" y="connsiteY2"/>
              </a:cxn>
            </a:cxnLst>
            <a:rect l="l" t="t" r="r" b="b"/>
            <a:pathLst>
              <a:path w="2533650" h="2733675">
                <a:moveTo>
                  <a:pt x="2533650" y="0"/>
                </a:moveTo>
                <a:lnTo>
                  <a:pt x="2533650" y="2733675"/>
                </a:lnTo>
                <a:cubicBezTo>
                  <a:pt x="2533650" y="2733675"/>
                  <a:pt x="-3167063" y="0"/>
                  <a:pt x="253365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stract placeholder 0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9324" y="0"/>
            <a:ext cx="9056487" cy="4125590"/>
          </a:xfrm>
          <a:custGeom>
            <a:avLst/>
            <a:gdLst>
              <a:gd name="connsiteX0" fmla="*/ 0 w 4826000"/>
              <a:gd name="connsiteY0" fmla="*/ 0 h 2208388"/>
              <a:gd name="connsiteX1" fmla="*/ 4826000 w 4826000"/>
              <a:gd name="connsiteY1" fmla="*/ 0 h 2208388"/>
              <a:gd name="connsiteX2" fmla="*/ 0 w 4826000"/>
              <a:gd name="connsiteY2" fmla="*/ 0 h 2208388"/>
            </a:gdLst>
            <a:ahLst/>
            <a:cxnLst>
              <a:cxn ang="0">
                <a:pos x="connsiteX0" y="connsiteY0"/>
              </a:cxn>
              <a:cxn ang="0">
                <a:pos x="connsiteX1" y="connsiteY1"/>
              </a:cxn>
              <a:cxn ang="0">
                <a:pos x="connsiteX2" y="connsiteY2"/>
              </a:cxn>
            </a:cxnLst>
            <a:rect l="l" t="t" r="r" b="b"/>
            <a:pathLst>
              <a:path w="4826000" h="2208388">
                <a:moveTo>
                  <a:pt x="0" y="0"/>
                </a:moveTo>
                <a:lnTo>
                  <a:pt x="4826000" y="0"/>
                </a:lnTo>
                <a:cubicBezTo>
                  <a:pt x="4826000" y="0"/>
                  <a:pt x="0" y="4968875"/>
                  <a:pt x="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stract placeholder 0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8320" y="-20639"/>
            <a:ext cx="8972805" cy="5060953"/>
          </a:xfrm>
          <a:custGeom>
            <a:avLst/>
            <a:gdLst>
              <a:gd name="connsiteX0" fmla="*/ 12153641 w 12153641"/>
              <a:gd name="connsiteY0" fmla="*/ 0 h 6886083"/>
              <a:gd name="connsiteX1" fmla="*/ 12153641 w 12153641"/>
              <a:gd name="connsiteY1" fmla="*/ 6886083 h 6886083"/>
              <a:gd name="connsiteX2" fmla="*/ 0 w 12153641"/>
              <a:gd name="connsiteY2" fmla="*/ 6886083 h 6886083"/>
              <a:gd name="connsiteX3" fmla="*/ 6158154 w 12153641"/>
              <a:gd name="connsiteY3" fmla="*/ 3402261 h 6886083"/>
              <a:gd name="connsiteX4" fmla="*/ 12153641 w 12153641"/>
              <a:gd name="connsiteY4" fmla="*/ 0 h 6886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3641" h="6886083">
                <a:moveTo>
                  <a:pt x="12153641" y="0"/>
                </a:moveTo>
                <a:lnTo>
                  <a:pt x="12153641" y="6886083"/>
                </a:lnTo>
                <a:cubicBezTo>
                  <a:pt x="0" y="6886083"/>
                  <a:pt x="0" y="6886083"/>
                  <a:pt x="0" y="6886083"/>
                </a:cubicBezTo>
                <a:cubicBezTo>
                  <a:pt x="0" y="6886083"/>
                  <a:pt x="1115439" y="3402261"/>
                  <a:pt x="6158154" y="3402261"/>
                </a:cubicBezTo>
                <a:cubicBezTo>
                  <a:pt x="10887153" y="3402261"/>
                  <a:pt x="12153641" y="0"/>
                  <a:pt x="12153641"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bstract placeholder 06">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1030015"/>
            <a:ext cx="9001125" cy="4010298"/>
          </a:xfrm>
          <a:custGeom>
            <a:avLst/>
            <a:gdLst>
              <a:gd name="connsiteX0" fmla="*/ 3567972 w 4600575"/>
              <a:gd name="connsiteY0" fmla="*/ 0 h 2058988"/>
              <a:gd name="connsiteX1" fmla="*/ 4600575 w 4600575"/>
              <a:gd name="connsiteY1" fmla="*/ 295401 h 2058988"/>
              <a:gd name="connsiteX2" fmla="*/ 4600575 w 4600575"/>
              <a:gd name="connsiteY2" fmla="*/ 2058988 h 2058988"/>
              <a:gd name="connsiteX3" fmla="*/ 0 w 4600575"/>
              <a:gd name="connsiteY3" fmla="*/ 2058988 h 2058988"/>
              <a:gd name="connsiteX4" fmla="*/ 0 w 4600575"/>
              <a:gd name="connsiteY4" fmla="*/ 295401 h 2058988"/>
              <a:gd name="connsiteX5" fmla="*/ 997450 w 4600575"/>
              <a:gd name="connsiteY5" fmla="*/ 665754 h 2058988"/>
              <a:gd name="connsiteX6" fmla="*/ 3567972 w 4600575"/>
              <a:gd name="connsiteY6" fmla="*/ 0 h 205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0575" h="2058988">
                <a:moveTo>
                  <a:pt x="3567972" y="0"/>
                </a:moveTo>
                <a:cubicBezTo>
                  <a:pt x="4336932" y="0"/>
                  <a:pt x="4600575" y="295401"/>
                  <a:pt x="4600575" y="295401"/>
                </a:cubicBezTo>
                <a:lnTo>
                  <a:pt x="4600575" y="2058988"/>
                </a:lnTo>
                <a:cubicBezTo>
                  <a:pt x="0" y="2058988"/>
                  <a:pt x="0" y="2058988"/>
                  <a:pt x="0" y="2058988"/>
                </a:cubicBezTo>
                <a:cubicBezTo>
                  <a:pt x="0" y="295401"/>
                  <a:pt x="0" y="295401"/>
                  <a:pt x="0" y="295401"/>
                </a:cubicBezTo>
                <a:cubicBezTo>
                  <a:pt x="0" y="295401"/>
                  <a:pt x="360312" y="665754"/>
                  <a:pt x="997450" y="665754"/>
                </a:cubicBezTo>
                <a:cubicBezTo>
                  <a:pt x="2144298" y="665754"/>
                  <a:pt x="2763860" y="0"/>
                  <a:pt x="3567972"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bstract placeholder 07">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500563" y="0"/>
            <a:ext cx="4500563" cy="5040313"/>
          </a:xfrm>
          <a:custGeom>
            <a:avLst/>
            <a:gdLst>
              <a:gd name="connsiteX0" fmla="*/ 0 w 1981200"/>
              <a:gd name="connsiteY0" fmla="*/ 0 h 2228850"/>
              <a:gd name="connsiteX1" fmla="*/ 1981200 w 1981200"/>
              <a:gd name="connsiteY1" fmla="*/ 0 h 2228850"/>
              <a:gd name="connsiteX2" fmla="*/ 1981200 w 1981200"/>
              <a:gd name="connsiteY2" fmla="*/ 2228850 h 2228850"/>
              <a:gd name="connsiteX3" fmla="*/ 0 w 1981200"/>
              <a:gd name="connsiteY3" fmla="*/ 2228850 h 2228850"/>
              <a:gd name="connsiteX4" fmla="*/ 509451 w 1981200"/>
              <a:gd name="connsiteY4" fmla="*/ 1116311 h 2228850"/>
              <a:gd name="connsiteX5" fmla="*/ 0 w 1981200"/>
              <a:gd name="connsiteY5" fmla="*/ 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228850">
                <a:moveTo>
                  <a:pt x="0" y="0"/>
                </a:moveTo>
                <a:cubicBezTo>
                  <a:pt x="0" y="0"/>
                  <a:pt x="0" y="0"/>
                  <a:pt x="1981200" y="0"/>
                </a:cubicBezTo>
                <a:lnTo>
                  <a:pt x="1981200" y="2228850"/>
                </a:lnTo>
                <a:cubicBezTo>
                  <a:pt x="1981200" y="2228850"/>
                  <a:pt x="1981200" y="2228850"/>
                  <a:pt x="0" y="2228850"/>
                </a:cubicBezTo>
                <a:cubicBezTo>
                  <a:pt x="313218" y="1957315"/>
                  <a:pt x="509451" y="1561327"/>
                  <a:pt x="509451" y="1116311"/>
                </a:cubicBezTo>
                <a:cubicBezTo>
                  <a:pt x="509451" y="671295"/>
                  <a:pt x="313218" y="271535"/>
                  <a:pt x="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stract placeholder 08">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flipH="1">
            <a:off x="0" y="0"/>
            <a:ext cx="4500563" cy="5040313"/>
          </a:xfrm>
          <a:custGeom>
            <a:avLst/>
            <a:gdLst>
              <a:gd name="connsiteX0" fmla="*/ 0 w 1981200"/>
              <a:gd name="connsiteY0" fmla="*/ 0 h 2228850"/>
              <a:gd name="connsiteX1" fmla="*/ 1981200 w 1981200"/>
              <a:gd name="connsiteY1" fmla="*/ 0 h 2228850"/>
              <a:gd name="connsiteX2" fmla="*/ 1981200 w 1981200"/>
              <a:gd name="connsiteY2" fmla="*/ 2228850 h 2228850"/>
              <a:gd name="connsiteX3" fmla="*/ 0 w 1981200"/>
              <a:gd name="connsiteY3" fmla="*/ 2228850 h 2228850"/>
              <a:gd name="connsiteX4" fmla="*/ 509451 w 1981200"/>
              <a:gd name="connsiteY4" fmla="*/ 1116311 h 2228850"/>
              <a:gd name="connsiteX5" fmla="*/ 0 w 1981200"/>
              <a:gd name="connsiteY5" fmla="*/ 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228850">
                <a:moveTo>
                  <a:pt x="0" y="0"/>
                </a:moveTo>
                <a:cubicBezTo>
                  <a:pt x="0" y="0"/>
                  <a:pt x="0" y="0"/>
                  <a:pt x="1981200" y="0"/>
                </a:cubicBezTo>
                <a:lnTo>
                  <a:pt x="1981200" y="2228850"/>
                </a:lnTo>
                <a:cubicBezTo>
                  <a:pt x="1981200" y="2228850"/>
                  <a:pt x="1981200" y="2228850"/>
                  <a:pt x="0" y="2228850"/>
                </a:cubicBezTo>
                <a:cubicBezTo>
                  <a:pt x="313218" y="1957315"/>
                  <a:pt x="509451" y="1561327"/>
                  <a:pt x="509451" y="1116311"/>
                </a:cubicBezTo>
                <a:cubicBezTo>
                  <a:pt x="509451" y="671295"/>
                  <a:pt x="313218" y="271535"/>
                  <a:pt x="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bstract placeholder 09">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541477" y="0"/>
            <a:ext cx="4459648" cy="5040313"/>
          </a:xfrm>
          <a:custGeom>
            <a:avLst/>
            <a:gdLst>
              <a:gd name="connsiteX0" fmla="*/ 3774 w 1879600"/>
              <a:gd name="connsiteY0" fmla="*/ 0 h 2232025"/>
              <a:gd name="connsiteX1" fmla="*/ 1879600 w 1879600"/>
              <a:gd name="connsiteY1" fmla="*/ 0 h 2232025"/>
              <a:gd name="connsiteX2" fmla="*/ 1879600 w 1879600"/>
              <a:gd name="connsiteY2" fmla="*/ 2232025 h 2232025"/>
              <a:gd name="connsiteX3" fmla="*/ 0 w 1879600"/>
              <a:gd name="connsiteY3" fmla="*/ 2232025 h 2232025"/>
              <a:gd name="connsiteX4" fmla="*/ 150972 w 1879600"/>
              <a:gd name="connsiteY4" fmla="*/ 2032199 h 2232025"/>
              <a:gd name="connsiteX5" fmla="*/ 150972 w 1879600"/>
              <a:gd name="connsiteY5" fmla="*/ 1790899 h 2232025"/>
              <a:gd name="connsiteX6" fmla="*/ 150972 w 1879600"/>
              <a:gd name="connsiteY6" fmla="*/ 1647627 h 2232025"/>
              <a:gd name="connsiteX7" fmla="*/ 150972 w 1879600"/>
              <a:gd name="connsiteY7" fmla="*/ 1598613 h 2232025"/>
              <a:gd name="connsiteX8" fmla="*/ 150972 w 1879600"/>
              <a:gd name="connsiteY8" fmla="*/ 1579761 h 2232025"/>
              <a:gd name="connsiteX9" fmla="*/ 158520 w 1879600"/>
              <a:gd name="connsiteY9" fmla="*/ 1575991 h 2232025"/>
              <a:gd name="connsiteX10" fmla="*/ 188715 w 1879600"/>
              <a:gd name="connsiteY10" fmla="*/ 1545828 h 2232025"/>
              <a:gd name="connsiteX11" fmla="*/ 283072 w 1879600"/>
              <a:gd name="connsiteY11" fmla="*/ 1447800 h 2232025"/>
              <a:gd name="connsiteX12" fmla="*/ 468013 w 1879600"/>
              <a:gd name="connsiteY12" fmla="*/ 1266825 h 2232025"/>
              <a:gd name="connsiteX13" fmla="*/ 475561 w 1879600"/>
              <a:gd name="connsiteY13" fmla="*/ 972741 h 2232025"/>
              <a:gd name="connsiteX14" fmla="*/ 332138 w 1879600"/>
              <a:gd name="connsiteY14" fmla="*/ 829469 h 2232025"/>
              <a:gd name="connsiteX15" fmla="*/ 222683 w 1879600"/>
              <a:gd name="connsiteY15" fmla="*/ 723900 h 2232025"/>
              <a:gd name="connsiteX16" fmla="*/ 154746 w 1879600"/>
              <a:gd name="connsiteY16" fmla="*/ 656035 h 2232025"/>
              <a:gd name="connsiteX17" fmla="*/ 150972 w 1879600"/>
              <a:gd name="connsiteY17" fmla="*/ 652264 h 2232025"/>
              <a:gd name="connsiteX18" fmla="*/ 150972 w 1879600"/>
              <a:gd name="connsiteY18" fmla="*/ 625872 h 2232025"/>
              <a:gd name="connsiteX19" fmla="*/ 150972 w 1879600"/>
              <a:gd name="connsiteY19" fmla="*/ 505222 h 2232025"/>
              <a:gd name="connsiteX20" fmla="*/ 150972 w 1879600"/>
              <a:gd name="connsiteY20" fmla="*/ 226219 h 2232025"/>
              <a:gd name="connsiteX21" fmla="*/ 143423 w 1879600"/>
              <a:gd name="connsiteY21" fmla="*/ 135731 h 2232025"/>
              <a:gd name="connsiteX22" fmla="*/ 3774 w 1879600"/>
              <a:gd name="connsiteY22"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79600" h="2232025">
                <a:moveTo>
                  <a:pt x="3774" y="0"/>
                </a:moveTo>
                <a:cubicBezTo>
                  <a:pt x="3774" y="0"/>
                  <a:pt x="3774" y="0"/>
                  <a:pt x="1879600" y="0"/>
                </a:cubicBezTo>
                <a:lnTo>
                  <a:pt x="1879600" y="2232025"/>
                </a:lnTo>
                <a:cubicBezTo>
                  <a:pt x="1879600" y="2232025"/>
                  <a:pt x="1879600" y="2232025"/>
                  <a:pt x="0" y="2232025"/>
                </a:cubicBezTo>
                <a:cubicBezTo>
                  <a:pt x="90583" y="2209403"/>
                  <a:pt x="150972" y="2126456"/>
                  <a:pt x="150972" y="2032199"/>
                </a:cubicBezTo>
                <a:cubicBezTo>
                  <a:pt x="150972" y="1953022"/>
                  <a:pt x="150972" y="1870075"/>
                  <a:pt x="150972" y="1790899"/>
                </a:cubicBezTo>
                <a:cubicBezTo>
                  <a:pt x="150972" y="1741885"/>
                  <a:pt x="150972" y="1696641"/>
                  <a:pt x="150972" y="1647627"/>
                </a:cubicBezTo>
                <a:cubicBezTo>
                  <a:pt x="150972" y="1632545"/>
                  <a:pt x="150972" y="1617464"/>
                  <a:pt x="150972" y="1598613"/>
                </a:cubicBezTo>
                <a:cubicBezTo>
                  <a:pt x="150972" y="1598613"/>
                  <a:pt x="150972" y="1587302"/>
                  <a:pt x="150972" y="1579761"/>
                </a:cubicBezTo>
                <a:cubicBezTo>
                  <a:pt x="154746" y="1579761"/>
                  <a:pt x="154746" y="1575991"/>
                  <a:pt x="158520" y="1575991"/>
                </a:cubicBezTo>
                <a:cubicBezTo>
                  <a:pt x="166069" y="1564680"/>
                  <a:pt x="177392" y="1553369"/>
                  <a:pt x="188715" y="1545828"/>
                </a:cubicBezTo>
                <a:cubicBezTo>
                  <a:pt x="218909" y="1511895"/>
                  <a:pt x="252878" y="1481733"/>
                  <a:pt x="283072" y="1447800"/>
                </a:cubicBezTo>
                <a:cubicBezTo>
                  <a:pt x="347235" y="1387475"/>
                  <a:pt x="407624" y="1327150"/>
                  <a:pt x="468013" y="1266825"/>
                </a:cubicBezTo>
                <a:cubicBezTo>
                  <a:pt x="547273" y="1183878"/>
                  <a:pt x="558596" y="1059458"/>
                  <a:pt x="475561" y="972741"/>
                </a:cubicBezTo>
                <a:cubicBezTo>
                  <a:pt x="426495" y="927497"/>
                  <a:pt x="377430" y="878483"/>
                  <a:pt x="332138" y="829469"/>
                </a:cubicBezTo>
                <a:cubicBezTo>
                  <a:pt x="294395" y="795536"/>
                  <a:pt x="260426" y="761603"/>
                  <a:pt x="222683" y="723900"/>
                </a:cubicBezTo>
                <a:cubicBezTo>
                  <a:pt x="200038" y="701278"/>
                  <a:pt x="177392" y="674886"/>
                  <a:pt x="154746" y="656035"/>
                </a:cubicBezTo>
                <a:cubicBezTo>
                  <a:pt x="154746" y="652264"/>
                  <a:pt x="154746" y="652264"/>
                  <a:pt x="150972" y="652264"/>
                </a:cubicBezTo>
                <a:cubicBezTo>
                  <a:pt x="154746" y="644724"/>
                  <a:pt x="150972" y="633413"/>
                  <a:pt x="150972" y="625872"/>
                </a:cubicBezTo>
                <a:cubicBezTo>
                  <a:pt x="150972" y="588169"/>
                  <a:pt x="150972" y="546695"/>
                  <a:pt x="150972" y="505222"/>
                </a:cubicBezTo>
                <a:cubicBezTo>
                  <a:pt x="150972" y="414735"/>
                  <a:pt x="150972" y="320477"/>
                  <a:pt x="150972" y="226219"/>
                </a:cubicBezTo>
                <a:cubicBezTo>
                  <a:pt x="150972" y="196056"/>
                  <a:pt x="150972" y="165894"/>
                  <a:pt x="143423" y="135731"/>
                </a:cubicBezTo>
                <a:cubicBezTo>
                  <a:pt x="120777" y="71636"/>
                  <a:pt x="67937" y="18851"/>
                  <a:pt x="3774"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stract placeholder 10">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flipH="1">
            <a:off x="0" y="0"/>
            <a:ext cx="4459648" cy="5040313"/>
          </a:xfrm>
          <a:custGeom>
            <a:avLst/>
            <a:gdLst>
              <a:gd name="connsiteX0" fmla="*/ 3774 w 1879600"/>
              <a:gd name="connsiteY0" fmla="*/ 0 h 2232025"/>
              <a:gd name="connsiteX1" fmla="*/ 1879600 w 1879600"/>
              <a:gd name="connsiteY1" fmla="*/ 0 h 2232025"/>
              <a:gd name="connsiteX2" fmla="*/ 1879600 w 1879600"/>
              <a:gd name="connsiteY2" fmla="*/ 2232025 h 2232025"/>
              <a:gd name="connsiteX3" fmla="*/ 0 w 1879600"/>
              <a:gd name="connsiteY3" fmla="*/ 2232025 h 2232025"/>
              <a:gd name="connsiteX4" fmla="*/ 150972 w 1879600"/>
              <a:gd name="connsiteY4" fmla="*/ 2032199 h 2232025"/>
              <a:gd name="connsiteX5" fmla="*/ 150972 w 1879600"/>
              <a:gd name="connsiteY5" fmla="*/ 1790899 h 2232025"/>
              <a:gd name="connsiteX6" fmla="*/ 150972 w 1879600"/>
              <a:gd name="connsiteY6" fmla="*/ 1647627 h 2232025"/>
              <a:gd name="connsiteX7" fmla="*/ 150972 w 1879600"/>
              <a:gd name="connsiteY7" fmla="*/ 1598613 h 2232025"/>
              <a:gd name="connsiteX8" fmla="*/ 150972 w 1879600"/>
              <a:gd name="connsiteY8" fmla="*/ 1579761 h 2232025"/>
              <a:gd name="connsiteX9" fmla="*/ 158520 w 1879600"/>
              <a:gd name="connsiteY9" fmla="*/ 1575991 h 2232025"/>
              <a:gd name="connsiteX10" fmla="*/ 188715 w 1879600"/>
              <a:gd name="connsiteY10" fmla="*/ 1545828 h 2232025"/>
              <a:gd name="connsiteX11" fmla="*/ 283072 w 1879600"/>
              <a:gd name="connsiteY11" fmla="*/ 1447800 h 2232025"/>
              <a:gd name="connsiteX12" fmla="*/ 468013 w 1879600"/>
              <a:gd name="connsiteY12" fmla="*/ 1266825 h 2232025"/>
              <a:gd name="connsiteX13" fmla="*/ 475561 w 1879600"/>
              <a:gd name="connsiteY13" fmla="*/ 972741 h 2232025"/>
              <a:gd name="connsiteX14" fmla="*/ 332138 w 1879600"/>
              <a:gd name="connsiteY14" fmla="*/ 829469 h 2232025"/>
              <a:gd name="connsiteX15" fmla="*/ 222683 w 1879600"/>
              <a:gd name="connsiteY15" fmla="*/ 723900 h 2232025"/>
              <a:gd name="connsiteX16" fmla="*/ 154746 w 1879600"/>
              <a:gd name="connsiteY16" fmla="*/ 656035 h 2232025"/>
              <a:gd name="connsiteX17" fmla="*/ 150972 w 1879600"/>
              <a:gd name="connsiteY17" fmla="*/ 652264 h 2232025"/>
              <a:gd name="connsiteX18" fmla="*/ 150972 w 1879600"/>
              <a:gd name="connsiteY18" fmla="*/ 625872 h 2232025"/>
              <a:gd name="connsiteX19" fmla="*/ 150972 w 1879600"/>
              <a:gd name="connsiteY19" fmla="*/ 505222 h 2232025"/>
              <a:gd name="connsiteX20" fmla="*/ 150972 w 1879600"/>
              <a:gd name="connsiteY20" fmla="*/ 226219 h 2232025"/>
              <a:gd name="connsiteX21" fmla="*/ 143423 w 1879600"/>
              <a:gd name="connsiteY21" fmla="*/ 135731 h 2232025"/>
              <a:gd name="connsiteX22" fmla="*/ 3774 w 1879600"/>
              <a:gd name="connsiteY22"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79600" h="2232025">
                <a:moveTo>
                  <a:pt x="3774" y="0"/>
                </a:moveTo>
                <a:cubicBezTo>
                  <a:pt x="3774" y="0"/>
                  <a:pt x="3774" y="0"/>
                  <a:pt x="1879600" y="0"/>
                </a:cubicBezTo>
                <a:lnTo>
                  <a:pt x="1879600" y="2232025"/>
                </a:lnTo>
                <a:cubicBezTo>
                  <a:pt x="1879600" y="2232025"/>
                  <a:pt x="1879600" y="2232025"/>
                  <a:pt x="0" y="2232025"/>
                </a:cubicBezTo>
                <a:cubicBezTo>
                  <a:pt x="90583" y="2209403"/>
                  <a:pt x="150972" y="2126456"/>
                  <a:pt x="150972" y="2032199"/>
                </a:cubicBezTo>
                <a:cubicBezTo>
                  <a:pt x="150972" y="1953022"/>
                  <a:pt x="150972" y="1870075"/>
                  <a:pt x="150972" y="1790899"/>
                </a:cubicBezTo>
                <a:cubicBezTo>
                  <a:pt x="150972" y="1741885"/>
                  <a:pt x="150972" y="1696641"/>
                  <a:pt x="150972" y="1647627"/>
                </a:cubicBezTo>
                <a:cubicBezTo>
                  <a:pt x="150972" y="1632545"/>
                  <a:pt x="150972" y="1617464"/>
                  <a:pt x="150972" y="1598613"/>
                </a:cubicBezTo>
                <a:cubicBezTo>
                  <a:pt x="150972" y="1598613"/>
                  <a:pt x="150972" y="1587302"/>
                  <a:pt x="150972" y="1579761"/>
                </a:cubicBezTo>
                <a:cubicBezTo>
                  <a:pt x="154746" y="1579761"/>
                  <a:pt x="154746" y="1575991"/>
                  <a:pt x="158520" y="1575991"/>
                </a:cubicBezTo>
                <a:cubicBezTo>
                  <a:pt x="166069" y="1564680"/>
                  <a:pt x="177392" y="1553369"/>
                  <a:pt x="188715" y="1545828"/>
                </a:cubicBezTo>
                <a:cubicBezTo>
                  <a:pt x="218909" y="1511895"/>
                  <a:pt x="252878" y="1481733"/>
                  <a:pt x="283072" y="1447800"/>
                </a:cubicBezTo>
                <a:cubicBezTo>
                  <a:pt x="347235" y="1387475"/>
                  <a:pt x="407624" y="1327150"/>
                  <a:pt x="468013" y="1266825"/>
                </a:cubicBezTo>
                <a:cubicBezTo>
                  <a:pt x="547273" y="1183878"/>
                  <a:pt x="558596" y="1059458"/>
                  <a:pt x="475561" y="972741"/>
                </a:cubicBezTo>
                <a:cubicBezTo>
                  <a:pt x="426495" y="927497"/>
                  <a:pt x="377430" y="878483"/>
                  <a:pt x="332138" y="829469"/>
                </a:cubicBezTo>
                <a:cubicBezTo>
                  <a:pt x="294395" y="795536"/>
                  <a:pt x="260426" y="761603"/>
                  <a:pt x="222683" y="723900"/>
                </a:cubicBezTo>
                <a:cubicBezTo>
                  <a:pt x="200038" y="701278"/>
                  <a:pt x="177392" y="674886"/>
                  <a:pt x="154746" y="656035"/>
                </a:cubicBezTo>
                <a:cubicBezTo>
                  <a:pt x="154746" y="652264"/>
                  <a:pt x="154746" y="652264"/>
                  <a:pt x="150972" y="652264"/>
                </a:cubicBezTo>
                <a:cubicBezTo>
                  <a:pt x="154746" y="644724"/>
                  <a:pt x="150972" y="633413"/>
                  <a:pt x="150972" y="625872"/>
                </a:cubicBezTo>
                <a:cubicBezTo>
                  <a:pt x="150972" y="588169"/>
                  <a:pt x="150972" y="546695"/>
                  <a:pt x="150972" y="505222"/>
                </a:cubicBezTo>
                <a:cubicBezTo>
                  <a:pt x="150972" y="414735"/>
                  <a:pt x="150972" y="320477"/>
                  <a:pt x="150972" y="226219"/>
                </a:cubicBezTo>
                <a:cubicBezTo>
                  <a:pt x="150972" y="196056"/>
                  <a:pt x="150972" y="165894"/>
                  <a:pt x="143423" y="135731"/>
                </a:cubicBezTo>
                <a:cubicBezTo>
                  <a:pt x="120777" y="71636"/>
                  <a:pt x="67937" y="18851"/>
                  <a:pt x="3774"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139" y="1256579"/>
            <a:ext cx="7763470" cy="2096630"/>
          </a:xfrm>
        </p:spPr>
        <p:txBody>
          <a:bodyPr anchor="b"/>
          <a:lstStyle>
            <a:lvl1pPr>
              <a:defRPr sz="4410"/>
            </a:lvl1pPr>
          </a:lstStyle>
          <a:p>
            <a:r>
              <a:rPr lang="en-US"/>
              <a:t>Click to edit Master title style</a:t>
            </a:r>
            <a:endParaRPr lang="en-US"/>
          </a:p>
        </p:txBody>
      </p:sp>
      <p:sp>
        <p:nvSpPr>
          <p:cNvPr id="3" name="Text Placeholder 2"/>
          <p:cNvSpPr>
            <a:spLocks noGrp="1"/>
          </p:cNvSpPr>
          <p:nvPr>
            <p:ph type="body" idx="1"/>
          </p:nvPr>
        </p:nvSpPr>
        <p:spPr>
          <a:xfrm>
            <a:off x="614139" y="3373044"/>
            <a:ext cx="7763470" cy="1102568"/>
          </a:xfrm>
        </p:spPr>
        <p:txBody>
          <a:bodyPr/>
          <a:lstStyle>
            <a:lvl1pPr marL="0" indent="0">
              <a:buNone/>
              <a:defRPr sz="1765">
                <a:solidFill>
                  <a:schemeClr val="tx1">
                    <a:tint val="75000"/>
                  </a:schemeClr>
                </a:solidFill>
              </a:defRPr>
            </a:lvl1pPr>
            <a:lvl2pPr marL="335915" indent="0">
              <a:buNone/>
              <a:defRPr sz="1470">
                <a:solidFill>
                  <a:schemeClr val="tx1">
                    <a:tint val="75000"/>
                  </a:schemeClr>
                </a:solidFill>
              </a:defRPr>
            </a:lvl2pPr>
            <a:lvl3pPr marL="671830" indent="0">
              <a:buNone/>
              <a:defRPr sz="1325">
                <a:solidFill>
                  <a:schemeClr val="tx1">
                    <a:tint val="75000"/>
                  </a:schemeClr>
                </a:solidFill>
              </a:defRPr>
            </a:lvl3pPr>
            <a:lvl4pPr marL="1008380" indent="0">
              <a:buNone/>
              <a:defRPr sz="1175">
                <a:solidFill>
                  <a:schemeClr val="tx1">
                    <a:tint val="75000"/>
                  </a:schemeClr>
                </a:solidFill>
              </a:defRPr>
            </a:lvl4pPr>
            <a:lvl5pPr marL="1344295" indent="0">
              <a:buNone/>
              <a:defRPr sz="1175">
                <a:solidFill>
                  <a:schemeClr val="tx1">
                    <a:tint val="75000"/>
                  </a:schemeClr>
                </a:solidFill>
              </a:defRPr>
            </a:lvl5pPr>
            <a:lvl6pPr marL="1680210" indent="0">
              <a:buNone/>
              <a:defRPr sz="1175">
                <a:solidFill>
                  <a:schemeClr val="tx1">
                    <a:tint val="75000"/>
                  </a:schemeClr>
                </a:solidFill>
              </a:defRPr>
            </a:lvl6pPr>
            <a:lvl7pPr marL="2016125" indent="0">
              <a:buNone/>
              <a:defRPr sz="1175">
                <a:solidFill>
                  <a:schemeClr val="tx1">
                    <a:tint val="75000"/>
                  </a:schemeClr>
                </a:solidFill>
              </a:defRPr>
            </a:lvl7pPr>
            <a:lvl8pPr marL="2352040" indent="0">
              <a:buNone/>
              <a:defRPr sz="1175">
                <a:solidFill>
                  <a:schemeClr val="tx1">
                    <a:tint val="75000"/>
                  </a:schemeClr>
                </a:solidFill>
              </a:defRPr>
            </a:lvl8pPr>
            <a:lvl9pPr marL="2688590" indent="0">
              <a:buNone/>
              <a:defRPr sz="117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5" name="Footer Placeholder 4"/>
          <p:cNvSpPr>
            <a:spLocks noGrp="1"/>
          </p:cNvSpPr>
          <p:nvPr>
            <p:ph type="ftr" sz="quarter" idx="11"/>
          </p:nvPr>
        </p:nvSpPr>
        <p:spPr/>
        <p:txBody>
          <a:bodyPr/>
          <a:lstStyle/>
          <a:p>
            <a:endParaRPr lang="en-US">
              <a:solidFill>
                <a:srgbClr val="656D78">
                  <a:tint val="75000"/>
                </a:srgbClr>
              </a:solidFill>
            </a:endParaRPr>
          </a:p>
        </p:txBody>
      </p:sp>
      <p:sp>
        <p:nvSpPr>
          <p:cNvPr id="6" name="Slide Number Placeholder 5"/>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stract placeholder 11">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196900" y="484998"/>
            <a:ext cx="4659511" cy="4046618"/>
          </a:xfrm>
          <a:custGeom>
            <a:avLst/>
            <a:gdLst>
              <a:gd name="connsiteX0" fmla="*/ 1102181 w 2558500"/>
              <a:gd name="connsiteY0" fmla="*/ 0 h 2232025"/>
              <a:gd name="connsiteX1" fmla="*/ 1185009 w 2558500"/>
              <a:gd name="connsiteY1" fmla="*/ 7540 h 2232025"/>
              <a:gd name="connsiteX2" fmla="*/ 1832574 w 2558500"/>
              <a:gd name="connsiteY2" fmla="*/ 1066999 h 2232025"/>
              <a:gd name="connsiteX3" fmla="*/ 2329542 w 2558500"/>
              <a:gd name="connsiteY3" fmla="*/ 1998266 h 2232025"/>
              <a:gd name="connsiteX4" fmla="*/ 1433494 w 2558500"/>
              <a:gd name="connsiteY4" fmla="*/ 2232025 h 2232025"/>
              <a:gd name="connsiteX5" fmla="*/ 81890 w 2558500"/>
              <a:gd name="connsiteY5" fmla="*/ 1674019 h 2232025"/>
              <a:gd name="connsiteX6" fmla="*/ 1102181 w 2558500"/>
              <a:gd name="connsiteY6"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8500" h="2232025">
                <a:moveTo>
                  <a:pt x="1102181" y="0"/>
                </a:moveTo>
                <a:cubicBezTo>
                  <a:pt x="1128536" y="0"/>
                  <a:pt x="1154890" y="3770"/>
                  <a:pt x="1185009" y="7540"/>
                </a:cubicBezTo>
                <a:cubicBezTo>
                  <a:pt x="1983171" y="94258"/>
                  <a:pt x="1595385" y="784225"/>
                  <a:pt x="1832574" y="1066999"/>
                </a:cubicBezTo>
                <a:cubicBezTo>
                  <a:pt x="2069764" y="1346002"/>
                  <a:pt x="2977107" y="1519436"/>
                  <a:pt x="2329542" y="1998266"/>
                </a:cubicBezTo>
                <a:cubicBezTo>
                  <a:pt x="2126237" y="2149078"/>
                  <a:pt x="1791160" y="2232025"/>
                  <a:pt x="1433494" y="2232025"/>
                </a:cubicBezTo>
                <a:cubicBezTo>
                  <a:pt x="932760" y="2232025"/>
                  <a:pt x="383083" y="2066131"/>
                  <a:pt x="81890" y="1674019"/>
                </a:cubicBezTo>
                <a:cubicBezTo>
                  <a:pt x="-204243" y="1304528"/>
                  <a:pt x="288960" y="0"/>
                  <a:pt x="1102181" y="0"/>
                </a:cubicBezTo>
                <a:close/>
              </a:path>
            </a:pathLst>
          </a:custGeom>
          <a:solidFill>
            <a:schemeClr val="tx1">
              <a:lumMod val="20000"/>
              <a:lumOff val="80000"/>
            </a:schemeClr>
          </a:solidFill>
        </p:spPr>
        <p:txBody>
          <a:bodyPr wrap="square">
            <a:no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stract placeholder 12">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flipH="1">
            <a:off x="4163021" y="470997"/>
            <a:ext cx="4659511" cy="4046618"/>
          </a:xfrm>
          <a:custGeom>
            <a:avLst/>
            <a:gdLst>
              <a:gd name="connsiteX0" fmla="*/ 1102181 w 2558500"/>
              <a:gd name="connsiteY0" fmla="*/ 0 h 2232025"/>
              <a:gd name="connsiteX1" fmla="*/ 1185009 w 2558500"/>
              <a:gd name="connsiteY1" fmla="*/ 7540 h 2232025"/>
              <a:gd name="connsiteX2" fmla="*/ 1832574 w 2558500"/>
              <a:gd name="connsiteY2" fmla="*/ 1066999 h 2232025"/>
              <a:gd name="connsiteX3" fmla="*/ 2329542 w 2558500"/>
              <a:gd name="connsiteY3" fmla="*/ 1998266 h 2232025"/>
              <a:gd name="connsiteX4" fmla="*/ 1433494 w 2558500"/>
              <a:gd name="connsiteY4" fmla="*/ 2232025 h 2232025"/>
              <a:gd name="connsiteX5" fmla="*/ 81890 w 2558500"/>
              <a:gd name="connsiteY5" fmla="*/ 1674019 h 2232025"/>
              <a:gd name="connsiteX6" fmla="*/ 1102181 w 2558500"/>
              <a:gd name="connsiteY6"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8500" h="2232025">
                <a:moveTo>
                  <a:pt x="1102181" y="0"/>
                </a:moveTo>
                <a:cubicBezTo>
                  <a:pt x="1128536" y="0"/>
                  <a:pt x="1154890" y="3770"/>
                  <a:pt x="1185009" y="7540"/>
                </a:cubicBezTo>
                <a:cubicBezTo>
                  <a:pt x="1983171" y="94258"/>
                  <a:pt x="1595385" y="784225"/>
                  <a:pt x="1832574" y="1066999"/>
                </a:cubicBezTo>
                <a:cubicBezTo>
                  <a:pt x="2069764" y="1346002"/>
                  <a:pt x="2977107" y="1519436"/>
                  <a:pt x="2329542" y="1998266"/>
                </a:cubicBezTo>
                <a:cubicBezTo>
                  <a:pt x="2126237" y="2149078"/>
                  <a:pt x="1791160" y="2232025"/>
                  <a:pt x="1433494" y="2232025"/>
                </a:cubicBezTo>
                <a:cubicBezTo>
                  <a:pt x="932760" y="2232025"/>
                  <a:pt x="383083" y="2066131"/>
                  <a:pt x="81890" y="1674019"/>
                </a:cubicBezTo>
                <a:cubicBezTo>
                  <a:pt x="-204243" y="1304528"/>
                  <a:pt x="288960" y="0"/>
                  <a:pt x="1102181" y="0"/>
                </a:cubicBezTo>
                <a:close/>
              </a:path>
            </a:pathLst>
          </a:custGeom>
          <a:solidFill>
            <a:schemeClr val="tx1">
              <a:lumMod val="20000"/>
              <a:lumOff val="80000"/>
            </a:schemeClr>
          </a:solidFill>
        </p:spPr>
        <p:txBody>
          <a:bodyPr wrap="square">
            <a:no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bstract placeholder 13">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63666" y="-1512094"/>
            <a:ext cx="9164791" cy="4809299"/>
          </a:xfrm>
          <a:custGeom>
            <a:avLst/>
            <a:gdLst>
              <a:gd name="connsiteX0" fmla="*/ 739380 w 2484545"/>
              <a:gd name="connsiteY0" fmla="*/ 0 h 1309688"/>
              <a:gd name="connsiteX1" fmla="*/ 871186 w 2484545"/>
              <a:gd name="connsiteY1" fmla="*/ 7570 h 1309688"/>
              <a:gd name="connsiteX2" fmla="*/ 2321050 w 2484545"/>
              <a:gd name="connsiteY2" fmla="*/ 1309688 h 1309688"/>
              <a:gd name="connsiteX3" fmla="*/ 2125224 w 2484545"/>
              <a:gd name="connsiteY3" fmla="*/ 1249125 h 1309688"/>
              <a:gd name="connsiteX4" fmla="*/ 1462429 w 2484545"/>
              <a:gd name="connsiteY4" fmla="*/ 1086360 h 1309688"/>
              <a:gd name="connsiteX5" fmla="*/ 1195052 w 2484545"/>
              <a:gd name="connsiteY5" fmla="*/ 1097715 h 1309688"/>
              <a:gd name="connsiteX6" fmla="*/ 920142 w 2484545"/>
              <a:gd name="connsiteY6" fmla="*/ 1112856 h 1309688"/>
              <a:gd name="connsiteX7" fmla="*/ 332665 w 2484545"/>
              <a:gd name="connsiteY7" fmla="*/ 999300 h 1309688"/>
              <a:gd name="connsiteX8" fmla="*/ 739380 w 2484545"/>
              <a:gd name="connsiteY8" fmla="*/ 0 h 130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4545" h="1309688">
                <a:moveTo>
                  <a:pt x="739380" y="0"/>
                </a:moveTo>
                <a:cubicBezTo>
                  <a:pt x="780805" y="0"/>
                  <a:pt x="825995" y="0"/>
                  <a:pt x="871186" y="7570"/>
                </a:cubicBezTo>
                <a:cubicBezTo>
                  <a:pt x="2422729" y="215758"/>
                  <a:pt x="2727765" y="1309688"/>
                  <a:pt x="2321050" y="1309688"/>
                </a:cubicBezTo>
                <a:cubicBezTo>
                  <a:pt x="2264562" y="1309688"/>
                  <a:pt x="2200542" y="1290762"/>
                  <a:pt x="2125224" y="1249125"/>
                </a:cubicBezTo>
                <a:cubicBezTo>
                  <a:pt x="1884208" y="1116642"/>
                  <a:pt x="1669553" y="1086360"/>
                  <a:pt x="1462429" y="1086360"/>
                </a:cubicBezTo>
                <a:cubicBezTo>
                  <a:pt x="1372048" y="1086360"/>
                  <a:pt x="1285433" y="1093930"/>
                  <a:pt x="1195052" y="1097715"/>
                </a:cubicBezTo>
                <a:cubicBezTo>
                  <a:pt x="1104671" y="1105286"/>
                  <a:pt x="1014289" y="1112856"/>
                  <a:pt x="920142" y="1112856"/>
                </a:cubicBezTo>
                <a:cubicBezTo>
                  <a:pt x="739380" y="1112856"/>
                  <a:pt x="547320" y="1090145"/>
                  <a:pt x="332665" y="999300"/>
                </a:cubicBezTo>
                <a:cubicBezTo>
                  <a:pt x="-307535" y="726763"/>
                  <a:pt x="57755" y="0"/>
                  <a:pt x="739380"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bstract placeholder 14">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3504344" y="1858616"/>
            <a:ext cx="1992437" cy="13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Calibri" panose="020F0502020204030204"/>
              <a:ea typeface="+mn-ea"/>
            </a:endParaRPr>
          </a:p>
        </p:txBody>
      </p:sp>
      <p:sp>
        <p:nvSpPr>
          <p:cNvPr id="11" name="Picture Placeholder 10"/>
          <p:cNvSpPr>
            <a:spLocks noGrp="1"/>
          </p:cNvSpPr>
          <p:nvPr>
            <p:ph type="pic" sz="quarter" idx="10"/>
          </p:nvPr>
        </p:nvSpPr>
        <p:spPr>
          <a:xfrm>
            <a:off x="4105363" y="903535"/>
            <a:ext cx="4895762" cy="3233243"/>
          </a:xfrm>
          <a:custGeom>
            <a:avLst/>
            <a:gdLst>
              <a:gd name="connsiteX0" fmla="*/ 1548892 w 2708821"/>
              <a:gd name="connsiteY0" fmla="*/ 0 h 1797050"/>
              <a:gd name="connsiteX1" fmla="*/ 2478850 w 2708821"/>
              <a:gd name="connsiteY1" fmla="*/ 1472373 h 1797050"/>
              <a:gd name="connsiteX2" fmla="*/ 1654312 w 2708821"/>
              <a:gd name="connsiteY2" fmla="*/ 1797050 h 1797050"/>
              <a:gd name="connsiteX3" fmla="*/ 95597 w 2708821"/>
              <a:gd name="connsiteY3" fmla="*/ 1147696 h 1797050"/>
              <a:gd name="connsiteX4" fmla="*/ 1548892 w 2708821"/>
              <a:gd name="connsiteY4" fmla="*/ 0 h 179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821" h="1797050">
                <a:moveTo>
                  <a:pt x="1548892" y="0"/>
                </a:moveTo>
                <a:cubicBezTo>
                  <a:pt x="2908061" y="0"/>
                  <a:pt x="2855351" y="879649"/>
                  <a:pt x="2478850" y="1472373"/>
                </a:cubicBezTo>
                <a:cubicBezTo>
                  <a:pt x="2335779" y="1698892"/>
                  <a:pt x="2015753" y="1797050"/>
                  <a:pt x="1654312" y="1797050"/>
                </a:cubicBezTo>
                <a:cubicBezTo>
                  <a:pt x="1066971" y="1797050"/>
                  <a:pt x="362913" y="1536553"/>
                  <a:pt x="95597" y="1147696"/>
                </a:cubicBezTo>
                <a:cubicBezTo>
                  <a:pt x="-333614" y="520993"/>
                  <a:pt x="777064" y="0"/>
                  <a:pt x="1548892"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bstract placeholder 15">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3504344" y="1858616"/>
            <a:ext cx="1992437" cy="13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Calibri" panose="020F0502020204030204"/>
              <a:ea typeface="+mn-ea"/>
            </a:endParaRPr>
          </a:p>
        </p:txBody>
      </p:sp>
      <p:sp>
        <p:nvSpPr>
          <p:cNvPr id="11" name="Picture Placeholder 10"/>
          <p:cNvSpPr>
            <a:spLocks noGrp="1"/>
          </p:cNvSpPr>
          <p:nvPr>
            <p:ph type="pic" sz="quarter" idx="10"/>
          </p:nvPr>
        </p:nvSpPr>
        <p:spPr>
          <a:xfrm flipH="1">
            <a:off x="5632" y="903535"/>
            <a:ext cx="4895762" cy="3233243"/>
          </a:xfrm>
          <a:custGeom>
            <a:avLst/>
            <a:gdLst>
              <a:gd name="connsiteX0" fmla="*/ 1548892 w 2708821"/>
              <a:gd name="connsiteY0" fmla="*/ 0 h 1797050"/>
              <a:gd name="connsiteX1" fmla="*/ 2478850 w 2708821"/>
              <a:gd name="connsiteY1" fmla="*/ 1472373 h 1797050"/>
              <a:gd name="connsiteX2" fmla="*/ 1654312 w 2708821"/>
              <a:gd name="connsiteY2" fmla="*/ 1797050 h 1797050"/>
              <a:gd name="connsiteX3" fmla="*/ 95597 w 2708821"/>
              <a:gd name="connsiteY3" fmla="*/ 1147696 h 1797050"/>
              <a:gd name="connsiteX4" fmla="*/ 1548892 w 2708821"/>
              <a:gd name="connsiteY4" fmla="*/ 0 h 179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821" h="1797050">
                <a:moveTo>
                  <a:pt x="1548892" y="0"/>
                </a:moveTo>
                <a:cubicBezTo>
                  <a:pt x="2908061" y="0"/>
                  <a:pt x="2855351" y="879649"/>
                  <a:pt x="2478850" y="1472373"/>
                </a:cubicBezTo>
                <a:cubicBezTo>
                  <a:pt x="2335779" y="1698892"/>
                  <a:pt x="2015753" y="1797050"/>
                  <a:pt x="1654312" y="1797050"/>
                </a:cubicBezTo>
                <a:cubicBezTo>
                  <a:pt x="1066971" y="1797050"/>
                  <a:pt x="362913" y="1536553"/>
                  <a:pt x="95597" y="1147696"/>
                </a:cubicBezTo>
                <a:cubicBezTo>
                  <a:pt x="-333614" y="520993"/>
                  <a:pt x="777064" y="0"/>
                  <a:pt x="1548892"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2473264" y="-2339"/>
            <a:ext cx="4054596" cy="5042652"/>
          </a:xfrm>
          <a:custGeom>
            <a:avLst/>
            <a:gdLst>
              <a:gd name="connsiteX0" fmla="*/ 0 w 5491940"/>
              <a:gd name="connsiteY0" fmla="*/ 0 h 6861183"/>
              <a:gd name="connsiteX1" fmla="*/ 5491940 w 5491940"/>
              <a:gd name="connsiteY1" fmla="*/ 0 h 6861183"/>
              <a:gd name="connsiteX2" fmla="*/ 5491940 w 5491940"/>
              <a:gd name="connsiteY2" fmla="*/ 6861183 h 6861183"/>
              <a:gd name="connsiteX3" fmla="*/ 0 w 5491940"/>
              <a:gd name="connsiteY3" fmla="*/ 6861183 h 6861183"/>
            </a:gdLst>
            <a:ahLst/>
            <a:cxnLst>
              <a:cxn ang="0">
                <a:pos x="connsiteX0" y="connsiteY0"/>
              </a:cxn>
              <a:cxn ang="0">
                <a:pos x="connsiteX1" y="connsiteY1"/>
              </a:cxn>
              <a:cxn ang="0">
                <a:pos x="connsiteX2" y="connsiteY2"/>
              </a:cxn>
              <a:cxn ang="0">
                <a:pos x="connsiteX3" y="connsiteY3"/>
              </a:cxn>
            </a:cxnLst>
            <a:rect l="l" t="t" r="r" b="b"/>
            <a:pathLst>
              <a:path w="5491940" h="6861183">
                <a:moveTo>
                  <a:pt x="0" y="0"/>
                </a:moveTo>
                <a:lnTo>
                  <a:pt x="5491940" y="0"/>
                </a:lnTo>
                <a:lnTo>
                  <a:pt x="5491940" y="6861183"/>
                </a:lnTo>
                <a:lnTo>
                  <a:pt x="0" y="6861183"/>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ortfolio_01">
    <p:spTree>
      <p:nvGrpSpPr>
        <p:cNvPr id="1" name=""/>
        <p:cNvGrpSpPr/>
        <p:nvPr/>
      </p:nvGrpSpPr>
      <p:grpSpPr>
        <a:xfrm>
          <a:off x="0" y="0"/>
          <a:ext cx="0" cy="0"/>
          <a:chOff x="0" y="0"/>
          <a:chExt cx="0" cy="0"/>
        </a:xfrm>
      </p:grpSpPr>
      <p:sp>
        <p:nvSpPr>
          <p:cNvPr id="10" name="Rectangle 9"/>
          <p:cNvSpPr/>
          <p:nvPr userDrawn="1"/>
        </p:nvSpPr>
        <p:spPr>
          <a:xfrm>
            <a:off x="5574560" y="0"/>
            <a:ext cx="3426565" cy="504031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endParaRPr>
          </a:p>
        </p:txBody>
      </p:sp>
      <p:sp>
        <p:nvSpPr>
          <p:cNvPr id="16" name="Picture Placeholder 15"/>
          <p:cNvSpPr>
            <a:spLocks noGrp="1"/>
          </p:cNvSpPr>
          <p:nvPr>
            <p:ph type="pic" sz="quarter" idx="10"/>
          </p:nvPr>
        </p:nvSpPr>
        <p:spPr>
          <a:xfrm>
            <a:off x="0" y="0"/>
            <a:ext cx="3577947" cy="1692323"/>
          </a:xfrm>
          <a:custGeom>
            <a:avLst/>
            <a:gdLst>
              <a:gd name="connsiteX0" fmla="*/ 0 w 4846320"/>
              <a:gd name="connsiteY0" fmla="*/ 0 h 2302625"/>
              <a:gd name="connsiteX1" fmla="*/ 4846320 w 4846320"/>
              <a:gd name="connsiteY1" fmla="*/ 0 h 2302625"/>
              <a:gd name="connsiteX2" fmla="*/ 4846320 w 4846320"/>
              <a:gd name="connsiteY2" fmla="*/ 2302625 h 2302625"/>
              <a:gd name="connsiteX3" fmla="*/ 0 w 4846320"/>
              <a:gd name="connsiteY3" fmla="*/ 2302625 h 2302625"/>
            </a:gdLst>
            <a:ahLst/>
            <a:cxnLst>
              <a:cxn ang="0">
                <a:pos x="connsiteX0" y="connsiteY0"/>
              </a:cxn>
              <a:cxn ang="0">
                <a:pos x="connsiteX1" y="connsiteY1"/>
              </a:cxn>
              <a:cxn ang="0">
                <a:pos x="connsiteX2" y="connsiteY2"/>
              </a:cxn>
              <a:cxn ang="0">
                <a:pos x="connsiteX3" y="connsiteY3"/>
              </a:cxn>
            </a:cxnLst>
            <a:rect l="l" t="t" r="r" b="b"/>
            <a:pathLst>
              <a:path w="4846320" h="2302625">
                <a:moveTo>
                  <a:pt x="0" y="0"/>
                </a:moveTo>
                <a:lnTo>
                  <a:pt x="4846320" y="0"/>
                </a:lnTo>
                <a:lnTo>
                  <a:pt x="4846320" y="2302625"/>
                </a:lnTo>
                <a:lnTo>
                  <a:pt x="0" y="2302625"/>
                </a:lnTo>
                <a:close/>
              </a:path>
            </a:pathLst>
          </a:custGeom>
          <a:solidFill>
            <a:schemeClr val="tx1">
              <a:lumMod val="20000"/>
              <a:lumOff val="80000"/>
            </a:schemeClr>
          </a:solidFill>
        </p:spPr>
        <p:txBody>
          <a:bodyPr wrap="square">
            <a:noAutofit/>
          </a:bodyPr>
          <a:lstStyle/>
          <a:p>
            <a:endParaRPr lang="en-US"/>
          </a:p>
        </p:txBody>
      </p:sp>
      <p:sp>
        <p:nvSpPr>
          <p:cNvPr id="19" name="Picture Placeholder 18"/>
          <p:cNvSpPr>
            <a:spLocks noGrp="1"/>
          </p:cNvSpPr>
          <p:nvPr>
            <p:ph type="pic" sz="quarter" idx="11"/>
          </p:nvPr>
        </p:nvSpPr>
        <p:spPr>
          <a:xfrm>
            <a:off x="3577948" y="0"/>
            <a:ext cx="1996613" cy="1692324"/>
          </a:xfrm>
          <a:custGeom>
            <a:avLst/>
            <a:gdLst>
              <a:gd name="connsiteX0" fmla="*/ 0 w 2704407"/>
              <a:gd name="connsiteY0" fmla="*/ 0 h 2302626"/>
              <a:gd name="connsiteX1" fmla="*/ 2704407 w 2704407"/>
              <a:gd name="connsiteY1" fmla="*/ 0 h 2302626"/>
              <a:gd name="connsiteX2" fmla="*/ 2704407 w 2704407"/>
              <a:gd name="connsiteY2" fmla="*/ 2302626 h 2302626"/>
              <a:gd name="connsiteX3" fmla="*/ 0 w 2704407"/>
              <a:gd name="connsiteY3" fmla="*/ 2302626 h 2302626"/>
            </a:gdLst>
            <a:ahLst/>
            <a:cxnLst>
              <a:cxn ang="0">
                <a:pos x="connsiteX0" y="connsiteY0"/>
              </a:cxn>
              <a:cxn ang="0">
                <a:pos x="connsiteX1" y="connsiteY1"/>
              </a:cxn>
              <a:cxn ang="0">
                <a:pos x="connsiteX2" y="connsiteY2"/>
              </a:cxn>
              <a:cxn ang="0">
                <a:pos x="connsiteX3" y="connsiteY3"/>
              </a:cxn>
            </a:cxnLst>
            <a:rect l="l" t="t" r="r" b="b"/>
            <a:pathLst>
              <a:path w="2704407" h="2302626">
                <a:moveTo>
                  <a:pt x="0" y="0"/>
                </a:moveTo>
                <a:lnTo>
                  <a:pt x="2704407" y="0"/>
                </a:lnTo>
                <a:lnTo>
                  <a:pt x="2704407" y="2302626"/>
                </a:lnTo>
                <a:lnTo>
                  <a:pt x="0" y="2302626"/>
                </a:lnTo>
                <a:close/>
              </a:path>
            </a:pathLst>
          </a:custGeom>
          <a:solidFill>
            <a:schemeClr val="tx1">
              <a:lumMod val="20000"/>
              <a:lumOff val="80000"/>
            </a:schemeClr>
          </a:solidFill>
        </p:spPr>
        <p:txBody>
          <a:bodyPr wrap="square">
            <a:noAutofit/>
          </a:bodyPr>
          <a:lstStyle/>
          <a:p>
            <a:endParaRPr lang="en-US" dirty="0"/>
          </a:p>
        </p:txBody>
      </p:sp>
      <p:sp>
        <p:nvSpPr>
          <p:cNvPr id="22" name="Picture Placeholder 21"/>
          <p:cNvSpPr>
            <a:spLocks noGrp="1"/>
          </p:cNvSpPr>
          <p:nvPr>
            <p:ph type="pic" sz="quarter" idx="12"/>
          </p:nvPr>
        </p:nvSpPr>
        <p:spPr>
          <a:xfrm>
            <a:off x="0" y="1692323"/>
            <a:ext cx="1996613" cy="1692323"/>
          </a:xfrm>
          <a:custGeom>
            <a:avLst/>
            <a:gdLst>
              <a:gd name="connsiteX0" fmla="*/ 0 w 2704407"/>
              <a:gd name="connsiteY0" fmla="*/ 0 h 2302625"/>
              <a:gd name="connsiteX1" fmla="*/ 2704407 w 2704407"/>
              <a:gd name="connsiteY1" fmla="*/ 0 h 2302625"/>
              <a:gd name="connsiteX2" fmla="*/ 2704407 w 2704407"/>
              <a:gd name="connsiteY2" fmla="*/ 2302625 h 2302625"/>
              <a:gd name="connsiteX3" fmla="*/ 0 w 2704407"/>
              <a:gd name="connsiteY3" fmla="*/ 2302625 h 2302625"/>
            </a:gdLst>
            <a:ahLst/>
            <a:cxnLst>
              <a:cxn ang="0">
                <a:pos x="connsiteX0" y="connsiteY0"/>
              </a:cxn>
              <a:cxn ang="0">
                <a:pos x="connsiteX1" y="connsiteY1"/>
              </a:cxn>
              <a:cxn ang="0">
                <a:pos x="connsiteX2" y="connsiteY2"/>
              </a:cxn>
              <a:cxn ang="0">
                <a:pos x="connsiteX3" y="connsiteY3"/>
              </a:cxn>
            </a:cxnLst>
            <a:rect l="l" t="t" r="r" b="b"/>
            <a:pathLst>
              <a:path w="2704407" h="2302625">
                <a:moveTo>
                  <a:pt x="0" y="0"/>
                </a:moveTo>
                <a:lnTo>
                  <a:pt x="2704407" y="0"/>
                </a:lnTo>
                <a:lnTo>
                  <a:pt x="2704407" y="2302625"/>
                </a:lnTo>
                <a:lnTo>
                  <a:pt x="0" y="2302625"/>
                </a:lnTo>
                <a:close/>
              </a:path>
            </a:pathLst>
          </a:custGeom>
          <a:solidFill>
            <a:schemeClr val="tx1">
              <a:lumMod val="20000"/>
              <a:lumOff val="80000"/>
            </a:schemeClr>
          </a:solidFill>
        </p:spPr>
        <p:txBody>
          <a:bodyPr wrap="square">
            <a:noAutofit/>
          </a:bodyPr>
          <a:lstStyle/>
          <a:p>
            <a:endParaRPr lang="en-US"/>
          </a:p>
        </p:txBody>
      </p:sp>
      <p:sp>
        <p:nvSpPr>
          <p:cNvPr id="25" name="Picture Placeholder 24"/>
          <p:cNvSpPr>
            <a:spLocks noGrp="1"/>
          </p:cNvSpPr>
          <p:nvPr>
            <p:ph type="pic" sz="quarter" idx="13"/>
          </p:nvPr>
        </p:nvSpPr>
        <p:spPr>
          <a:xfrm>
            <a:off x="1996613" y="1692323"/>
            <a:ext cx="3577947" cy="1692323"/>
          </a:xfrm>
          <a:custGeom>
            <a:avLst/>
            <a:gdLst>
              <a:gd name="connsiteX0" fmla="*/ 0 w 4846320"/>
              <a:gd name="connsiteY0" fmla="*/ 0 h 2302625"/>
              <a:gd name="connsiteX1" fmla="*/ 4846320 w 4846320"/>
              <a:gd name="connsiteY1" fmla="*/ 0 h 2302625"/>
              <a:gd name="connsiteX2" fmla="*/ 4846320 w 4846320"/>
              <a:gd name="connsiteY2" fmla="*/ 2302625 h 2302625"/>
              <a:gd name="connsiteX3" fmla="*/ 0 w 4846320"/>
              <a:gd name="connsiteY3" fmla="*/ 2302625 h 2302625"/>
            </a:gdLst>
            <a:ahLst/>
            <a:cxnLst>
              <a:cxn ang="0">
                <a:pos x="connsiteX0" y="connsiteY0"/>
              </a:cxn>
              <a:cxn ang="0">
                <a:pos x="connsiteX1" y="connsiteY1"/>
              </a:cxn>
              <a:cxn ang="0">
                <a:pos x="connsiteX2" y="connsiteY2"/>
              </a:cxn>
              <a:cxn ang="0">
                <a:pos x="connsiteX3" y="connsiteY3"/>
              </a:cxn>
            </a:cxnLst>
            <a:rect l="l" t="t" r="r" b="b"/>
            <a:pathLst>
              <a:path w="4846320" h="2302625">
                <a:moveTo>
                  <a:pt x="0" y="0"/>
                </a:moveTo>
                <a:lnTo>
                  <a:pt x="4846320" y="0"/>
                </a:lnTo>
                <a:lnTo>
                  <a:pt x="4846320" y="2302625"/>
                </a:lnTo>
                <a:lnTo>
                  <a:pt x="0" y="2302625"/>
                </a:lnTo>
                <a:close/>
              </a:path>
            </a:pathLst>
          </a:custGeom>
          <a:solidFill>
            <a:schemeClr val="tx1">
              <a:lumMod val="20000"/>
              <a:lumOff val="80000"/>
            </a:schemeClr>
          </a:solidFill>
        </p:spPr>
        <p:txBody>
          <a:bodyPr wrap="square">
            <a:noAutofit/>
          </a:bodyPr>
          <a:lstStyle/>
          <a:p>
            <a:endParaRPr lang="en-US"/>
          </a:p>
        </p:txBody>
      </p:sp>
      <p:sp>
        <p:nvSpPr>
          <p:cNvPr id="28" name="Picture Placeholder 27"/>
          <p:cNvSpPr>
            <a:spLocks noGrp="1"/>
          </p:cNvSpPr>
          <p:nvPr>
            <p:ph type="pic" sz="quarter" idx="14"/>
          </p:nvPr>
        </p:nvSpPr>
        <p:spPr>
          <a:xfrm>
            <a:off x="0" y="3384647"/>
            <a:ext cx="3577947" cy="1655667"/>
          </a:xfrm>
          <a:custGeom>
            <a:avLst/>
            <a:gdLst>
              <a:gd name="connsiteX0" fmla="*/ 0 w 4846320"/>
              <a:gd name="connsiteY0" fmla="*/ 0 h 2252750"/>
              <a:gd name="connsiteX1" fmla="*/ 4846320 w 4846320"/>
              <a:gd name="connsiteY1" fmla="*/ 0 h 2252750"/>
              <a:gd name="connsiteX2" fmla="*/ 4846320 w 4846320"/>
              <a:gd name="connsiteY2" fmla="*/ 2252750 h 2252750"/>
              <a:gd name="connsiteX3" fmla="*/ 0 w 4846320"/>
              <a:gd name="connsiteY3" fmla="*/ 2252750 h 2252750"/>
            </a:gdLst>
            <a:ahLst/>
            <a:cxnLst>
              <a:cxn ang="0">
                <a:pos x="connsiteX0" y="connsiteY0"/>
              </a:cxn>
              <a:cxn ang="0">
                <a:pos x="connsiteX1" y="connsiteY1"/>
              </a:cxn>
              <a:cxn ang="0">
                <a:pos x="connsiteX2" y="connsiteY2"/>
              </a:cxn>
              <a:cxn ang="0">
                <a:pos x="connsiteX3" y="connsiteY3"/>
              </a:cxn>
            </a:cxnLst>
            <a:rect l="l" t="t" r="r" b="b"/>
            <a:pathLst>
              <a:path w="4846320" h="2252750">
                <a:moveTo>
                  <a:pt x="0" y="0"/>
                </a:moveTo>
                <a:lnTo>
                  <a:pt x="4846320" y="0"/>
                </a:lnTo>
                <a:lnTo>
                  <a:pt x="4846320" y="2252750"/>
                </a:lnTo>
                <a:lnTo>
                  <a:pt x="0" y="2252750"/>
                </a:lnTo>
                <a:close/>
              </a:path>
            </a:pathLst>
          </a:custGeom>
          <a:solidFill>
            <a:schemeClr val="tx1">
              <a:lumMod val="20000"/>
              <a:lumOff val="80000"/>
            </a:schemeClr>
          </a:solidFill>
        </p:spPr>
        <p:txBody>
          <a:bodyPr wrap="square">
            <a:noAutofit/>
          </a:bodyPr>
          <a:lstStyle/>
          <a:p>
            <a:endParaRPr lang="en-US"/>
          </a:p>
        </p:txBody>
      </p:sp>
      <p:sp>
        <p:nvSpPr>
          <p:cNvPr id="31" name="Picture Placeholder 30"/>
          <p:cNvSpPr>
            <a:spLocks noGrp="1"/>
          </p:cNvSpPr>
          <p:nvPr>
            <p:ph type="pic" sz="quarter" idx="15"/>
          </p:nvPr>
        </p:nvSpPr>
        <p:spPr>
          <a:xfrm>
            <a:off x="3577948" y="3384647"/>
            <a:ext cx="1996613" cy="1655667"/>
          </a:xfrm>
          <a:custGeom>
            <a:avLst/>
            <a:gdLst>
              <a:gd name="connsiteX0" fmla="*/ 0 w 2704407"/>
              <a:gd name="connsiteY0" fmla="*/ 0 h 2252750"/>
              <a:gd name="connsiteX1" fmla="*/ 2704407 w 2704407"/>
              <a:gd name="connsiteY1" fmla="*/ 0 h 2252750"/>
              <a:gd name="connsiteX2" fmla="*/ 2704407 w 2704407"/>
              <a:gd name="connsiteY2" fmla="*/ 2252750 h 2252750"/>
              <a:gd name="connsiteX3" fmla="*/ 0 w 2704407"/>
              <a:gd name="connsiteY3" fmla="*/ 2252750 h 2252750"/>
            </a:gdLst>
            <a:ahLst/>
            <a:cxnLst>
              <a:cxn ang="0">
                <a:pos x="connsiteX0" y="connsiteY0"/>
              </a:cxn>
              <a:cxn ang="0">
                <a:pos x="connsiteX1" y="connsiteY1"/>
              </a:cxn>
              <a:cxn ang="0">
                <a:pos x="connsiteX2" y="connsiteY2"/>
              </a:cxn>
              <a:cxn ang="0">
                <a:pos x="connsiteX3" y="connsiteY3"/>
              </a:cxn>
            </a:cxnLst>
            <a:rect l="l" t="t" r="r" b="b"/>
            <a:pathLst>
              <a:path w="2704407" h="2252750">
                <a:moveTo>
                  <a:pt x="0" y="0"/>
                </a:moveTo>
                <a:lnTo>
                  <a:pt x="2704407" y="0"/>
                </a:lnTo>
                <a:lnTo>
                  <a:pt x="2704407" y="2252750"/>
                </a:lnTo>
                <a:lnTo>
                  <a:pt x="0" y="2252750"/>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ortfolio_02">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a:xfrm>
            <a:off x="4210072" y="1698433"/>
            <a:ext cx="1994567" cy="1686213"/>
          </a:xfrm>
          <a:custGeom>
            <a:avLst/>
            <a:gdLst>
              <a:gd name="connsiteX0" fmla="*/ 0 w 2701636"/>
              <a:gd name="connsiteY0" fmla="*/ 0 h 2294312"/>
              <a:gd name="connsiteX1" fmla="*/ 2701636 w 2701636"/>
              <a:gd name="connsiteY1" fmla="*/ 0 h 2294312"/>
              <a:gd name="connsiteX2" fmla="*/ 2701636 w 2701636"/>
              <a:gd name="connsiteY2" fmla="*/ 2294312 h 2294312"/>
              <a:gd name="connsiteX3" fmla="*/ 0 w 2701636"/>
              <a:gd name="connsiteY3" fmla="*/ 2294312 h 2294312"/>
            </a:gdLst>
            <a:ahLst/>
            <a:cxnLst>
              <a:cxn ang="0">
                <a:pos x="connsiteX0" y="connsiteY0"/>
              </a:cxn>
              <a:cxn ang="0">
                <a:pos x="connsiteX1" y="connsiteY1"/>
              </a:cxn>
              <a:cxn ang="0">
                <a:pos x="connsiteX2" y="connsiteY2"/>
              </a:cxn>
              <a:cxn ang="0">
                <a:pos x="connsiteX3" y="connsiteY3"/>
              </a:cxn>
            </a:cxnLst>
            <a:rect l="l" t="t" r="r" b="b"/>
            <a:pathLst>
              <a:path w="2701636" h="2294312">
                <a:moveTo>
                  <a:pt x="0" y="0"/>
                </a:moveTo>
                <a:lnTo>
                  <a:pt x="2701636" y="0"/>
                </a:lnTo>
                <a:lnTo>
                  <a:pt x="2701636" y="2294312"/>
                </a:lnTo>
                <a:lnTo>
                  <a:pt x="0" y="2294312"/>
                </a:lnTo>
                <a:close/>
              </a:path>
            </a:pathLst>
          </a:custGeom>
          <a:solidFill>
            <a:schemeClr val="tx1">
              <a:lumMod val="20000"/>
              <a:lumOff val="80000"/>
            </a:schemeClr>
          </a:solidFill>
        </p:spPr>
        <p:txBody>
          <a:bodyPr wrap="square">
            <a:noAutofit/>
          </a:bodyPr>
          <a:lstStyle/>
          <a:p>
            <a:endParaRPr lang="en-US"/>
          </a:p>
        </p:txBody>
      </p:sp>
      <p:sp>
        <p:nvSpPr>
          <p:cNvPr id="21" name="Picture Placeholder 20"/>
          <p:cNvSpPr>
            <a:spLocks noGrp="1"/>
          </p:cNvSpPr>
          <p:nvPr>
            <p:ph type="pic" sz="quarter" idx="11"/>
          </p:nvPr>
        </p:nvSpPr>
        <p:spPr>
          <a:xfrm>
            <a:off x="6204639" y="0"/>
            <a:ext cx="1994567" cy="1698433"/>
          </a:xfrm>
          <a:custGeom>
            <a:avLst/>
            <a:gdLst>
              <a:gd name="connsiteX0" fmla="*/ 0 w 2701636"/>
              <a:gd name="connsiteY0" fmla="*/ 0 h 2310938"/>
              <a:gd name="connsiteX1" fmla="*/ 2701636 w 2701636"/>
              <a:gd name="connsiteY1" fmla="*/ 0 h 2310938"/>
              <a:gd name="connsiteX2" fmla="*/ 2701636 w 2701636"/>
              <a:gd name="connsiteY2" fmla="*/ 2310938 h 2310938"/>
              <a:gd name="connsiteX3" fmla="*/ 0 w 2701636"/>
              <a:gd name="connsiteY3" fmla="*/ 2310938 h 2310938"/>
            </a:gdLst>
            <a:ahLst/>
            <a:cxnLst>
              <a:cxn ang="0">
                <a:pos x="connsiteX0" y="connsiteY0"/>
              </a:cxn>
              <a:cxn ang="0">
                <a:pos x="connsiteX1" y="connsiteY1"/>
              </a:cxn>
              <a:cxn ang="0">
                <a:pos x="connsiteX2" y="connsiteY2"/>
              </a:cxn>
              <a:cxn ang="0">
                <a:pos x="connsiteX3" y="connsiteY3"/>
              </a:cxn>
            </a:cxnLst>
            <a:rect l="l" t="t" r="r" b="b"/>
            <a:pathLst>
              <a:path w="2701636" h="2310938">
                <a:moveTo>
                  <a:pt x="0" y="0"/>
                </a:moveTo>
                <a:lnTo>
                  <a:pt x="2701636" y="0"/>
                </a:lnTo>
                <a:lnTo>
                  <a:pt x="2701636" y="2310938"/>
                </a:lnTo>
                <a:lnTo>
                  <a:pt x="0" y="2310938"/>
                </a:lnTo>
                <a:close/>
              </a:path>
            </a:pathLst>
          </a:custGeom>
          <a:solidFill>
            <a:schemeClr val="tx1">
              <a:lumMod val="20000"/>
              <a:lumOff val="80000"/>
            </a:schemeClr>
          </a:solidFill>
        </p:spPr>
        <p:txBody>
          <a:bodyPr wrap="square">
            <a:noAutofit/>
          </a:bodyPr>
          <a:lstStyle/>
          <a:p>
            <a:endParaRPr lang="en-US"/>
          </a:p>
        </p:txBody>
      </p:sp>
      <p:sp>
        <p:nvSpPr>
          <p:cNvPr id="24" name="Picture Placeholder 23"/>
          <p:cNvSpPr>
            <a:spLocks noGrp="1"/>
          </p:cNvSpPr>
          <p:nvPr>
            <p:ph type="pic" sz="quarter" idx="12"/>
          </p:nvPr>
        </p:nvSpPr>
        <p:spPr>
          <a:xfrm>
            <a:off x="6204639" y="3384646"/>
            <a:ext cx="1994567" cy="1655666"/>
          </a:xfrm>
          <a:custGeom>
            <a:avLst/>
            <a:gdLst>
              <a:gd name="connsiteX0" fmla="*/ 0 w 2701636"/>
              <a:gd name="connsiteY0" fmla="*/ 0 h 2252749"/>
              <a:gd name="connsiteX1" fmla="*/ 2701636 w 2701636"/>
              <a:gd name="connsiteY1" fmla="*/ 0 h 2252749"/>
              <a:gd name="connsiteX2" fmla="*/ 2701636 w 2701636"/>
              <a:gd name="connsiteY2" fmla="*/ 2252749 h 2252749"/>
              <a:gd name="connsiteX3" fmla="*/ 0 w 2701636"/>
              <a:gd name="connsiteY3" fmla="*/ 2252749 h 2252749"/>
            </a:gdLst>
            <a:ahLst/>
            <a:cxnLst>
              <a:cxn ang="0">
                <a:pos x="connsiteX0" y="connsiteY0"/>
              </a:cxn>
              <a:cxn ang="0">
                <a:pos x="connsiteX1" y="connsiteY1"/>
              </a:cxn>
              <a:cxn ang="0">
                <a:pos x="connsiteX2" y="connsiteY2"/>
              </a:cxn>
              <a:cxn ang="0">
                <a:pos x="connsiteX3" y="connsiteY3"/>
              </a:cxn>
            </a:cxnLst>
            <a:rect l="l" t="t" r="r" b="b"/>
            <a:pathLst>
              <a:path w="2701636" h="2252749">
                <a:moveTo>
                  <a:pt x="0" y="0"/>
                </a:moveTo>
                <a:lnTo>
                  <a:pt x="2701636" y="0"/>
                </a:lnTo>
                <a:lnTo>
                  <a:pt x="2701636" y="2252749"/>
                </a:lnTo>
                <a:lnTo>
                  <a:pt x="0" y="2252749"/>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folio_03">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415198" y="672042"/>
            <a:ext cx="2087318" cy="1853543"/>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
        <p:nvSpPr>
          <p:cNvPr id="8" name="Picture Placeholder 7"/>
          <p:cNvSpPr>
            <a:spLocks noGrp="1"/>
          </p:cNvSpPr>
          <p:nvPr>
            <p:ph type="pic" sz="quarter" idx="11"/>
          </p:nvPr>
        </p:nvSpPr>
        <p:spPr>
          <a:xfrm>
            <a:off x="4500115" y="672481"/>
            <a:ext cx="4055045" cy="1853104"/>
          </a:xfrm>
          <a:custGeom>
            <a:avLst/>
            <a:gdLst>
              <a:gd name="connsiteX0" fmla="*/ 0 w 5334606"/>
              <a:gd name="connsiteY0" fmla="*/ 0 h 2521389"/>
              <a:gd name="connsiteX1" fmla="*/ 5334606 w 5334606"/>
              <a:gd name="connsiteY1" fmla="*/ 0 h 2521389"/>
              <a:gd name="connsiteX2" fmla="*/ 5334606 w 5334606"/>
              <a:gd name="connsiteY2" fmla="*/ 2521389 h 2521389"/>
              <a:gd name="connsiteX3" fmla="*/ 0 w 5334606"/>
              <a:gd name="connsiteY3" fmla="*/ 2521389 h 2521389"/>
            </a:gdLst>
            <a:ahLst/>
            <a:cxnLst>
              <a:cxn ang="0">
                <a:pos x="connsiteX0" y="connsiteY0"/>
              </a:cxn>
              <a:cxn ang="0">
                <a:pos x="connsiteX1" y="connsiteY1"/>
              </a:cxn>
              <a:cxn ang="0">
                <a:pos x="connsiteX2" y="connsiteY2"/>
              </a:cxn>
              <a:cxn ang="0">
                <a:pos x="connsiteX3" y="connsiteY3"/>
              </a:cxn>
            </a:cxnLst>
            <a:rect l="l" t="t" r="r" b="b"/>
            <a:pathLst>
              <a:path w="5334606" h="2521389">
                <a:moveTo>
                  <a:pt x="0" y="0"/>
                </a:moveTo>
                <a:lnTo>
                  <a:pt x="5334606" y="0"/>
                </a:lnTo>
                <a:lnTo>
                  <a:pt x="5334606" y="2521389"/>
                </a:lnTo>
                <a:lnTo>
                  <a:pt x="0" y="2521389"/>
                </a:lnTo>
                <a:close/>
              </a:path>
            </a:pathLst>
          </a:custGeom>
          <a:solidFill>
            <a:schemeClr val="tx1">
              <a:lumMod val="20000"/>
              <a:lumOff val="80000"/>
            </a:schemeClr>
          </a:solidFill>
        </p:spPr>
        <p:txBody>
          <a:bodyPr wrap="square">
            <a:noAutofit/>
          </a:bodyPr>
          <a:lstStyle/>
          <a:p>
            <a:endParaRPr lang="en-US"/>
          </a:p>
        </p:txBody>
      </p:sp>
      <p:sp>
        <p:nvSpPr>
          <p:cNvPr id="9" name="Picture Placeholder 8"/>
          <p:cNvSpPr>
            <a:spLocks noGrp="1"/>
          </p:cNvSpPr>
          <p:nvPr>
            <p:ph type="pic" sz="quarter" idx="12"/>
          </p:nvPr>
        </p:nvSpPr>
        <p:spPr>
          <a:xfrm>
            <a:off x="2415197" y="2522223"/>
            <a:ext cx="2087319" cy="1866791"/>
          </a:xfrm>
          <a:custGeom>
            <a:avLst/>
            <a:gdLst>
              <a:gd name="connsiteX0" fmla="*/ 0 w 2819401"/>
              <a:gd name="connsiteY0" fmla="*/ 0 h 2540011"/>
              <a:gd name="connsiteX1" fmla="*/ 2819401 w 2819401"/>
              <a:gd name="connsiteY1" fmla="*/ 0 h 2540011"/>
              <a:gd name="connsiteX2" fmla="*/ 2819401 w 2819401"/>
              <a:gd name="connsiteY2" fmla="*/ 2540011 h 2540011"/>
              <a:gd name="connsiteX3" fmla="*/ 0 w 2819401"/>
              <a:gd name="connsiteY3" fmla="*/ 2540011 h 2540011"/>
            </a:gdLst>
            <a:ahLst/>
            <a:cxnLst>
              <a:cxn ang="0">
                <a:pos x="connsiteX0" y="connsiteY0"/>
              </a:cxn>
              <a:cxn ang="0">
                <a:pos x="connsiteX1" y="connsiteY1"/>
              </a:cxn>
              <a:cxn ang="0">
                <a:pos x="connsiteX2" y="connsiteY2"/>
              </a:cxn>
              <a:cxn ang="0">
                <a:pos x="connsiteX3" y="connsiteY3"/>
              </a:cxn>
            </a:cxnLst>
            <a:rect l="l" t="t" r="r" b="b"/>
            <a:pathLst>
              <a:path w="2819401" h="2540011">
                <a:moveTo>
                  <a:pt x="0" y="0"/>
                </a:moveTo>
                <a:lnTo>
                  <a:pt x="2819401" y="0"/>
                </a:lnTo>
                <a:lnTo>
                  <a:pt x="2819401" y="2540011"/>
                </a:lnTo>
                <a:lnTo>
                  <a:pt x="0" y="2540011"/>
                </a:lnTo>
                <a:close/>
              </a:path>
            </a:pathLst>
          </a:custGeom>
          <a:solidFill>
            <a:schemeClr val="tx1">
              <a:lumMod val="20000"/>
              <a:lumOff val="80000"/>
            </a:schemeClr>
          </a:solidFill>
        </p:spPr>
        <p:txBody>
          <a:bodyPr wrap="square">
            <a:noAutofit/>
          </a:bodyPr>
          <a:lstStyle/>
          <a:p>
            <a:endParaRPr lang="en-US"/>
          </a:p>
        </p:txBody>
      </p:sp>
      <p:sp>
        <p:nvSpPr>
          <p:cNvPr id="10" name="Picture Placeholder 9"/>
          <p:cNvSpPr>
            <a:spLocks noGrp="1"/>
          </p:cNvSpPr>
          <p:nvPr>
            <p:ph type="pic" sz="quarter" idx="13"/>
          </p:nvPr>
        </p:nvSpPr>
        <p:spPr>
          <a:xfrm>
            <a:off x="4500115" y="2522224"/>
            <a:ext cx="2087317" cy="1866789"/>
          </a:xfrm>
          <a:custGeom>
            <a:avLst/>
            <a:gdLst>
              <a:gd name="connsiteX0" fmla="*/ 0 w 2819401"/>
              <a:gd name="connsiteY0" fmla="*/ 0 h 2540009"/>
              <a:gd name="connsiteX1" fmla="*/ 2819401 w 2819401"/>
              <a:gd name="connsiteY1" fmla="*/ 0 h 2540009"/>
              <a:gd name="connsiteX2" fmla="*/ 2819401 w 2819401"/>
              <a:gd name="connsiteY2" fmla="*/ 2540009 h 2540009"/>
              <a:gd name="connsiteX3" fmla="*/ 0 w 2819401"/>
              <a:gd name="connsiteY3" fmla="*/ 2540009 h 2540009"/>
            </a:gdLst>
            <a:ahLst/>
            <a:cxnLst>
              <a:cxn ang="0">
                <a:pos x="connsiteX0" y="connsiteY0"/>
              </a:cxn>
              <a:cxn ang="0">
                <a:pos x="connsiteX1" y="connsiteY1"/>
              </a:cxn>
              <a:cxn ang="0">
                <a:pos x="connsiteX2" y="connsiteY2"/>
              </a:cxn>
              <a:cxn ang="0">
                <a:pos x="connsiteX3" y="connsiteY3"/>
              </a:cxn>
            </a:cxnLst>
            <a:rect l="l" t="t" r="r" b="b"/>
            <a:pathLst>
              <a:path w="2819401" h="2540009">
                <a:moveTo>
                  <a:pt x="0" y="0"/>
                </a:moveTo>
                <a:lnTo>
                  <a:pt x="2819401" y="0"/>
                </a:lnTo>
                <a:lnTo>
                  <a:pt x="2819401" y="2540009"/>
                </a:lnTo>
                <a:lnTo>
                  <a:pt x="0" y="2540009"/>
                </a:lnTo>
                <a:close/>
              </a:path>
            </a:pathLst>
          </a:custGeom>
          <a:solidFill>
            <a:schemeClr val="tx1">
              <a:lumMod val="20000"/>
              <a:lumOff val="80000"/>
            </a:schemeClr>
          </a:solidFill>
        </p:spPr>
        <p:txBody>
          <a:bodyPr wrap="square">
            <a:noAutofit/>
          </a:bodyPr>
          <a:lstStyle/>
          <a:p>
            <a:endParaRPr lang="en-US"/>
          </a:p>
        </p:txBody>
      </p:sp>
      <p:sp>
        <p:nvSpPr>
          <p:cNvPr id="11" name="Picture Placeholder 10"/>
          <p:cNvSpPr>
            <a:spLocks noGrp="1"/>
          </p:cNvSpPr>
          <p:nvPr>
            <p:ph type="pic" sz="quarter" idx="14"/>
          </p:nvPr>
        </p:nvSpPr>
        <p:spPr>
          <a:xfrm>
            <a:off x="1" y="672041"/>
            <a:ext cx="2415197" cy="1853544"/>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
        <p:nvSpPr>
          <p:cNvPr id="12" name="Picture Placeholder 11"/>
          <p:cNvSpPr>
            <a:spLocks noGrp="1"/>
          </p:cNvSpPr>
          <p:nvPr>
            <p:ph type="pic" sz="quarter" idx="15"/>
          </p:nvPr>
        </p:nvSpPr>
        <p:spPr>
          <a:xfrm>
            <a:off x="0" y="2520155"/>
            <a:ext cx="1224924" cy="1868858"/>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
        <p:nvSpPr>
          <p:cNvPr id="13" name="Picture Placeholder 12"/>
          <p:cNvSpPr>
            <a:spLocks noGrp="1"/>
          </p:cNvSpPr>
          <p:nvPr>
            <p:ph type="pic" sz="quarter" idx="16"/>
          </p:nvPr>
        </p:nvSpPr>
        <p:spPr>
          <a:xfrm>
            <a:off x="1224924" y="2522570"/>
            <a:ext cx="1190273" cy="1866443"/>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
        <p:nvSpPr>
          <p:cNvPr id="14" name="Picture Placeholder 13"/>
          <p:cNvSpPr>
            <a:spLocks noGrp="1"/>
          </p:cNvSpPr>
          <p:nvPr>
            <p:ph type="pic" sz="quarter" idx="17"/>
          </p:nvPr>
        </p:nvSpPr>
        <p:spPr>
          <a:xfrm>
            <a:off x="6587432" y="2525585"/>
            <a:ext cx="1967728" cy="1863428"/>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ortfolio_04">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421005" y="672042"/>
            <a:ext cx="2081511" cy="1848114"/>
          </a:xfrm>
          <a:custGeom>
            <a:avLst/>
            <a:gdLst>
              <a:gd name="connsiteX0" fmla="*/ 0 w 2819401"/>
              <a:gd name="connsiteY0" fmla="*/ 0 h 2514599"/>
              <a:gd name="connsiteX1" fmla="*/ 2819401 w 2819401"/>
              <a:gd name="connsiteY1" fmla="*/ 0 h 2514599"/>
              <a:gd name="connsiteX2" fmla="*/ 2819401 w 2819401"/>
              <a:gd name="connsiteY2" fmla="*/ 2514599 h 2514599"/>
              <a:gd name="connsiteX3" fmla="*/ 0 w 2819401"/>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819401" h="2514599">
                <a:moveTo>
                  <a:pt x="0" y="0"/>
                </a:moveTo>
                <a:lnTo>
                  <a:pt x="2819401" y="0"/>
                </a:lnTo>
                <a:lnTo>
                  <a:pt x="2819401" y="2514599"/>
                </a:lnTo>
                <a:lnTo>
                  <a:pt x="0" y="2514599"/>
                </a:lnTo>
                <a:close/>
              </a:path>
            </a:pathLst>
          </a:custGeom>
          <a:solidFill>
            <a:schemeClr val="tx1">
              <a:lumMod val="20000"/>
              <a:lumOff val="80000"/>
            </a:schemeClr>
          </a:solidFill>
        </p:spPr>
        <p:txBody>
          <a:bodyPr wrap="square">
            <a:noAutofit/>
          </a:bodyPr>
          <a:lstStyle/>
          <a:p>
            <a:endParaRPr lang="en-US"/>
          </a:p>
        </p:txBody>
      </p:sp>
      <p:sp>
        <p:nvSpPr>
          <p:cNvPr id="8" name="Picture Placeholder 7"/>
          <p:cNvSpPr>
            <a:spLocks noGrp="1"/>
          </p:cNvSpPr>
          <p:nvPr>
            <p:ph type="pic" sz="quarter" idx="11"/>
          </p:nvPr>
        </p:nvSpPr>
        <p:spPr>
          <a:xfrm>
            <a:off x="4500115" y="672481"/>
            <a:ext cx="3938440" cy="3716533"/>
          </a:xfrm>
          <a:custGeom>
            <a:avLst/>
            <a:gdLst>
              <a:gd name="connsiteX0" fmla="*/ 0 w 5334606"/>
              <a:gd name="connsiteY0" fmla="*/ 0 h 5056825"/>
              <a:gd name="connsiteX1" fmla="*/ 5334606 w 5334606"/>
              <a:gd name="connsiteY1" fmla="*/ 0 h 5056825"/>
              <a:gd name="connsiteX2" fmla="*/ 5334606 w 5334606"/>
              <a:gd name="connsiteY2" fmla="*/ 5056825 h 5056825"/>
              <a:gd name="connsiteX3" fmla="*/ 0 w 5334606"/>
              <a:gd name="connsiteY3" fmla="*/ 5056825 h 5056825"/>
            </a:gdLst>
            <a:ahLst/>
            <a:cxnLst>
              <a:cxn ang="0">
                <a:pos x="connsiteX0" y="connsiteY0"/>
              </a:cxn>
              <a:cxn ang="0">
                <a:pos x="connsiteX1" y="connsiteY1"/>
              </a:cxn>
              <a:cxn ang="0">
                <a:pos x="connsiteX2" y="connsiteY2"/>
              </a:cxn>
              <a:cxn ang="0">
                <a:pos x="connsiteX3" y="connsiteY3"/>
              </a:cxn>
            </a:cxnLst>
            <a:rect l="l" t="t" r="r" b="b"/>
            <a:pathLst>
              <a:path w="5334606" h="5056825">
                <a:moveTo>
                  <a:pt x="0" y="0"/>
                </a:moveTo>
                <a:lnTo>
                  <a:pt x="5334606" y="0"/>
                </a:lnTo>
                <a:lnTo>
                  <a:pt x="5334606" y="5056825"/>
                </a:lnTo>
                <a:lnTo>
                  <a:pt x="0" y="5056825"/>
                </a:lnTo>
                <a:close/>
              </a:path>
            </a:pathLst>
          </a:custGeom>
          <a:solidFill>
            <a:schemeClr val="tx1">
              <a:lumMod val="20000"/>
              <a:lumOff val="80000"/>
            </a:schemeClr>
          </a:solidFill>
        </p:spPr>
        <p:txBody>
          <a:bodyPr wrap="square">
            <a:noAutofit/>
          </a:bodyPr>
          <a:lstStyle/>
          <a:p>
            <a:endParaRPr lang="en-US"/>
          </a:p>
        </p:txBody>
      </p:sp>
      <p:sp>
        <p:nvSpPr>
          <p:cNvPr id="9" name="Picture Placeholder 8"/>
          <p:cNvSpPr>
            <a:spLocks noGrp="1"/>
          </p:cNvSpPr>
          <p:nvPr>
            <p:ph type="pic" sz="quarter" idx="12"/>
          </p:nvPr>
        </p:nvSpPr>
        <p:spPr>
          <a:xfrm>
            <a:off x="2421005" y="2520156"/>
            <a:ext cx="2081511" cy="1868857"/>
          </a:xfrm>
          <a:custGeom>
            <a:avLst/>
            <a:gdLst>
              <a:gd name="connsiteX0" fmla="*/ 0 w 2819401"/>
              <a:gd name="connsiteY0" fmla="*/ 0 h 2542823"/>
              <a:gd name="connsiteX1" fmla="*/ 2819401 w 2819401"/>
              <a:gd name="connsiteY1" fmla="*/ 0 h 2542823"/>
              <a:gd name="connsiteX2" fmla="*/ 2819401 w 2819401"/>
              <a:gd name="connsiteY2" fmla="*/ 2542823 h 2542823"/>
              <a:gd name="connsiteX3" fmla="*/ 0 w 2819401"/>
              <a:gd name="connsiteY3" fmla="*/ 2542823 h 2542823"/>
            </a:gdLst>
            <a:ahLst/>
            <a:cxnLst>
              <a:cxn ang="0">
                <a:pos x="connsiteX0" y="connsiteY0"/>
              </a:cxn>
              <a:cxn ang="0">
                <a:pos x="connsiteX1" y="connsiteY1"/>
              </a:cxn>
              <a:cxn ang="0">
                <a:pos x="connsiteX2" y="connsiteY2"/>
              </a:cxn>
              <a:cxn ang="0">
                <a:pos x="connsiteX3" y="connsiteY3"/>
              </a:cxn>
            </a:cxnLst>
            <a:rect l="l" t="t" r="r" b="b"/>
            <a:pathLst>
              <a:path w="2819401" h="2542823">
                <a:moveTo>
                  <a:pt x="0" y="0"/>
                </a:moveTo>
                <a:lnTo>
                  <a:pt x="2819401" y="0"/>
                </a:lnTo>
                <a:lnTo>
                  <a:pt x="2819401" y="2542823"/>
                </a:lnTo>
                <a:lnTo>
                  <a:pt x="0" y="2542823"/>
                </a:lnTo>
                <a:close/>
              </a:path>
            </a:pathLst>
          </a:custGeom>
          <a:solidFill>
            <a:schemeClr val="tx1">
              <a:lumMod val="20000"/>
              <a:lumOff val="80000"/>
            </a:schemeClr>
          </a:solidFill>
        </p:spPr>
        <p:txBody>
          <a:bodyPr wrap="square">
            <a:noAutofit/>
          </a:bodyPr>
          <a:lstStyle/>
          <a:p>
            <a:endParaRPr lang="en-US"/>
          </a:p>
        </p:txBody>
      </p:sp>
      <p:sp>
        <p:nvSpPr>
          <p:cNvPr id="10" name="Picture Placeholder 9"/>
          <p:cNvSpPr>
            <a:spLocks noGrp="1"/>
          </p:cNvSpPr>
          <p:nvPr>
            <p:ph type="pic" sz="quarter" idx="13"/>
          </p:nvPr>
        </p:nvSpPr>
        <p:spPr>
          <a:xfrm>
            <a:off x="451785" y="672481"/>
            <a:ext cx="1969220" cy="3716533"/>
          </a:xfrm>
          <a:custGeom>
            <a:avLst/>
            <a:gdLst>
              <a:gd name="connsiteX0" fmla="*/ 0 w 5334606"/>
              <a:gd name="connsiteY0" fmla="*/ 0 h 5056825"/>
              <a:gd name="connsiteX1" fmla="*/ 5334606 w 5334606"/>
              <a:gd name="connsiteY1" fmla="*/ 0 h 5056825"/>
              <a:gd name="connsiteX2" fmla="*/ 5334606 w 5334606"/>
              <a:gd name="connsiteY2" fmla="*/ 5056825 h 5056825"/>
              <a:gd name="connsiteX3" fmla="*/ 0 w 5334606"/>
              <a:gd name="connsiteY3" fmla="*/ 5056825 h 5056825"/>
            </a:gdLst>
            <a:ahLst/>
            <a:cxnLst>
              <a:cxn ang="0">
                <a:pos x="connsiteX0" y="connsiteY0"/>
              </a:cxn>
              <a:cxn ang="0">
                <a:pos x="connsiteX1" y="connsiteY1"/>
              </a:cxn>
              <a:cxn ang="0">
                <a:pos x="connsiteX2" y="connsiteY2"/>
              </a:cxn>
              <a:cxn ang="0">
                <a:pos x="connsiteX3" y="connsiteY3"/>
              </a:cxn>
            </a:cxnLst>
            <a:rect l="l" t="t" r="r" b="b"/>
            <a:pathLst>
              <a:path w="5334606" h="5056825">
                <a:moveTo>
                  <a:pt x="0" y="0"/>
                </a:moveTo>
                <a:lnTo>
                  <a:pt x="5334606" y="0"/>
                </a:lnTo>
                <a:lnTo>
                  <a:pt x="5334606" y="5056825"/>
                </a:lnTo>
                <a:lnTo>
                  <a:pt x="0" y="5056825"/>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18827" y="1341750"/>
            <a:ext cx="3825478" cy="31980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556820" y="1341750"/>
            <a:ext cx="3825478" cy="31980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6" name="Footer Placeholder 5"/>
          <p:cNvSpPr>
            <a:spLocks noGrp="1"/>
          </p:cNvSpPr>
          <p:nvPr>
            <p:ph type="ftr" sz="quarter" idx="11"/>
          </p:nvPr>
        </p:nvSpPr>
        <p:spPr/>
        <p:txBody>
          <a:bodyPr/>
          <a:lstStyle/>
          <a:p>
            <a:endParaRPr lang="en-US">
              <a:solidFill>
                <a:srgbClr val="656D78">
                  <a:tint val="75000"/>
                </a:srgbClr>
              </a:solidFill>
            </a:endParaRPr>
          </a:p>
        </p:txBody>
      </p:sp>
      <p:sp>
        <p:nvSpPr>
          <p:cNvPr id="7" name="Slide Number Placeholder 6"/>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ne_mockup 01">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893411" y="1592593"/>
            <a:ext cx="1234616" cy="2181134"/>
          </a:xfrm>
          <a:custGeom>
            <a:avLst/>
            <a:gdLst>
              <a:gd name="connsiteX0" fmla="*/ 0 w 1672284"/>
              <a:gd name="connsiteY0" fmla="*/ 0 h 2967716"/>
              <a:gd name="connsiteX1" fmla="*/ 1672284 w 1672284"/>
              <a:gd name="connsiteY1" fmla="*/ 0 h 2967716"/>
              <a:gd name="connsiteX2" fmla="*/ 1672284 w 1672284"/>
              <a:gd name="connsiteY2" fmla="*/ 2967716 h 2967716"/>
              <a:gd name="connsiteX3" fmla="*/ 0 w 1672284"/>
              <a:gd name="connsiteY3" fmla="*/ 2967716 h 2967716"/>
            </a:gdLst>
            <a:ahLst/>
            <a:cxnLst>
              <a:cxn ang="0">
                <a:pos x="connsiteX0" y="connsiteY0"/>
              </a:cxn>
              <a:cxn ang="0">
                <a:pos x="connsiteX1" y="connsiteY1"/>
              </a:cxn>
              <a:cxn ang="0">
                <a:pos x="connsiteX2" y="connsiteY2"/>
              </a:cxn>
              <a:cxn ang="0">
                <a:pos x="connsiteX3" y="connsiteY3"/>
              </a:cxn>
            </a:cxnLst>
            <a:rect l="l" t="t" r="r" b="b"/>
            <a:pathLst>
              <a:path w="1672284" h="2967716">
                <a:moveTo>
                  <a:pt x="0" y="0"/>
                </a:moveTo>
                <a:lnTo>
                  <a:pt x="1672284" y="0"/>
                </a:lnTo>
                <a:lnTo>
                  <a:pt x="1672284" y="2967716"/>
                </a:lnTo>
                <a:lnTo>
                  <a:pt x="0" y="2967716"/>
                </a:lnTo>
                <a:close/>
              </a:path>
            </a:pathLst>
          </a:custGeom>
          <a:solidFill>
            <a:schemeClr val="tx1">
              <a:lumMod val="40000"/>
              <a:lumOff val="60000"/>
            </a:schemeClr>
          </a:solidFill>
        </p:spPr>
        <p:txBody>
          <a:bodyPr wrap="square">
            <a:noAutofit/>
          </a:bodyPr>
          <a:lstStyle/>
          <a:p>
            <a:endParaRPr lang="en-US"/>
          </a:p>
        </p:txBody>
      </p:sp>
      <p:sp>
        <p:nvSpPr>
          <p:cNvPr id="17" name="Picture Placeholder 16"/>
          <p:cNvSpPr>
            <a:spLocks noGrp="1"/>
          </p:cNvSpPr>
          <p:nvPr>
            <p:ph type="pic" sz="quarter" idx="12"/>
          </p:nvPr>
        </p:nvSpPr>
        <p:spPr>
          <a:xfrm>
            <a:off x="4873098" y="1592593"/>
            <a:ext cx="1234616" cy="2181134"/>
          </a:xfrm>
          <a:custGeom>
            <a:avLst/>
            <a:gdLst>
              <a:gd name="connsiteX0" fmla="*/ 0 w 1672284"/>
              <a:gd name="connsiteY0" fmla="*/ 0 h 2967716"/>
              <a:gd name="connsiteX1" fmla="*/ 1672284 w 1672284"/>
              <a:gd name="connsiteY1" fmla="*/ 0 h 2967716"/>
              <a:gd name="connsiteX2" fmla="*/ 1672284 w 1672284"/>
              <a:gd name="connsiteY2" fmla="*/ 2967716 h 2967716"/>
              <a:gd name="connsiteX3" fmla="*/ 0 w 1672284"/>
              <a:gd name="connsiteY3" fmla="*/ 2967716 h 2967716"/>
            </a:gdLst>
            <a:ahLst/>
            <a:cxnLst>
              <a:cxn ang="0">
                <a:pos x="connsiteX0" y="connsiteY0"/>
              </a:cxn>
              <a:cxn ang="0">
                <a:pos x="connsiteX1" y="connsiteY1"/>
              </a:cxn>
              <a:cxn ang="0">
                <a:pos x="connsiteX2" y="connsiteY2"/>
              </a:cxn>
              <a:cxn ang="0">
                <a:pos x="connsiteX3" y="connsiteY3"/>
              </a:cxn>
            </a:cxnLst>
            <a:rect l="l" t="t" r="r" b="b"/>
            <a:pathLst>
              <a:path w="1672284" h="2967716">
                <a:moveTo>
                  <a:pt x="0" y="0"/>
                </a:moveTo>
                <a:lnTo>
                  <a:pt x="1672284" y="0"/>
                </a:lnTo>
                <a:lnTo>
                  <a:pt x="1672284" y="2967716"/>
                </a:lnTo>
                <a:lnTo>
                  <a:pt x="0" y="2967716"/>
                </a:lnTo>
                <a:close/>
              </a:path>
            </a:pathLst>
          </a:custGeom>
          <a:solidFill>
            <a:schemeClr val="tx1">
              <a:lumMod val="40000"/>
              <a:lumOff val="60000"/>
            </a:schemeClr>
          </a:solidFill>
        </p:spPr>
        <p:txBody>
          <a:bodyPr wrap="square">
            <a:noAutofit/>
          </a:bodyPr>
          <a:lstStyle/>
          <a:p>
            <a:endParaRPr lang="en-US"/>
          </a:p>
        </p:txBody>
      </p:sp>
      <p:sp>
        <p:nvSpPr>
          <p:cNvPr id="14" name="Picture Placeholder 13"/>
          <p:cNvSpPr>
            <a:spLocks noGrp="1"/>
          </p:cNvSpPr>
          <p:nvPr>
            <p:ph type="pic" sz="quarter" idx="11"/>
          </p:nvPr>
        </p:nvSpPr>
        <p:spPr>
          <a:xfrm>
            <a:off x="3790474" y="1334127"/>
            <a:ext cx="1420178" cy="2508956"/>
          </a:xfrm>
          <a:custGeom>
            <a:avLst/>
            <a:gdLst>
              <a:gd name="connsiteX0" fmla="*/ 0 w 1923627"/>
              <a:gd name="connsiteY0" fmla="*/ 0 h 3413760"/>
              <a:gd name="connsiteX1" fmla="*/ 1923627 w 1923627"/>
              <a:gd name="connsiteY1" fmla="*/ 0 h 3413760"/>
              <a:gd name="connsiteX2" fmla="*/ 1923627 w 1923627"/>
              <a:gd name="connsiteY2" fmla="*/ 3413760 h 3413760"/>
              <a:gd name="connsiteX3" fmla="*/ 0 w 1923627"/>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1923627" h="3413760">
                <a:moveTo>
                  <a:pt x="0" y="0"/>
                </a:moveTo>
                <a:lnTo>
                  <a:pt x="1923627" y="0"/>
                </a:lnTo>
                <a:lnTo>
                  <a:pt x="1923627" y="3413760"/>
                </a:lnTo>
                <a:lnTo>
                  <a:pt x="0" y="3413760"/>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ne_mockup 02">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970120" y="1620410"/>
            <a:ext cx="1420178" cy="2508956"/>
          </a:xfrm>
          <a:custGeom>
            <a:avLst/>
            <a:gdLst>
              <a:gd name="connsiteX0" fmla="*/ 0 w 1923627"/>
              <a:gd name="connsiteY0" fmla="*/ 0 h 3413760"/>
              <a:gd name="connsiteX1" fmla="*/ 1923627 w 1923627"/>
              <a:gd name="connsiteY1" fmla="*/ 0 h 3413760"/>
              <a:gd name="connsiteX2" fmla="*/ 1923627 w 1923627"/>
              <a:gd name="connsiteY2" fmla="*/ 3413760 h 3413760"/>
              <a:gd name="connsiteX3" fmla="*/ 0 w 1923627"/>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1923627" h="3413760">
                <a:moveTo>
                  <a:pt x="0" y="0"/>
                </a:moveTo>
                <a:lnTo>
                  <a:pt x="1923627" y="0"/>
                </a:lnTo>
                <a:lnTo>
                  <a:pt x="1923627" y="3413760"/>
                </a:lnTo>
                <a:lnTo>
                  <a:pt x="0" y="3413760"/>
                </a:lnTo>
                <a:close/>
              </a:path>
            </a:pathLst>
          </a:custGeom>
          <a:solidFill>
            <a:schemeClr val="tx1">
              <a:lumMod val="20000"/>
              <a:lumOff val="80000"/>
            </a:schemeClr>
          </a:solidFill>
        </p:spPr>
        <p:txBody>
          <a:bodyPr wrap="square">
            <a:noAutofit/>
          </a:bodyPr>
          <a:lstStyle/>
          <a:p>
            <a:endParaRPr lang="en-US"/>
          </a:p>
        </p:txBody>
      </p:sp>
      <p:sp>
        <p:nvSpPr>
          <p:cNvPr id="8" name="Picture Placeholder 7"/>
          <p:cNvSpPr>
            <a:spLocks noGrp="1"/>
          </p:cNvSpPr>
          <p:nvPr>
            <p:ph type="pic" sz="quarter" idx="12"/>
          </p:nvPr>
        </p:nvSpPr>
        <p:spPr>
          <a:xfrm>
            <a:off x="2611281" y="1620410"/>
            <a:ext cx="1420178" cy="2508956"/>
          </a:xfrm>
          <a:custGeom>
            <a:avLst/>
            <a:gdLst>
              <a:gd name="connsiteX0" fmla="*/ 0 w 1923627"/>
              <a:gd name="connsiteY0" fmla="*/ 0 h 3413760"/>
              <a:gd name="connsiteX1" fmla="*/ 1923627 w 1923627"/>
              <a:gd name="connsiteY1" fmla="*/ 0 h 3413760"/>
              <a:gd name="connsiteX2" fmla="*/ 1923627 w 1923627"/>
              <a:gd name="connsiteY2" fmla="*/ 3413760 h 3413760"/>
              <a:gd name="connsiteX3" fmla="*/ 0 w 1923627"/>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1923627" h="3413760">
                <a:moveTo>
                  <a:pt x="0" y="0"/>
                </a:moveTo>
                <a:lnTo>
                  <a:pt x="1923627" y="0"/>
                </a:lnTo>
                <a:lnTo>
                  <a:pt x="1923627" y="3413760"/>
                </a:lnTo>
                <a:lnTo>
                  <a:pt x="0" y="3413760"/>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creen_mockup_02">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47440" y="1531647"/>
            <a:ext cx="3743141" cy="2109517"/>
          </a:xfrm>
          <a:custGeom>
            <a:avLst/>
            <a:gdLst>
              <a:gd name="connsiteX0" fmla="*/ 0 w 5070075"/>
              <a:gd name="connsiteY0" fmla="*/ 0 h 2849779"/>
              <a:gd name="connsiteX1" fmla="*/ 5070075 w 5070075"/>
              <a:gd name="connsiteY1" fmla="*/ 0 h 2849779"/>
              <a:gd name="connsiteX2" fmla="*/ 5070075 w 5070075"/>
              <a:gd name="connsiteY2" fmla="*/ 2849779 h 2849779"/>
              <a:gd name="connsiteX3" fmla="*/ 0 w 5070075"/>
              <a:gd name="connsiteY3" fmla="*/ 2849779 h 2849779"/>
            </a:gdLst>
            <a:ahLst/>
            <a:cxnLst>
              <a:cxn ang="0">
                <a:pos x="connsiteX0" y="connsiteY0"/>
              </a:cxn>
              <a:cxn ang="0">
                <a:pos x="connsiteX1" y="connsiteY1"/>
              </a:cxn>
              <a:cxn ang="0">
                <a:pos x="connsiteX2" y="connsiteY2"/>
              </a:cxn>
              <a:cxn ang="0">
                <a:pos x="connsiteX3" y="connsiteY3"/>
              </a:cxn>
            </a:cxnLst>
            <a:rect l="l" t="t" r="r" b="b"/>
            <a:pathLst>
              <a:path w="5070075" h="2849779">
                <a:moveTo>
                  <a:pt x="0" y="0"/>
                </a:moveTo>
                <a:lnTo>
                  <a:pt x="5070075" y="0"/>
                </a:lnTo>
                <a:lnTo>
                  <a:pt x="5070075" y="2849779"/>
                </a:lnTo>
                <a:lnTo>
                  <a:pt x="0" y="2849779"/>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ne_mockup 07">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2483762" y="1490051"/>
            <a:ext cx="1205252" cy="2129257"/>
          </a:xfrm>
          <a:custGeom>
            <a:avLst/>
            <a:gdLst>
              <a:gd name="connsiteX0" fmla="*/ 0 w 1632511"/>
              <a:gd name="connsiteY0" fmla="*/ 0 h 2897131"/>
              <a:gd name="connsiteX1" fmla="*/ 1632511 w 1632511"/>
              <a:gd name="connsiteY1" fmla="*/ 0 h 2897131"/>
              <a:gd name="connsiteX2" fmla="*/ 1632511 w 1632511"/>
              <a:gd name="connsiteY2" fmla="*/ 2897131 h 2897131"/>
              <a:gd name="connsiteX3" fmla="*/ 0 w 1632511"/>
              <a:gd name="connsiteY3" fmla="*/ 2897131 h 2897131"/>
            </a:gdLst>
            <a:ahLst/>
            <a:cxnLst>
              <a:cxn ang="0">
                <a:pos x="connsiteX0" y="connsiteY0"/>
              </a:cxn>
              <a:cxn ang="0">
                <a:pos x="connsiteX1" y="connsiteY1"/>
              </a:cxn>
              <a:cxn ang="0">
                <a:pos x="connsiteX2" y="connsiteY2"/>
              </a:cxn>
              <a:cxn ang="0">
                <a:pos x="connsiteX3" y="connsiteY3"/>
              </a:cxn>
            </a:cxnLst>
            <a:rect l="l" t="t" r="r" b="b"/>
            <a:pathLst>
              <a:path w="1632511" h="2897131">
                <a:moveTo>
                  <a:pt x="0" y="0"/>
                </a:moveTo>
                <a:lnTo>
                  <a:pt x="1632511" y="0"/>
                </a:lnTo>
                <a:lnTo>
                  <a:pt x="1632511" y="2897131"/>
                </a:lnTo>
                <a:lnTo>
                  <a:pt x="0" y="2897131"/>
                </a:lnTo>
                <a:close/>
              </a:path>
            </a:pathLst>
          </a:custGeom>
          <a:solidFill>
            <a:schemeClr val="tx1">
              <a:lumMod val="20000"/>
              <a:lumOff val="80000"/>
            </a:schemeClr>
          </a:solidFill>
        </p:spPr>
        <p:txBody>
          <a:bodyPr wrap="square">
            <a:noAutofit/>
          </a:bodyPr>
          <a:lstStyle/>
          <a:p>
            <a:endParaRPr lang="en-US"/>
          </a:p>
        </p:txBody>
      </p:sp>
      <p:sp>
        <p:nvSpPr>
          <p:cNvPr id="15" name="Picture Placeholder 14"/>
          <p:cNvSpPr>
            <a:spLocks noGrp="1"/>
          </p:cNvSpPr>
          <p:nvPr>
            <p:ph type="pic" sz="quarter" idx="11"/>
          </p:nvPr>
        </p:nvSpPr>
        <p:spPr>
          <a:xfrm>
            <a:off x="5324991" y="1490051"/>
            <a:ext cx="1205252" cy="2129257"/>
          </a:xfrm>
          <a:custGeom>
            <a:avLst/>
            <a:gdLst>
              <a:gd name="connsiteX0" fmla="*/ 0 w 1632511"/>
              <a:gd name="connsiteY0" fmla="*/ 0 h 2897131"/>
              <a:gd name="connsiteX1" fmla="*/ 1632511 w 1632511"/>
              <a:gd name="connsiteY1" fmla="*/ 0 h 2897131"/>
              <a:gd name="connsiteX2" fmla="*/ 1632511 w 1632511"/>
              <a:gd name="connsiteY2" fmla="*/ 2897131 h 2897131"/>
              <a:gd name="connsiteX3" fmla="*/ 0 w 1632511"/>
              <a:gd name="connsiteY3" fmla="*/ 2897131 h 2897131"/>
            </a:gdLst>
            <a:ahLst/>
            <a:cxnLst>
              <a:cxn ang="0">
                <a:pos x="connsiteX0" y="connsiteY0"/>
              </a:cxn>
              <a:cxn ang="0">
                <a:pos x="connsiteX1" y="connsiteY1"/>
              </a:cxn>
              <a:cxn ang="0">
                <a:pos x="connsiteX2" y="connsiteY2"/>
              </a:cxn>
              <a:cxn ang="0">
                <a:pos x="connsiteX3" y="connsiteY3"/>
              </a:cxn>
            </a:cxnLst>
            <a:rect l="l" t="t" r="r" b="b"/>
            <a:pathLst>
              <a:path w="1632511" h="2897131">
                <a:moveTo>
                  <a:pt x="0" y="0"/>
                </a:moveTo>
                <a:lnTo>
                  <a:pt x="1632511" y="0"/>
                </a:lnTo>
                <a:lnTo>
                  <a:pt x="1632511" y="2897131"/>
                </a:lnTo>
                <a:lnTo>
                  <a:pt x="0" y="2897131"/>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creen_mockup 02">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4553" y="1506453"/>
            <a:ext cx="3740907" cy="2327564"/>
          </a:xfrm>
          <a:custGeom>
            <a:avLst/>
            <a:gdLst>
              <a:gd name="connsiteX0" fmla="*/ 0 w 5067049"/>
              <a:gd name="connsiteY0" fmla="*/ 0 h 3166953"/>
              <a:gd name="connsiteX1" fmla="*/ 5067049 w 5067049"/>
              <a:gd name="connsiteY1" fmla="*/ 0 h 3166953"/>
              <a:gd name="connsiteX2" fmla="*/ 5067049 w 5067049"/>
              <a:gd name="connsiteY2" fmla="*/ 3166953 h 3166953"/>
              <a:gd name="connsiteX3" fmla="*/ 0 w 5067049"/>
              <a:gd name="connsiteY3" fmla="*/ 3166953 h 3166953"/>
            </a:gdLst>
            <a:ahLst/>
            <a:cxnLst>
              <a:cxn ang="0">
                <a:pos x="connsiteX0" y="connsiteY0"/>
              </a:cxn>
              <a:cxn ang="0">
                <a:pos x="connsiteX1" y="connsiteY1"/>
              </a:cxn>
              <a:cxn ang="0">
                <a:pos x="connsiteX2" y="connsiteY2"/>
              </a:cxn>
              <a:cxn ang="0">
                <a:pos x="connsiteX3" y="connsiteY3"/>
              </a:cxn>
            </a:cxnLst>
            <a:rect l="l" t="t" r="r" b="b"/>
            <a:pathLst>
              <a:path w="5067049" h="3166953">
                <a:moveTo>
                  <a:pt x="0" y="0"/>
                </a:moveTo>
                <a:lnTo>
                  <a:pt x="5067049" y="0"/>
                </a:lnTo>
                <a:lnTo>
                  <a:pt x="5067049" y="3166953"/>
                </a:lnTo>
                <a:lnTo>
                  <a:pt x="0" y="3166953"/>
                </a:ln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WOT_01">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865801" y="664075"/>
            <a:ext cx="2964954" cy="3574010"/>
          </a:xfrm>
          <a:custGeom>
            <a:avLst/>
            <a:gdLst>
              <a:gd name="connsiteX0" fmla="*/ 456021 w 4016022"/>
              <a:gd name="connsiteY0" fmla="*/ 4582748 h 4862905"/>
              <a:gd name="connsiteX1" fmla="*/ 501212 w 4016022"/>
              <a:gd name="connsiteY1" fmla="*/ 4598008 h 4862905"/>
              <a:gd name="connsiteX2" fmla="*/ 456021 w 4016022"/>
              <a:gd name="connsiteY2" fmla="*/ 4582748 h 4862905"/>
              <a:gd name="connsiteX3" fmla="*/ 173677 w 4016022"/>
              <a:gd name="connsiteY3" fmla="*/ 3651716 h 4862905"/>
              <a:gd name="connsiteX4" fmla="*/ 165505 w 4016022"/>
              <a:gd name="connsiteY4" fmla="*/ 3667150 h 4862905"/>
              <a:gd name="connsiteX5" fmla="*/ 188395 w 4016022"/>
              <a:gd name="connsiteY5" fmla="*/ 3678301 h 4862905"/>
              <a:gd name="connsiteX6" fmla="*/ 196024 w 4016022"/>
              <a:gd name="connsiteY6" fmla="*/ 3667150 h 4862905"/>
              <a:gd name="connsiteX7" fmla="*/ 177244 w 4016022"/>
              <a:gd name="connsiteY7" fmla="*/ 3651890 h 4862905"/>
              <a:gd name="connsiteX8" fmla="*/ 173677 w 4016022"/>
              <a:gd name="connsiteY8" fmla="*/ 3651716 h 4862905"/>
              <a:gd name="connsiteX9" fmla="*/ 3034270 w 4016022"/>
              <a:gd name="connsiteY9" fmla="*/ 285 h 4862905"/>
              <a:gd name="connsiteX10" fmla="*/ 3096482 w 4016022"/>
              <a:gd name="connsiteY10" fmla="*/ 1825 h 4862905"/>
              <a:gd name="connsiteX11" fmla="*/ 3190972 w 4016022"/>
              <a:gd name="connsiteY11" fmla="*/ 9455 h 4862905"/>
              <a:gd name="connsiteX12" fmla="*/ 3296028 w 4016022"/>
              <a:gd name="connsiteY12" fmla="*/ 12977 h 4862905"/>
              <a:gd name="connsiteX13" fmla="*/ 3386410 w 4016022"/>
              <a:gd name="connsiteY13" fmla="*/ 12977 h 4862905"/>
              <a:gd name="connsiteX14" fmla="*/ 3627626 w 4016022"/>
              <a:gd name="connsiteY14" fmla="*/ 47018 h 4862905"/>
              <a:gd name="connsiteX15" fmla="*/ 3706857 w 4016022"/>
              <a:gd name="connsiteY15" fmla="*/ 54648 h 4862905"/>
              <a:gd name="connsiteX16" fmla="*/ 3718009 w 4016022"/>
              <a:gd name="connsiteY16" fmla="*/ 54648 h 4862905"/>
              <a:gd name="connsiteX17" fmla="*/ 3752048 w 4016022"/>
              <a:gd name="connsiteY17" fmla="*/ 65800 h 4862905"/>
              <a:gd name="connsiteX18" fmla="*/ 3778459 w 4016022"/>
              <a:gd name="connsiteY18" fmla="*/ 81060 h 4862905"/>
              <a:gd name="connsiteX19" fmla="*/ 3816021 w 4016022"/>
              <a:gd name="connsiteY19" fmla="*/ 118623 h 4862905"/>
              <a:gd name="connsiteX20" fmla="*/ 3827172 w 4016022"/>
              <a:gd name="connsiteY20" fmla="*/ 137404 h 4862905"/>
              <a:gd name="connsiteX21" fmla="*/ 3842431 w 4016022"/>
              <a:gd name="connsiteY21" fmla="*/ 156185 h 4862905"/>
              <a:gd name="connsiteX22" fmla="*/ 3868842 w 4016022"/>
              <a:gd name="connsiteY22" fmla="*/ 159707 h 4862905"/>
              <a:gd name="connsiteX23" fmla="*/ 3879993 w 4016022"/>
              <a:gd name="connsiteY23" fmla="*/ 163816 h 4862905"/>
              <a:gd name="connsiteX24" fmla="*/ 3884101 w 4016022"/>
              <a:gd name="connsiteY24" fmla="*/ 186118 h 4862905"/>
              <a:gd name="connsiteX25" fmla="*/ 3910512 w 4016022"/>
              <a:gd name="connsiteY25" fmla="*/ 269461 h 4862905"/>
              <a:gd name="connsiteX26" fmla="*/ 3940443 w 4016022"/>
              <a:gd name="connsiteY26" fmla="*/ 325806 h 4862905"/>
              <a:gd name="connsiteX27" fmla="*/ 3943964 w 4016022"/>
              <a:gd name="connsiteY27" fmla="*/ 336957 h 4862905"/>
              <a:gd name="connsiteX28" fmla="*/ 3966853 w 4016022"/>
              <a:gd name="connsiteY28" fmla="*/ 461384 h 4862905"/>
              <a:gd name="connsiteX29" fmla="*/ 3974483 w 4016022"/>
              <a:gd name="connsiteY29" fmla="*/ 525359 h 4862905"/>
              <a:gd name="connsiteX30" fmla="*/ 3982113 w 4016022"/>
              <a:gd name="connsiteY30" fmla="*/ 589334 h 4862905"/>
              <a:gd name="connsiteX31" fmla="*/ 3989156 w 4016022"/>
              <a:gd name="connsiteY31" fmla="*/ 657417 h 4862905"/>
              <a:gd name="connsiteX32" fmla="*/ 3989156 w 4016022"/>
              <a:gd name="connsiteY32" fmla="*/ 679720 h 4862905"/>
              <a:gd name="connsiteX33" fmla="*/ 3993264 w 4016022"/>
              <a:gd name="connsiteY33" fmla="*/ 706131 h 4862905"/>
              <a:gd name="connsiteX34" fmla="*/ 3993264 w 4016022"/>
              <a:gd name="connsiteY34" fmla="*/ 936204 h 4862905"/>
              <a:gd name="connsiteX35" fmla="*/ 3982113 w 4016022"/>
              <a:gd name="connsiteY35" fmla="*/ 970246 h 4862905"/>
              <a:gd name="connsiteX36" fmla="*/ 3955702 w 4016022"/>
              <a:gd name="connsiteY36" fmla="*/ 1067675 h 4862905"/>
              <a:gd name="connsiteX37" fmla="*/ 3925183 w 4016022"/>
              <a:gd name="connsiteY37" fmla="*/ 1098195 h 4862905"/>
              <a:gd name="connsiteX38" fmla="*/ 3898774 w 4016022"/>
              <a:gd name="connsiteY38" fmla="*/ 1120498 h 4862905"/>
              <a:gd name="connsiteX39" fmla="*/ 3853582 w 4016022"/>
              <a:gd name="connsiteY39" fmla="*/ 1184472 h 4862905"/>
              <a:gd name="connsiteX40" fmla="*/ 3838909 w 4016022"/>
              <a:gd name="connsiteY40" fmla="*/ 1196211 h 4862905"/>
              <a:gd name="connsiteX41" fmla="*/ 3823650 w 4016022"/>
              <a:gd name="connsiteY41" fmla="*/ 1210884 h 4862905"/>
              <a:gd name="connsiteX42" fmla="*/ 3804869 w 4016022"/>
              <a:gd name="connsiteY42" fmla="*/ 1222622 h 4862905"/>
              <a:gd name="connsiteX43" fmla="*/ 3786089 w 4016022"/>
              <a:gd name="connsiteY43" fmla="*/ 1222622 h 4862905"/>
              <a:gd name="connsiteX44" fmla="*/ 3774351 w 4016022"/>
              <a:gd name="connsiteY44" fmla="*/ 1226144 h 4862905"/>
              <a:gd name="connsiteX45" fmla="*/ 3759678 w 4016022"/>
              <a:gd name="connsiteY45" fmla="*/ 1237295 h 4862905"/>
              <a:gd name="connsiteX46" fmla="*/ 3706857 w 4016022"/>
              <a:gd name="connsiteY46" fmla="*/ 1244925 h 4862905"/>
              <a:gd name="connsiteX47" fmla="*/ 3695706 w 4016022"/>
              <a:gd name="connsiteY47" fmla="*/ 1256077 h 4862905"/>
              <a:gd name="connsiteX48" fmla="*/ 3661666 w 4016022"/>
              <a:gd name="connsiteY48" fmla="*/ 1274858 h 4862905"/>
              <a:gd name="connsiteX49" fmla="*/ 3650515 w 4016022"/>
              <a:gd name="connsiteY49" fmla="*/ 1274858 h 4862905"/>
              <a:gd name="connsiteX50" fmla="*/ 3593586 w 4016022"/>
              <a:gd name="connsiteY50" fmla="*/ 1286596 h 4862905"/>
              <a:gd name="connsiteX51" fmla="*/ 3586543 w 4016022"/>
              <a:gd name="connsiteY51" fmla="*/ 1282488 h 4862905"/>
              <a:gd name="connsiteX52" fmla="*/ 3510833 w 4016022"/>
              <a:gd name="connsiteY52" fmla="*/ 1267815 h 4862905"/>
              <a:gd name="connsiteX53" fmla="*/ 3469750 w 4016022"/>
              <a:gd name="connsiteY53" fmla="*/ 1263707 h 4862905"/>
              <a:gd name="connsiteX54" fmla="*/ 3439231 w 4016022"/>
              <a:gd name="connsiteY54" fmla="*/ 1237295 h 4862905"/>
              <a:gd name="connsiteX55" fmla="*/ 3371737 w 4016022"/>
              <a:gd name="connsiteY55" fmla="*/ 1218514 h 4862905"/>
              <a:gd name="connsiteX56" fmla="*/ 3326547 w 4016022"/>
              <a:gd name="connsiteY56" fmla="*/ 1196211 h 4862905"/>
              <a:gd name="connsiteX57" fmla="*/ 3307766 w 4016022"/>
              <a:gd name="connsiteY57" fmla="*/ 1188581 h 4862905"/>
              <a:gd name="connsiteX58" fmla="*/ 3216796 w 4016022"/>
              <a:gd name="connsiteY58" fmla="*/ 1173321 h 4862905"/>
              <a:gd name="connsiteX59" fmla="*/ 3152824 w 4016022"/>
              <a:gd name="connsiteY59" fmla="*/ 1158648 h 4862905"/>
              <a:gd name="connsiteX60" fmla="*/ 3085331 w 4016022"/>
              <a:gd name="connsiteY60" fmla="*/ 1143388 h 4862905"/>
              <a:gd name="connsiteX61" fmla="*/ 3036031 w 4016022"/>
              <a:gd name="connsiteY61" fmla="*/ 1135758 h 4862905"/>
              <a:gd name="connsiteX62" fmla="*/ 2964430 w 4016022"/>
              <a:gd name="connsiteY62" fmla="*/ 1132236 h 4862905"/>
              <a:gd name="connsiteX63" fmla="*/ 2806553 w 4016022"/>
              <a:gd name="connsiteY63" fmla="*/ 1128128 h 4862905"/>
              <a:gd name="connsiteX64" fmla="*/ 2746103 w 4016022"/>
              <a:gd name="connsiteY64" fmla="*/ 1132236 h 4862905"/>
              <a:gd name="connsiteX65" fmla="*/ 2738473 w 4016022"/>
              <a:gd name="connsiteY65" fmla="*/ 1132236 h 4862905"/>
              <a:gd name="connsiteX66" fmla="*/ 2678609 w 4016022"/>
              <a:gd name="connsiteY66" fmla="*/ 1135758 h 4862905"/>
              <a:gd name="connsiteX67" fmla="*/ 2607007 w 4016022"/>
              <a:gd name="connsiteY67" fmla="*/ 1143388 h 4862905"/>
              <a:gd name="connsiteX68" fmla="*/ 2546557 w 4016022"/>
              <a:gd name="connsiteY68" fmla="*/ 1154539 h 4862905"/>
              <a:gd name="connsiteX69" fmla="*/ 2490214 w 4016022"/>
              <a:gd name="connsiteY69" fmla="*/ 1151018 h 4862905"/>
              <a:gd name="connsiteX70" fmla="*/ 2459696 w 4016022"/>
              <a:gd name="connsiteY70" fmla="*/ 1162169 h 4862905"/>
              <a:gd name="connsiteX71" fmla="*/ 2433285 w 4016022"/>
              <a:gd name="connsiteY71" fmla="*/ 1169799 h 4862905"/>
              <a:gd name="connsiteX72" fmla="*/ 2392202 w 4016022"/>
              <a:gd name="connsiteY72" fmla="*/ 1165691 h 4862905"/>
              <a:gd name="connsiteX73" fmla="*/ 2320600 w 4016022"/>
              <a:gd name="connsiteY73" fmla="*/ 1188581 h 4862905"/>
              <a:gd name="connsiteX74" fmla="*/ 2275409 w 4016022"/>
              <a:gd name="connsiteY74" fmla="*/ 1192102 h 4862905"/>
              <a:gd name="connsiteX75" fmla="*/ 2233739 w 4016022"/>
              <a:gd name="connsiteY75" fmla="*/ 1203841 h 4862905"/>
              <a:gd name="connsiteX76" fmla="*/ 2158616 w 4016022"/>
              <a:gd name="connsiteY76" fmla="*/ 1203841 h 4862905"/>
              <a:gd name="connsiteX77" fmla="*/ 2147465 w 4016022"/>
              <a:gd name="connsiteY77" fmla="*/ 1199732 h 4862905"/>
              <a:gd name="connsiteX78" fmla="*/ 2121055 w 4016022"/>
              <a:gd name="connsiteY78" fmla="*/ 1203841 h 4862905"/>
              <a:gd name="connsiteX79" fmla="*/ 2105795 w 4016022"/>
              <a:gd name="connsiteY79" fmla="*/ 1207362 h 4862905"/>
              <a:gd name="connsiteX80" fmla="*/ 2083493 w 4016022"/>
              <a:gd name="connsiteY80" fmla="*/ 1214992 h 4862905"/>
              <a:gd name="connsiteX81" fmla="*/ 2075863 w 4016022"/>
              <a:gd name="connsiteY81" fmla="*/ 1222622 h 4862905"/>
              <a:gd name="connsiteX82" fmla="*/ 2071755 w 4016022"/>
              <a:gd name="connsiteY82" fmla="*/ 1226144 h 4862905"/>
              <a:gd name="connsiteX83" fmla="*/ 2023042 w 4016022"/>
              <a:gd name="connsiteY83" fmla="*/ 1244925 h 4862905"/>
              <a:gd name="connsiteX84" fmla="*/ 2018934 w 4016022"/>
              <a:gd name="connsiteY84" fmla="*/ 1249033 h 4862905"/>
              <a:gd name="connsiteX85" fmla="*/ 1989002 w 4016022"/>
              <a:gd name="connsiteY85" fmla="*/ 1260185 h 4862905"/>
              <a:gd name="connsiteX86" fmla="*/ 1962591 w 4016022"/>
              <a:gd name="connsiteY86" fmla="*/ 1278966 h 4862905"/>
              <a:gd name="connsiteX87" fmla="*/ 1940290 w 4016022"/>
              <a:gd name="connsiteY87" fmla="*/ 1286596 h 4862905"/>
              <a:gd name="connsiteX88" fmla="*/ 1883360 w 4016022"/>
              <a:gd name="connsiteY88" fmla="*/ 1301269 h 4862905"/>
              <a:gd name="connsiteX89" fmla="*/ 1879839 w 4016022"/>
              <a:gd name="connsiteY89" fmla="*/ 1305378 h 4862905"/>
              <a:gd name="connsiteX90" fmla="*/ 1842277 w 4016022"/>
              <a:gd name="connsiteY90" fmla="*/ 1335311 h 4862905"/>
              <a:gd name="connsiteX91" fmla="*/ 1797086 w 4016022"/>
              <a:gd name="connsiteY91" fmla="*/ 1365244 h 4862905"/>
              <a:gd name="connsiteX92" fmla="*/ 1747787 w 4016022"/>
              <a:gd name="connsiteY92" fmla="*/ 1399285 h 4862905"/>
              <a:gd name="connsiteX93" fmla="*/ 1729006 w 4016022"/>
              <a:gd name="connsiteY93" fmla="*/ 1406915 h 4862905"/>
              <a:gd name="connsiteX94" fmla="*/ 1706703 w 4016022"/>
              <a:gd name="connsiteY94" fmla="*/ 1425697 h 4862905"/>
              <a:gd name="connsiteX95" fmla="*/ 1653883 w 4016022"/>
              <a:gd name="connsiteY95" fmla="*/ 1463260 h 4862905"/>
              <a:gd name="connsiteX96" fmla="*/ 1619842 w 4016022"/>
              <a:gd name="connsiteY96" fmla="*/ 1493780 h 4862905"/>
              <a:gd name="connsiteX97" fmla="*/ 1616321 w 4016022"/>
              <a:gd name="connsiteY97" fmla="*/ 1497301 h 4862905"/>
              <a:gd name="connsiteX98" fmla="*/ 1521830 w 4016022"/>
              <a:gd name="connsiteY98" fmla="*/ 1584166 h 4862905"/>
              <a:gd name="connsiteX99" fmla="*/ 1525939 w 4016022"/>
              <a:gd name="connsiteY99" fmla="*/ 1550124 h 4862905"/>
              <a:gd name="connsiteX100" fmla="*/ 1630994 w 4016022"/>
              <a:gd name="connsiteY100" fmla="*/ 1463260 h 4862905"/>
              <a:gd name="connsiteX101" fmla="*/ 1729006 w 4016022"/>
              <a:gd name="connsiteY101" fmla="*/ 1380504 h 4862905"/>
              <a:gd name="connsiteX102" fmla="*/ 1804129 w 4016022"/>
              <a:gd name="connsiteY102" fmla="*/ 1335311 h 4862905"/>
              <a:gd name="connsiteX103" fmla="*/ 1811759 w 4016022"/>
              <a:gd name="connsiteY103" fmla="*/ 1327681 h 4862905"/>
              <a:gd name="connsiteX104" fmla="*/ 1842277 w 4016022"/>
              <a:gd name="connsiteY104" fmla="*/ 1305378 h 4862905"/>
              <a:gd name="connsiteX105" fmla="*/ 1875730 w 4016022"/>
              <a:gd name="connsiteY105" fmla="*/ 1286596 h 4862905"/>
              <a:gd name="connsiteX106" fmla="*/ 1906249 w 4016022"/>
              <a:gd name="connsiteY106" fmla="*/ 1271336 h 4862905"/>
              <a:gd name="connsiteX107" fmla="*/ 1936181 w 4016022"/>
              <a:gd name="connsiteY107" fmla="*/ 1256077 h 4862905"/>
              <a:gd name="connsiteX108" fmla="*/ 1981372 w 4016022"/>
              <a:gd name="connsiteY108" fmla="*/ 1241403 h 4862905"/>
              <a:gd name="connsiteX109" fmla="*/ 1996632 w 4016022"/>
              <a:gd name="connsiteY109" fmla="*/ 1233774 h 4862905"/>
              <a:gd name="connsiteX110" fmla="*/ 2018934 w 4016022"/>
              <a:gd name="connsiteY110" fmla="*/ 1218514 h 4862905"/>
              <a:gd name="connsiteX111" fmla="*/ 2060604 w 4016022"/>
              <a:gd name="connsiteY111" fmla="*/ 1196211 h 4862905"/>
              <a:gd name="connsiteX112" fmla="*/ 2064125 w 4016022"/>
              <a:gd name="connsiteY112" fmla="*/ 1192102 h 4862905"/>
              <a:gd name="connsiteX113" fmla="*/ 2083493 w 4016022"/>
              <a:gd name="connsiteY113" fmla="*/ 1169799 h 4862905"/>
              <a:gd name="connsiteX114" fmla="*/ 2113425 w 4016022"/>
              <a:gd name="connsiteY114" fmla="*/ 1158648 h 4862905"/>
              <a:gd name="connsiteX115" fmla="*/ 2143357 w 4016022"/>
              <a:gd name="connsiteY115" fmla="*/ 1151018 h 4862905"/>
              <a:gd name="connsiteX116" fmla="*/ 2196178 w 4016022"/>
              <a:gd name="connsiteY116" fmla="*/ 1146909 h 4862905"/>
              <a:gd name="connsiteX117" fmla="*/ 2214959 w 4016022"/>
              <a:gd name="connsiteY117" fmla="*/ 1116976 h 4862905"/>
              <a:gd name="connsiteX118" fmla="*/ 2147465 w 4016022"/>
              <a:gd name="connsiteY118" fmla="*/ 1128128 h 4862905"/>
              <a:gd name="connsiteX119" fmla="*/ 2007783 w 4016022"/>
              <a:gd name="connsiteY119" fmla="*/ 1173321 h 4862905"/>
              <a:gd name="connsiteX120" fmla="*/ 1917400 w 4016022"/>
              <a:gd name="connsiteY120" fmla="*/ 1210884 h 4862905"/>
              <a:gd name="connsiteX121" fmla="*/ 1887468 w 4016022"/>
              <a:gd name="connsiteY121" fmla="*/ 1226144 h 4862905"/>
              <a:gd name="connsiteX122" fmla="*/ 1853429 w 4016022"/>
              <a:gd name="connsiteY122" fmla="*/ 1244925 h 4862905"/>
              <a:gd name="connsiteX123" fmla="*/ 1838169 w 4016022"/>
              <a:gd name="connsiteY123" fmla="*/ 1252555 h 4862905"/>
              <a:gd name="connsiteX124" fmla="*/ 1830539 w 4016022"/>
              <a:gd name="connsiteY124" fmla="*/ 1252555 h 4862905"/>
              <a:gd name="connsiteX125" fmla="*/ 1747787 w 4016022"/>
              <a:gd name="connsiteY125" fmla="*/ 1297748 h 4862905"/>
              <a:gd name="connsiteX126" fmla="*/ 1676185 w 4016022"/>
              <a:gd name="connsiteY126" fmla="*/ 1358201 h 4862905"/>
              <a:gd name="connsiteX127" fmla="*/ 1544719 w 4016022"/>
              <a:gd name="connsiteY127" fmla="*/ 1474998 h 4862905"/>
              <a:gd name="connsiteX128" fmla="*/ 1469009 w 4016022"/>
              <a:gd name="connsiteY128" fmla="*/ 1568906 h 4862905"/>
              <a:gd name="connsiteX129" fmla="*/ 1405037 w 4016022"/>
              <a:gd name="connsiteY129" fmla="*/ 1663400 h 4862905"/>
              <a:gd name="connsiteX130" fmla="*/ 1356325 w 4016022"/>
              <a:gd name="connsiteY130" fmla="*/ 1749678 h 4862905"/>
              <a:gd name="connsiteX131" fmla="*/ 1318176 w 4016022"/>
              <a:gd name="connsiteY131" fmla="*/ 1919298 h 4862905"/>
              <a:gd name="connsiteX132" fmla="*/ 1337544 w 4016022"/>
              <a:gd name="connsiteY132" fmla="*/ 1998532 h 4862905"/>
              <a:gd name="connsiteX133" fmla="*/ 1507158 w 4016022"/>
              <a:gd name="connsiteY133" fmla="*/ 2130003 h 4862905"/>
              <a:gd name="connsiteX134" fmla="*/ 1732527 w 4016022"/>
              <a:gd name="connsiteY134" fmla="*/ 2168153 h 4862905"/>
              <a:gd name="connsiteX135" fmla="*/ 2116946 w 4016022"/>
              <a:gd name="connsiteY135" fmla="*/ 2182826 h 4862905"/>
              <a:gd name="connsiteX136" fmla="*/ 2395724 w 4016022"/>
              <a:gd name="connsiteY136" fmla="*/ 2171674 h 4862905"/>
              <a:gd name="connsiteX137" fmla="*/ 2576489 w 4016022"/>
              <a:gd name="connsiteY137" fmla="*/ 2175196 h 4862905"/>
              <a:gd name="connsiteX138" fmla="*/ 2795402 w 4016022"/>
              <a:gd name="connsiteY138" fmla="*/ 2201607 h 4862905"/>
              <a:gd name="connsiteX139" fmla="*/ 3126413 w 4016022"/>
              <a:gd name="connsiteY139" fmla="*/ 2269690 h 4862905"/>
              <a:gd name="connsiteX140" fmla="*/ 3262574 w 4016022"/>
              <a:gd name="connsiteY140" fmla="*/ 2330143 h 4862905"/>
              <a:gd name="connsiteX141" fmla="*/ 3521984 w 4016022"/>
              <a:gd name="connsiteY141" fmla="*/ 2499763 h 4862905"/>
              <a:gd name="connsiteX142" fmla="*/ 3755570 w 4016022"/>
              <a:gd name="connsiteY142" fmla="*/ 2789702 h 4862905"/>
              <a:gd name="connsiteX143" fmla="*/ 3838909 w 4016022"/>
              <a:gd name="connsiteY143" fmla="*/ 2951693 h 4862905"/>
              <a:gd name="connsiteX144" fmla="*/ 3906403 w 4016022"/>
              <a:gd name="connsiteY144" fmla="*/ 3166506 h 4862905"/>
              <a:gd name="connsiteX145" fmla="*/ 3914033 w 4016022"/>
              <a:gd name="connsiteY145" fmla="*/ 3482857 h 4862905"/>
              <a:gd name="connsiteX146" fmla="*/ 3876471 w 4016022"/>
              <a:gd name="connsiteY146" fmla="*/ 3678301 h 4862905"/>
              <a:gd name="connsiteX147" fmla="*/ 3842431 w 4016022"/>
              <a:gd name="connsiteY147" fmla="*/ 3746384 h 4862905"/>
              <a:gd name="connsiteX148" fmla="*/ 3763199 w 4016022"/>
              <a:gd name="connsiteY148" fmla="*/ 3889593 h 4862905"/>
              <a:gd name="connsiteX149" fmla="*/ 3676925 w 4016022"/>
              <a:gd name="connsiteY149" fmla="*/ 4017542 h 4862905"/>
              <a:gd name="connsiteX150" fmla="*/ 3627626 w 4016022"/>
              <a:gd name="connsiteY150" fmla="*/ 4085625 h 4862905"/>
              <a:gd name="connsiteX151" fmla="*/ 3537243 w 4016022"/>
              <a:gd name="connsiteY151" fmla="*/ 4190684 h 4862905"/>
              <a:gd name="connsiteX152" fmla="*/ 3465642 w 4016022"/>
              <a:gd name="connsiteY152" fmla="*/ 4258767 h 4862905"/>
              <a:gd name="connsiteX153" fmla="*/ 3345327 w 4016022"/>
              <a:gd name="connsiteY153" fmla="*/ 4360304 h 4862905"/>
              <a:gd name="connsiteX154" fmla="*/ 3160454 w 4016022"/>
              <a:gd name="connsiteY154" fmla="*/ 4484732 h 4862905"/>
              <a:gd name="connsiteX155" fmla="*/ 2983797 w 4016022"/>
              <a:gd name="connsiteY155" fmla="*/ 4578639 h 4862905"/>
              <a:gd name="connsiteX156" fmla="*/ 2825335 w 4016022"/>
              <a:gd name="connsiteY156" fmla="*/ 4639092 h 4862905"/>
              <a:gd name="connsiteX157" fmla="*/ 2700911 w 4016022"/>
              <a:gd name="connsiteY157" fmla="*/ 4688393 h 4862905"/>
              <a:gd name="connsiteX158" fmla="*/ 2610529 w 4016022"/>
              <a:gd name="connsiteY158" fmla="*/ 4718326 h 4862905"/>
              <a:gd name="connsiteX159" fmla="*/ 2471434 w 4016022"/>
              <a:gd name="connsiteY159" fmla="*/ 4755889 h 4862905"/>
              <a:gd name="connsiteX160" fmla="*/ 2331752 w 4016022"/>
              <a:gd name="connsiteY160" fmla="*/ 4782301 h 4862905"/>
              <a:gd name="connsiteX161" fmla="*/ 2230218 w 4016022"/>
              <a:gd name="connsiteY161" fmla="*/ 4797561 h 4862905"/>
              <a:gd name="connsiteX162" fmla="*/ 2064125 w 4016022"/>
              <a:gd name="connsiteY162" fmla="*/ 4819864 h 4862905"/>
              <a:gd name="connsiteX163" fmla="*/ 1940290 w 4016022"/>
              <a:gd name="connsiteY163" fmla="*/ 4835124 h 4862905"/>
              <a:gd name="connsiteX164" fmla="*/ 1842277 w 4016022"/>
              <a:gd name="connsiteY164" fmla="*/ 4838645 h 4862905"/>
              <a:gd name="connsiteX165" fmla="*/ 1808237 w 4016022"/>
              <a:gd name="connsiteY165" fmla="*/ 4838645 h 4862905"/>
              <a:gd name="connsiteX166" fmla="*/ 1623364 w 4016022"/>
              <a:gd name="connsiteY166" fmla="*/ 4846275 h 4862905"/>
              <a:gd name="connsiteX167" fmla="*/ 1578172 w 4016022"/>
              <a:gd name="connsiteY167" fmla="*/ 4842754 h 4862905"/>
              <a:gd name="connsiteX168" fmla="*/ 1537090 w 4016022"/>
              <a:gd name="connsiteY168" fmla="*/ 4846275 h 4862905"/>
              <a:gd name="connsiteX169" fmla="*/ 1507158 w 4016022"/>
              <a:gd name="connsiteY169" fmla="*/ 4831015 h 4862905"/>
              <a:gd name="connsiteX170" fmla="*/ 1495420 w 4016022"/>
              <a:gd name="connsiteY170" fmla="*/ 4816342 h 4862905"/>
              <a:gd name="connsiteX171" fmla="*/ 1484268 w 4016022"/>
              <a:gd name="connsiteY171" fmla="*/ 4812234 h 4862905"/>
              <a:gd name="connsiteX172" fmla="*/ 1457858 w 4016022"/>
              <a:gd name="connsiteY172" fmla="*/ 4816342 h 4862905"/>
              <a:gd name="connsiteX173" fmla="*/ 1465488 w 4016022"/>
              <a:gd name="connsiteY173" fmla="*/ 4838645 h 4862905"/>
              <a:gd name="connsiteX174" fmla="*/ 1454337 w 4016022"/>
              <a:gd name="connsiteY174" fmla="*/ 4850384 h 4862905"/>
              <a:gd name="connsiteX175" fmla="*/ 1439078 w 4016022"/>
              <a:gd name="connsiteY175" fmla="*/ 4838645 h 4862905"/>
              <a:gd name="connsiteX176" fmla="*/ 1423818 w 4016022"/>
              <a:gd name="connsiteY176" fmla="*/ 4831015 h 4862905"/>
              <a:gd name="connsiteX177" fmla="*/ 1409145 w 4016022"/>
              <a:gd name="connsiteY177" fmla="*/ 4835124 h 4862905"/>
              <a:gd name="connsiteX178" fmla="*/ 1367475 w 4016022"/>
              <a:gd name="connsiteY178" fmla="*/ 4819864 h 4862905"/>
              <a:gd name="connsiteX179" fmla="*/ 1405037 w 4016022"/>
              <a:gd name="connsiteY179" fmla="*/ 4823972 h 4862905"/>
              <a:gd name="connsiteX180" fmla="*/ 1423818 w 4016022"/>
              <a:gd name="connsiteY180" fmla="*/ 4823972 h 4862905"/>
              <a:gd name="connsiteX181" fmla="*/ 1431448 w 4016022"/>
              <a:gd name="connsiteY181" fmla="*/ 4819864 h 4862905"/>
              <a:gd name="connsiteX182" fmla="*/ 1427926 w 4016022"/>
              <a:gd name="connsiteY182" fmla="*/ 4812234 h 4862905"/>
              <a:gd name="connsiteX183" fmla="*/ 1397407 w 4016022"/>
              <a:gd name="connsiteY183" fmla="*/ 4804604 h 4862905"/>
              <a:gd name="connsiteX184" fmla="*/ 1333436 w 4016022"/>
              <a:gd name="connsiteY184" fmla="*/ 4804604 h 4862905"/>
              <a:gd name="connsiteX185" fmla="*/ 1295874 w 4016022"/>
              <a:gd name="connsiteY185" fmla="*/ 4789931 h 4862905"/>
              <a:gd name="connsiteX186" fmla="*/ 1288244 w 4016022"/>
              <a:gd name="connsiteY186" fmla="*/ 4785822 h 4862905"/>
              <a:gd name="connsiteX187" fmla="*/ 1246574 w 4016022"/>
              <a:gd name="connsiteY187" fmla="*/ 4778779 h 4862905"/>
              <a:gd name="connsiteX188" fmla="*/ 1235423 w 4016022"/>
              <a:gd name="connsiteY188" fmla="*/ 4782301 h 4862905"/>
              <a:gd name="connsiteX189" fmla="*/ 1220751 w 4016022"/>
              <a:gd name="connsiteY189" fmla="*/ 4782301 h 4862905"/>
              <a:gd name="connsiteX190" fmla="*/ 1235423 w 4016022"/>
              <a:gd name="connsiteY190" fmla="*/ 4804604 h 4862905"/>
              <a:gd name="connsiteX191" fmla="*/ 1224272 w 4016022"/>
              <a:gd name="connsiteY191" fmla="*/ 4808712 h 4862905"/>
              <a:gd name="connsiteX192" fmla="*/ 1216643 w 4016022"/>
              <a:gd name="connsiteY192" fmla="*/ 4812234 h 4862905"/>
              <a:gd name="connsiteX193" fmla="*/ 1216643 w 4016022"/>
              <a:gd name="connsiteY193" fmla="*/ 4823972 h 4862905"/>
              <a:gd name="connsiteX194" fmla="*/ 1209013 w 4016022"/>
              <a:gd name="connsiteY194" fmla="*/ 4816342 h 4862905"/>
              <a:gd name="connsiteX195" fmla="*/ 1197862 w 4016022"/>
              <a:gd name="connsiteY195" fmla="*/ 4797561 h 4862905"/>
              <a:gd name="connsiteX196" fmla="*/ 1190232 w 4016022"/>
              <a:gd name="connsiteY196" fmla="*/ 4785822 h 4862905"/>
              <a:gd name="connsiteX197" fmla="*/ 1171451 w 4016022"/>
              <a:gd name="connsiteY197" fmla="*/ 4767041 h 4862905"/>
              <a:gd name="connsiteX198" fmla="*/ 1092220 w 4016022"/>
              <a:gd name="connsiteY198" fmla="*/ 4729478 h 4862905"/>
              <a:gd name="connsiteX199" fmla="*/ 1085177 w 4016022"/>
              <a:gd name="connsiteY199" fmla="*/ 4729478 h 4862905"/>
              <a:gd name="connsiteX200" fmla="*/ 1081069 w 4016022"/>
              <a:gd name="connsiteY200" fmla="*/ 4740629 h 4862905"/>
              <a:gd name="connsiteX201" fmla="*/ 1085177 w 4016022"/>
              <a:gd name="connsiteY201" fmla="*/ 4752368 h 4862905"/>
              <a:gd name="connsiteX202" fmla="*/ 1047029 w 4016022"/>
              <a:gd name="connsiteY202" fmla="*/ 4755889 h 4862905"/>
              <a:gd name="connsiteX203" fmla="*/ 1088698 w 4016022"/>
              <a:gd name="connsiteY203" fmla="*/ 4774671 h 4862905"/>
              <a:gd name="connsiteX204" fmla="*/ 1073439 w 4016022"/>
              <a:gd name="connsiteY204" fmla="*/ 4785822 h 4862905"/>
              <a:gd name="connsiteX205" fmla="*/ 1186710 w 4016022"/>
              <a:gd name="connsiteY205" fmla="*/ 4808712 h 4862905"/>
              <a:gd name="connsiteX206" fmla="*/ 1085177 w 4016022"/>
              <a:gd name="connsiteY206" fmla="*/ 4812234 h 4862905"/>
              <a:gd name="connsiteX207" fmla="*/ 1152671 w 4016022"/>
              <a:gd name="connsiteY207" fmla="*/ 4835124 h 4862905"/>
              <a:gd name="connsiteX208" fmla="*/ 1115109 w 4016022"/>
              <a:gd name="connsiteY208" fmla="*/ 4831015 h 4862905"/>
              <a:gd name="connsiteX209" fmla="*/ 1130368 w 4016022"/>
              <a:gd name="connsiteY209" fmla="*/ 4846275 h 4862905"/>
              <a:gd name="connsiteX210" fmla="*/ 1149149 w 4016022"/>
              <a:gd name="connsiteY210" fmla="*/ 4861535 h 4862905"/>
              <a:gd name="connsiteX211" fmla="*/ 1111001 w 4016022"/>
              <a:gd name="connsiteY211" fmla="*/ 4853905 h 4862905"/>
              <a:gd name="connsiteX212" fmla="*/ 1103958 w 4016022"/>
              <a:gd name="connsiteY212" fmla="*/ 4846275 h 4862905"/>
              <a:gd name="connsiteX213" fmla="*/ 1077547 w 4016022"/>
              <a:gd name="connsiteY213" fmla="*/ 4846275 h 4862905"/>
              <a:gd name="connsiteX214" fmla="*/ 1054658 w 4016022"/>
              <a:gd name="connsiteY214" fmla="*/ 4827494 h 4862905"/>
              <a:gd name="connsiteX215" fmla="*/ 1039986 w 4016022"/>
              <a:gd name="connsiteY215" fmla="*/ 4819864 h 4862905"/>
              <a:gd name="connsiteX216" fmla="*/ 1013575 w 4016022"/>
              <a:gd name="connsiteY216" fmla="*/ 4808712 h 4862905"/>
              <a:gd name="connsiteX217" fmla="*/ 979535 w 4016022"/>
              <a:gd name="connsiteY217" fmla="*/ 4801082 h 4862905"/>
              <a:gd name="connsiteX218" fmla="*/ 945495 w 4016022"/>
              <a:gd name="connsiteY218" fmla="*/ 4804604 h 4862905"/>
              <a:gd name="connsiteX219" fmla="*/ 911455 w 4016022"/>
              <a:gd name="connsiteY219" fmla="*/ 4804604 h 4862905"/>
              <a:gd name="connsiteX220" fmla="*/ 896782 w 4016022"/>
              <a:gd name="connsiteY220" fmla="*/ 4804604 h 4862905"/>
              <a:gd name="connsiteX221" fmla="*/ 859221 w 4016022"/>
              <a:gd name="connsiteY221" fmla="*/ 4801082 h 4862905"/>
              <a:gd name="connsiteX222" fmla="*/ 828702 w 4016022"/>
              <a:gd name="connsiteY222" fmla="*/ 4793452 h 4862905"/>
              <a:gd name="connsiteX223" fmla="*/ 813443 w 4016022"/>
              <a:gd name="connsiteY223" fmla="*/ 4793452 h 4862905"/>
              <a:gd name="connsiteX224" fmla="*/ 791141 w 4016022"/>
              <a:gd name="connsiteY224" fmla="*/ 4785822 h 4862905"/>
              <a:gd name="connsiteX225" fmla="*/ 696650 w 4016022"/>
              <a:gd name="connsiteY225" fmla="*/ 4771149 h 4862905"/>
              <a:gd name="connsiteX226" fmla="*/ 659088 w 4016022"/>
              <a:gd name="connsiteY226" fmla="*/ 4752368 h 4862905"/>
              <a:gd name="connsiteX227" fmla="*/ 711909 w 4016022"/>
              <a:gd name="connsiteY227" fmla="*/ 4752368 h 4862905"/>
              <a:gd name="connsiteX228" fmla="*/ 685498 w 4016022"/>
              <a:gd name="connsiteY228" fmla="*/ 4733586 h 4862905"/>
              <a:gd name="connsiteX229" fmla="*/ 572814 w 4016022"/>
              <a:gd name="connsiteY229" fmla="*/ 4707175 h 4862905"/>
              <a:gd name="connsiteX230" fmla="*/ 501212 w 4016022"/>
              <a:gd name="connsiteY230" fmla="*/ 4688393 h 4862905"/>
              <a:gd name="connsiteX231" fmla="*/ 489474 w 4016022"/>
              <a:gd name="connsiteY231" fmla="*/ 4688393 h 4862905"/>
              <a:gd name="connsiteX232" fmla="*/ 467172 w 4016022"/>
              <a:gd name="connsiteY232" fmla="*/ 4680763 h 4862905"/>
              <a:gd name="connsiteX233" fmla="*/ 463063 w 4016022"/>
              <a:gd name="connsiteY233" fmla="*/ 4673133 h 4862905"/>
              <a:gd name="connsiteX234" fmla="*/ 470694 w 4016022"/>
              <a:gd name="connsiteY234" fmla="*/ 4669612 h 4862905"/>
              <a:gd name="connsiteX235" fmla="*/ 512363 w 4016022"/>
              <a:gd name="connsiteY235" fmla="*/ 4676655 h 4862905"/>
              <a:gd name="connsiteX236" fmla="*/ 519993 w 4016022"/>
              <a:gd name="connsiteY236" fmla="*/ 4673133 h 4862905"/>
              <a:gd name="connsiteX237" fmla="*/ 515885 w 4016022"/>
              <a:gd name="connsiteY237" fmla="*/ 4665504 h 4862905"/>
              <a:gd name="connsiteX238" fmla="*/ 474801 w 4016022"/>
              <a:gd name="connsiteY238" fmla="*/ 4639092 h 4862905"/>
              <a:gd name="connsiteX239" fmla="*/ 429610 w 4016022"/>
              <a:gd name="connsiteY239" fmla="*/ 4627941 h 4862905"/>
              <a:gd name="connsiteX240" fmla="*/ 392049 w 4016022"/>
              <a:gd name="connsiteY240" fmla="*/ 4612681 h 4862905"/>
              <a:gd name="connsiteX241" fmla="*/ 429610 w 4016022"/>
              <a:gd name="connsiteY241" fmla="*/ 4590378 h 4862905"/>
              <a:gd name="connsiteX242" fmla="*/ 437240 w 4016022"/>
              <a:gd name="connsiteY242" fmla="*/ 4578639 h 4862905"/>
              <a:gd name="connsiteX243" fmla="*/ 429610 w 4016022"/>
              <a:gd name="connsiteY243" fmla="*/ 4571596 h 4862905"/>
              <a:gd name="connsiteX244" fmla="*/ 403200 w 4016022"/>
              <a:gd name="connsiteY244" fmla="*/ 4563966 h 4862905"/>
              <a:gd name="connsiteX245" fmla="*/ 456021 w 4016022"/>
              <a:gd name="connsiteY245" fmla="*/ 4552815 h 4862905"/>
              <a:gd name="connsiteX246" fmla="*/ 456021 w 4016022"/>
              <a:gd name="connsiteY246" fmla="*/ 4522295 h 4862905"/>
              <a:gd name="connsiteX247" fmla="*/ 425502 w 4016022"/>
              <a:gd name="connsiteY247" fmla="*/ 4488253 h 4862905"/>
              <a:gd name="connsiteX248" fmla="*/ 395570 w 4016022"/>
              <a:gd name="connsiteY248" fmla="*/ 4465950 h 4862905"/>
              <a:gd name="connsiteX249" fmla="*/ 369160 w 4016022"/>
              <a:gd name="connsiteY249" fmla="*/ 4454799 h 4862905"/>
              <a:gd name="connsiteX250" fmla="*/ 369160 w 4016022"/>
              <a:gd name="connsiteY250" fmla="*/ 4443060 h 4862905"/>
              <a:gd name="connsiteX251" fmla="*/ 380311 w 4016022"/>
              <a:gd name="connsiteY251" fmla="*/ 4431909 h 4862905"/>
              <a:gd name="connsiteX252" fmla="*/ 380311 w 4016022"/>
              <a:gd name="connsiteY252" fmla="*/ 4394346 h 4862905"/>
              <a:gd name="connsiteX253" fmla="*/ 342749 w 4016022"/>
              <a:gd name="connsiteY253" fmla="*/ 4371456 h 4862905"/>
              <a:gd name="connsiteX254" fmla="*/ 282298 w 4016022"/>
              <a:gd name="connsiteY254" fmla="*/ 4352674 h 4862905"/>
              <a:gd name="connsiteX255" fmla="*/ 263518 w 4016022"/>
              <a:gd name="connsiteY255" fmla="*/ 4330371 h 4862905"/>
              <a:gd name="connsiteX256" fmla="*/ 275256 w 4016022"/>
              <a:gd name="connsiteY256" fmla="*/ 4319220 h 4862905"/>
              <a:gd name="connsiteX257" fmla="*/ 294036 w 4016022"/>
              <a:gd name="connsiteY257" fmla="*/ 4315111 h 4862905"/>
              <a:gd name="connsiteX258" fmla="*/ 275256 w 4016022"/>
              <a:gd name="connsiteY258" fmla="*/ 4292808 h 4862905"/>
              <a:gd name="connsiteX259" fmla="*/ 263518 w 4016022"/>
              <a:gd name="connsiteY259" fmla="*/ 4285178 h 4862905"/>
              <a:gd name="connsiteX260" fmla="*/ 230064 w 4016022"/>
              <a:gd name="connsiteY260" fmla="*/ 4266397 h 4862905"/>
              <a:gd name="connsiteX261" fmla="*/ 218327 w 4016022"/>
              <a:gd name="connsiteY261" fmla="*/ 4266397 h 4862905"/>
              <a:gd name="connsiteX262" fmla="*/ 169614 w 4016022"/>
              <a:gd name="connsiteY262" fmla="*/ 4262288 h 4862905"/>
              <a:gd name="connsiteX263" fmla="*/ 158463 w 4016022"/>
              <a:gd name="connsiteY263" fmla="*/ 4232355 h 4862905"/>
              <a:gd name="connsiteX264" fmla="*/ 139095 w 4016022"/>
              <a:gd name="connsiteY264" fmla="*/ 4209466 h 4862905"/>
              <a:gd name="connsiteX265" fmla="*/ 132052 w 4016022"/>
              <a:gd name="connsiteY265" fmla="*/ 4209466 h 4862905"/>
              <a:gd name="connsiteX266" fmla="*/ 132052 w 4016022"/>
              <a:gd name="connsiteY266" fmla="*/ 4228247 h 4862905"/>
              <a:gd name="connsiteX267" fmla="*/ 127944 w 4016022"/>
              <a:gd name="connsiteY267" fmla="*/ 4247615 h 4862905"/>
              <a:gd name="connsiteX268" fmla="*/ 116793 w 4016022"/>
              <a:gd name="connsiteY268" fmla="*/ 4247615 h 4862905"/>
              <a:gd name="connsiteX269" fmla="*/ 113272 w 4016022"/>
              <a:gd name="connsiteY269" fmla="*/ 4239985 h 4862905"/>
              <a:gd name="connsiteX270" fmla="*/ 132052 w 4016022"/>
              <a:gd name="connsiteY270" fmla="*/ 4194792 h 4862905"/>
              <a:gd name="connsiteX271" fmla="*/ 86861 w 4016022"/>
              <a:gd name="connsiteY271" fmla="*/ 4179532 h 4862905"/>
              <a:gd name="connsiteX272" fmla="*/ 90382 w 4016022"/>
              <a:gd name="connsiteY272" fmla="*/ 4164272 h 4862905"/>
              <a:gd name="connsiteX273" fmla="*/ 86861 w 4016022"/>
              <a:gd name="connsiteY273" fmla="*/ 4157229 h 4862905"/>
              <a:gd name="connsiteX274" fmla="*/ 37562 w 4016022"/>
              <a:gd name="connsiteY274" fmla="*/ 4130818 h 4862905"/>
              <a:gd name="connsiteX275" fmla="*/ 29932 w 4016022"/>
              <a:gd name="connsiteY275" fmla="*/ 4119079 h 4862905"/>
              <a:gd name="connsiteX276" fmla="*/ 41083 w 4016022"/>
              <a:gd name="connsiteY276" fmla="*/ 4115558 h 4862905"/>
              <a:gd name="connsiteX277" fmla="*/ 48713 w 4016022"/>
              <a:gd name="connsiteY277" fmla="*/ 4115558 h 4862905"/>
              <a:gd name="connsiteX278" fmla="*/ 79232 w 4016022"/>
              <a:gd name="connsiteY278" fmla="*/ 4115558 h 4862905"/>
              <a:gd name="connsiteX279" fmla="*/ 86861 w 4016022"/>
              <a:gd name="connsiteY279" fmla="*/ 4137861 h 4862905"/>
              <a:gd name="connsiteX280" fmla="*/ 98012 w 4016022"/>
              <a:gd name="connsiteY280" fmla="*/ 4107928 h 4862905"/>
              <a:gd name="connsiteX281" fmla="*/ 63972 w 4016022"/>
              <a:gd name="connsiteY281" fmla="*/ 4107928 h 4862905"/>
              <a:gd name="connsiteX282" fmla="*/ 56342 w 4016022"/>
              <a:gd name="connsiteY282" fmla="*/ 4100298 h 4862905"/>
              <a:gd name="connsiteX283" fmla="*/ 63972 w 4016022"/>
              <a:gd name="connsiteY283" fmla="*/ 4092668 h 4862905"/>
              <a:gd name="connsiteX284" fmla="*/ 82753 w 4016022"/>
              <a:gd name="connsiteY284" fmla="*/ 4092668 h 4862905"/>
              <a:gd name="connsiteX285" fmla="*/ 86861 w 4016022"/>
              <a:gd name="connsiteY285" fmla="*/ 4073887 h 4862905"/>
              <a:gd name="connsiteX286" fmla="*/ 82753 w 4016022"/>
              <a:gd name="connsiteY286" fmla="*/ 4066843 h 4862905"/>
              <a:gd name="connsiteX287" fmla="*/ 67493 w 4016022"/>
              <a:gd name="connsiteY287" fmla="*/ 4051583 h 4862905"/>
              <a:gd name="connsiteX288" fmla="*/ 45191 w 4016022"/>
              <a:gd name="connsiteY288" fmla="*/ 4043954 h 4862905"/>
              <a:gd name="connsiteX289" fmla="*/ 29932 w 4016022"/>
              <a:gd name="connsiteY289" fmla="*/ 4017542 h 4862905"/>
              <a:gd name="connsiteX290" fmla="*/ 0 w 4016022"/>
              <a:gd name="connsiteY290" fmla="*/ 3987609 h 4862905"/>
              <a:gd name="connsiteX291" fmla="*/ 11151 w 4016022"/>
              <a:gd name="connsiteY291" fmla="*/ 3961198 h 4862905"/>
              <a:gd name="connsiteX292" fmla="*/ 41083 w 4016022"/>
              <a:gd name="connsiteY292" fmla="*/ 3904853 h 4862905"/>
              <a:gd name="connsiteX293" fmla="*/ 34040 w 4016022"/>
              <a:gd name="connsiteY293" fmla="*/ 3874333 h 4862905"/>
              <a:gd name="connsiteX294" fmla="*/ 29932 w 4016022"/>
              <a:gd name="connsiteY294" fmla="*/ 3863182 h 4862905"/>
              <a:gd name="connsiteX295" fmla="*/ 45191 w 4016022"/>
              <a:gd name="connsiteY295" fmla="*/ 3836770 h 4862905"/>
              <a:gd name="connsiteX296" fmla="*/ 71601 w 4016022"/>
              <a:gd name="connsiteY296" fmla="*/ 3776317 h 4862905"/>
              <a:gd name="connsiteX297" fmla="*/ 105642 w 4016022"/>
              <a:gd name="connsiteY297" fmla="*/ 3712343 h 4862905"/>
              <a:gd name="connsiteX298" fmla="*/ 120314 w 4016022"/>
              <a:gd name="connsiteY298" fmla="*/ 3682410 h 4862905"/>
              <a:gd name="connsiteX299" fmla="*/ 139095 w 4016022"/>
              <a:gd name="connsiteY299" fmla="*/ 3651890 h 4862905"/>
              <a:gd name="connsiteX300" fmla="*/ 150833 w 4016022"/>
              <a:gd name="connsiteY300" fmla="*/ 3637217 h 4862905"/>
              <a:gd name="connsiteX301" fmla="*/ 184873 w 4016022"/>
              <a:gd name="connsiteY301" fmla="*/ 3633108 h 4862905"/>
              <a:gd name="connsiteX302" fmla="*/ 191916 w 4016022"/>
              <a:gd name="connsiteY302" fmla="*/ 3640738 h 4862905"/>
              <a:gd name="connsiteX303" fmla="*/ 210697 w 4016022"/>
              <a:gd name="connsiteY303" fmla="*/ 3633108 h 4862905"/>
              <a:gd name="connsiteX304" fmla="*/ 230064 w 4016022"/>
              <a:gd name="connsiteY304" fmla="*/ 3587915 h 4862905"/>
              <a:gd name="connsiteX305" fmla="*/ 244737 w 4016022"/>
              <a:gd name="connsiteY305" fmla="*/ 3569134 h 4862905"/>
              <a:gd name="connsiteX306" fmla="*/ 259997 w 4016022"/>
              <a:gd name="connsiteY306" fmla="*/ 3584394 h 4862905"/>
              <a:gd name="connsiteX307" fmla="*/ 312817 w 4016022"/>
              <a:gd name="connsiteY307" fmla="*/ 3599654 h 4862905"/>
              <a:gd name="connsiteX308" fmla="*/ 342749 w 4016022"/>
              <a:gd name="connsiteY308" fmla="*/ 3606697 h 4862905"/>
              <a:gd name="connsiteX309" fmla="*/ 361530 w 4016022"/>
              <a:gd name="connsiteY309" fmla="*/ 3610805 h 4862905"/>
              <a:gd name="connsiteX310" fmla="*/ 399092 w 4016022"/>
              <a:gd name="connsiteY310" fmla="*/ 3592024 h 4862905"/>
              <a:gd name="connsiteX311" fmla="*/ 437240 w 4016022"/>
              <a:gd name="connsiteY311" fmla="*/ 3573242 h 4862905"/>
              <a:gd name="connsiteX312" fmla="*/ 459542 w 4016022"/>
              <a:gd name="connsiteY312" fmla="*/ 3565612 h 4862905"/>
              <a:gd name="connsiteX313" fmla="*/ 493582 w 4016022"/>
              <a:gd name="connsiteY313" fmla="*/ 3557983 h 4862905"/>
              <a:gd name="connsiteX314" fmla="*/ 519993 w 4016022"/>
              <a:gd name="connsiteY314" fmla="*/ 3580286 h 4862905"/>
              <a:gd name="connsiteX315" fmla="*/ 542295 w 4016022"/>
              <a:gd name="connsiteY315" fmla="*/ 3595545 h 4862905"/>
              <a:gd name="connsiteX316" fmla="*/ 587486 w 4016022"/>
              <a:gd name="connsiteY316" fmla="*/ 3603175 h 4862905"/>
              <a:gd name="connsiteX317" fmla="*/ 595116 w 4016022"/>
              <a:gd name="connsiteY317" fmla="*/ 3603175 h 4862905"/>
              <a:gd name="connsiteX318" fmla="*/ 677869 w 4016022"/>
              <a:gd name="connsiteY318" fmla="*/ 3621957 h 4862905"/>
              <a:gd name="connsiteX319" fmla="*/ 806400 w 4016022"/>
              <a:gd name="connsiteY319" fmla="*/ 3644847 h 4862905"/>
              <a:gd name="connsiteX320" fmla="*/ 825181 w 4016022"/>
              <a:gd name="connsiteY320" fmla="*/ 3648368 h 4862905"/>
              <a:gd name="connsiteX321" fmla="*/ 851591 w 4016022"/>
              <a:gd name="connsiteY321" fmla="*/ 3648368 h 4862905"/>
              <a:gd name="connsiteX322" fmla="*/ 1024726 w 4016022"/>
              <a:gd name="connsiteY322" fmla="*/ 3640738 h 4862905"/>
              <a:gd name="connsiteX323" fmla="*/ 1227794 w 4016022"/>
              <a:gd name="connsiteY323" fmla="*/ 3648368 h 4862905"/>
              <a:gd name="connsiteX324" fmla="*/ 1503049 w 4016022"/>
              <a:gd name="connsiteY324" fmla="*/ 3644847 h 4862905"/>
              <a:gd name="connsiteX325" fmla="*/ 1713746 w 4016022"/>
              <a:gd name="connsiteY325" fmla="*/ 3621957 h 4862905"/>
              <a:gd name="connsiteX326" fmla="*/ 1849320 w 4016022"/>
              <a:gd name="connsiteY326" fmla="*/ 3610805 h 4862905"/>
              <a:gd name="connsiteX327" fmla="*/ 1936181 w 4016022"/>
              <a:gd name="connsiteY327" fmla="*/ 3595545 h 4862905"/>
              <a:gd name="connsiteX328" fmla="*/ 1992524 w 4016022"/>
              <a:gd name="connsiteY328" fmla="*/ 3587915 h 4862905"/>
              <a:gd name="connsiteX329" fmla="*/ 2169768 w 4016022"/>
              <a:gd name="connsiteY329" fmla="*/ 3546831 h 4862905"/>
              <a:gd name="connsiteX330" fmla="*/ 2185027 w 4016022"/>
              <a:gd name="connsiteY330" fmla="*/ 3539201 h 4862905"/>
              <a:gd name="connsiteX331" fmla="*/ 2214959 w 4016022"/>
              <a:gd name="connsiteY331" fmla="*/ 3523941 h 4862905"/>
              <a:gd name="connsiteX332" fmla="*/ 2226110 w 4016022"/>
              <a:gd name="connsiteY332" fmla="*/ 3520420 h 4862905"/>
              <a:gd name="connsiteX333" fmla="*/ 2226110 w 4016022"/>
              <a:gd name="connsiteY333" fmla="*/ 3501638 h 4862905"/>
              <a:gd name="connsiteX334" fmla="*/ 2271301 w 4016022"/>
              <a:gd name="connsiteY334" fmla="*/ 3489900 h 4862905"/>
              <a:gd name="connsiteX335" fmla="*/ 2312971 w 4016022"/>
              <a:gd name="connsiteY335" fmla="*/ 3475227 h 4862905"/>
              <a:gd name="connsiteX336" fmla="*/ 2565338 w 4016022"/>
              <a:gd name="connsiteY336" fmla="*/ 3377211 h 4862905"/>
              <a:gd name="connsiteX337" fmla="*/ 2584118 w 4016022"/>
              <a:gd name="connsiteY337" fmla="*/ 3354321 h 4862905"/>
              <a:gd name="connsiteX338" fmla="*/ 2595269 w 4016022"/>
              <a:gd name="connsiteY338" fmla="*/ 3350799 h 4862905"/>
              <a:gd name="connsiteX339" fmla="*/ 2640461 w 4016022"/>
              <a:gd name="connsiteY339" fmla="*/ 3328496 h 4862905"/>
              <a:gd name="connsiteX340" fmla="*/ 2926868 w 4016022"/>
              <a:gd name="connsiteY340" fmla="*/ 3177658 h 4862905"/>
              <a:gd name="connsiteX341" fmla="*/ 3092961 w 4016022"/>
              <a:gd name="connsiteY341" fmla="*/ 3042079 h 4862905"/>
              <a:gd name="connsiteX342" fmla="*/ 3190972 w 4016022"/>
              <a:gd name="connsiteY342" fmla="*/ 2925281 h 4862905"/>
              <a:gd name="connsiteX343" fmla="*/ 3232055 w 4016022"/>
              <a:gd name="connsiteY343" fmla="*/ 2864828 h 4862905"/>
              <a:gd name="connsiteX344" fmla="*/ 3266096 w 4016022"/>
              <a:gd name="connsiteY344" fmla="*/ 2759183 h 4862905"/>
              <a:gd name="connsiteX345" fmla="*/ 3254945 w 4016022"/>
              <a:gd name="connsiteY345" fmla="*/ 2729250 h 4862905"/>
              <a:gd name="connsiteX346" fmla="*/ 3179235 w 4016022"/>
              <a:gd name="connsiteY346" fmla="*/ 2665275 h 4862905"/>
              <a:gd name="connsiteX347" fmla="*/ 3085331 w 4016022"/>
              <a:gd name="connsiteY347" fmla="*/ 2612452 h 4862905"/>
              <a:gd name="connsiteX348" fmla="*/ 2998470 w 4016022"/>
              <a:gd name="connsiteY348" fmla="*/ 2574889 h 4862905"/>
              <a:gd name="connsiteX349" fmla="*/ 2994948 w 4016022"/>
              <a:gd name="connsiteY349" fmla="*/ 2570781 h 4862905"/>
              <a:gd name="connsiteX350" fmla="*/ 2848223 w 4016022"/>
              <a:gd name="connsiteY350" fmla="*/ 2514436 h 4862905"/>
              <a:gd name="connsiteX351" fmla="*/ 2832964 w 4016022"/>
              <a:gd name="connsiteY351" fmla="*/ 2506806 h 4862905"/>
              <a:gd name="connsiteX352" fmla="*/ 2719692 w 4016022"/>
              <a:gd name="connsiteY352" fmla="*/ 2450462 h 4862905"/>
              <a:gd name="connsiteX353" fmla="*/ 2666871 w 4016022"/>
              <a:gd name="connsiteY353" fmla="*/ 2424050 h 4862905"/>
              <a:gd name="connsiteX354" fmla="*/ 2452066 w 4016022"/>
              <a:gd name="connsiteY354" fmla="*/ 2378857 h 4862905"/>
              <a:gd name="connsiteX355" fmla="*/ 2381051 w 4016022"/>
              <a:gd name="connsiteY355" fmla="*/ 2382379 h 4862905"/>
              <a:gd name="connsiteX356" fmla="*/ 2361683 w 4016022"/>
              <a:gd name="connsiteY356" fmla="*/ 2382379 h 4862905"/>
              <a:gd name="connsiteX357" fmla="*/ 2203807 w 4016022"/>
              <a:gd name="connsiteY357" fmla="*/ 2394117 h 4862905"/>
              <a:gd name="connsiteX358" fmla="*/ 2155095 w 4016022"/>
              <a:gd name="connsiteY358" fmla="*/ 2394117 h 4862905"/>
              <a:gd name="connsiteX359" fmla="*/ 2083493 w 4016022"/>
              <a:gd name="connsiteY359" fmla="*/ 2397639 h 4862905"/>
              <a:gd name="connsiteX360" fmla="*/ 2023042 w 4016022"/>
              <a:gd name="connsiteY360" fmla="*/ 2401747 h 4862905"/>
              <a:gd name="connsiteX361" fmla="*/ 1890990 w 4016022"/>
              <a:gd name="connsiteY361" fmla="*/ 2397639 h 4862905"/>
              <a:gd name="connsiteX362" fmla="*/ 1774197 w 4016022"/>
              <a:gd name="connsiteY362" fmla="*/ 2390009 h 4862905"/>
              <a:gd name="connsiteX363" fmla="*/ 1751895 w 4016022"/>
              <a:gd name="connsiteY363" fmla="*/ 2394117 h 4862905"/>
              <a:gd name="connsiteX364" fmla="*/ 1725484 w 4016022"/>
              <a:gd name="connsiteY364" fmla="*/ 2394117 h 4862905"/>
              <a:gd name="connsiteX365" fmla="*/ 1691444 w 4016022"/>
              <a:gd name="connsiteY365" fmla="*/ 2405269 h 4862905"/>
              <a:gd name="connsiteX366" fmla="*/ 1676185 w 4016022"/>
              <a:gd name="connsiteY366" fmla="*/ 2405269 h 4862905"/>
              <a:gd name="connsiteX367" fmla="*/ 1537090 w 4016022"/>
              <a:gd name="connsiteY367" fmla="*/ 2390009 h 4862905"/>
              <a:gd name="connsiteX368" fmla="*/ 1473117 w 4016022"/>
              <a:gd name="connsiteY368" fmla="*/ 2382379 h 4862905"/>
              <a:gd name="connsiteX369" fmla="*/ 1378627 w 4016022"/>
              <a:gd name="connsiteY369" fmla="*/ 2367706 h 4862905"/>
              <a:gd name="connsiteX370" fmla="*/ 1303504 w 4016022"/>
              <a:gd name="connsiteY370" fmla="*/ 2363597 h 4862905"/>
              <a:gd name="connsiteX371" fmla="*/ 1250683 w 4016022"/>
              <a:gd name="connsiteY371" fmla="*/ 2360076 h 4862905"/>
              <a:gd name="connsiteX372" fmla="*/ 1194340 w 4016022"/>
              <a:gd name="connsiteY372" fmla="*/ 2356554 h 4862905"/>
              <a:gd name="connsiteX373" fmla="*/ 1085177 w 4016022"/>
              <a:gd name="connsiteY373" fmla="*/ 2318405 h 4862905"/>
              <a:gd name="connsiteX374" fmla="*/ 960755 w 4016022"/>
              <a:gd name="connsiteY374" fmla="*/ 2262060 h 4862905"/>
              <a:gd name="connsiteX375" fmla="*/ 836332 w 4016022"/>
              <a:gd name="connsiteY375" fmla="*/ 2179304 h 4862905"/>
              <a:gd name="connsiteX376" fmla="*/ 806400 w 4016022"/>
              <a:gd name="connsiteY376" fmla="*/ 2152893 h 4862905"/>
              <a:gd name="connsiteX377" fmla="*/ 775881 w 4016022"/>
              <a:gd name="connsiteY377" fmla="*/ 2126481 h 4862905"/>
              <a:gd name="connsiteX378" fmla="*/ 734798 w 4016022"/>
              <a:gd name="connsiteY378" fmla="*/ 2077767 h 4862905"/>
              <a:gd name="connsiteX379" fmla="*/ 711909 w 4016022"/>
              <a:gd name="connsiteY379" fmla="*/ 2028465 h 4862905"/>
              <a:gd name="connsiteX380" fmla="*/ 700758 w 4016022"/>
              <a:gd name="connsiteY380" fmla="*/ 1998532 h 4862905"/>
              <a:gd name="connsiteX381" fmla="*/ 689607 w 4016022"/>
              <a:gd name="connsiteY381" fmla="*/ 1983272 h 4862905"/>
              <a:gd name="connsiteX382" fmla="*/ 647937 w 4016022"/>
              <a:gd name="connsiteY382" fmla="*/ 1783719 h 4862905"/>
              <a:gd name="connsiteX383" fmla="*/ 647937 w 4016022"/>
              <a:gd name="connsiteY383" fmla="*/ 1508453 h 4862905"/>
              <a:gd name="connsiteX384" fmla="*/ 663197 w 4016022"/>
              <a:gd name="connsiteY384" fmla="*/ 1444478 h 4862905"/>
              <a:gd name="connsiteX385" fmla="*/ 681977 w 4016022"/>
              <a:gd name="connsiteY385" fmla="*/ 1372874 h 4862905"/>
              <a:gd name="connsiteX386" fmla="*/ 715430 w 4016022"/>
              <a:gd name="connsiteY386" fmla="*/ 1256077 h 4862905"/>
              <a:gd name="connsiteX387" fmla="*/ 772360 w 4016022"/>
              <a:gd name="connsiteY387" fmla="*/ 1105825 h 4862905"/>
              <a:gd name="connsiteX388" fmla="*/ 806400 w 4016022"/>
              <a:gd name="connsiteY388" fmla="*/ 1048893 h 4862905"/>
              <a:gd name="connsiteX389" fmla="*/ 809922 w 4016022"/>
              <a:gd name="connsiteY389" fmla="*/ 1045372 h 4862905"/>
              <a:gd name="connsiteX390" fmla="*/ 847483 w 4016022"/>
              <a:gd name="connsiteY390" fmla="*/ 989027 h 4862905"/>
              <a:gd name="connsiteX391" fmla="*/ 885044 w 4016022"/>
              <a:gd name="connsiteY391" fmla="*/ 924466 h 4862905"/>
              <a:gd name="connsiteX392" fmla="*/ 904412 w 4016022"/>
              <a:gd name="connsiteY392" fmla="*/ 894533 h 4862905"/>
              <a:gd name="connsiteX393" fmla="*/ 915563 w 4016022"/>
              <a:gd name="connsiteY393" fmla="*/ 905684 h 4862905"/>
              <a:gd name="connsiteX394" fmla="*/ 968384 w 4016022"/>
              <a:gd name="connsiteY394" fmla="*/ 864600 h 4862905"/>
              <a:gd name="connsiteX395" fmla="*/ 971905 w 4016022"/>
              <a:gd name="connsiteY395" fmla="*/ 860491 h 4862905"/>
              <a:gd name="connsiteX396" fmla="*/ 1024726 w 4016022"/>
              <a:gd name="connsiteY396" fmla="*/ 807669 h 4862905"/>
              <a:gd name="connsiteX397" fmla="*/ 1194340 w 4016022"/>
              <a:gd name="connsiteY397" fmla="*/ 646265 h 4862905"/>
              <a:gd name="connsiteX398" fmla="*/ 1307025 w 4016022"/>
              <a:gd name="connsiteY398" fmla="*/ 559401 h 4862905"/>
              <a:gd name="connsiteX399" fmla="*/ 1423818 w 4016022"/>
              <a:gd name="connsiteY399" fmla="*/ 480166 h 4862905"/>
              <a:gd name="connsiteX400" fmla="*/ 1491898 w 4016022"/>
              <a:gd name="connsiteY400" fmla="*/ 439081 h 4862905"/>
              <a:gd name="connsiteX401" fmla="*/ 1563500 w 4016022"/>
              <a:gd name="connsiteY401" fmla="*/ 405040 h 4862905"/>
              <a:gd name="connsiteX402" fmla="*/ 1578172 w 4016022"/>
              <a:gd name="connsiteY402" fmla="*/ 397410 h 4862905"/>
              <a:gd name="connsiteX403" fmla="*/ 1623364 w 4016022"/>
              <a:gd name="connsiteY403" fmla="*/ 374520 h 4862905"/>
              <a:gd name="connsiteX404" fmla="*/ 1691444 w 4016022"/>
              <a:gd name="connsiteY404" fmla="*/ 329327 h 4862905"/>
              <a:gd name="connsiteX405" fmla="*/ 1755416 w 4016022"/>
              <a:gd name="connsiteY405" fmla="*/ 302916 h 4862905"/>
              <a:gd name="connsiteX406" fmla="*/ 1792978 w 4016022"/>
              <a:gd name="connsiteY406" fmla="*/ 291765 h 4862905"/>
              <a:gd name="connsiteX407" fmla="*/ 1898620 w 4016022"/>
              <a:gd name="connsiteY407" fmla="*/ 250680 h 4862905"/>
              <a:gd name="connsiteX408" fmla="*/ 1996632 w 4016022"/>
              <a:gd name="connsiteY408" fmla="*/ 216638 h 4862905"/>
              <a:gd name="connsiteX409" fmla="*/ 2098166 w 4016022"/>
              <a:gd name="connsiteY409" fmla="*/ 182597 h 4862905"/>
              <a:gd name="connsiteX410" fmla="*/ 2162138 w 4016022"/>
              <a:gd name="connsiteY410" fmla="*/ 159707 h 4862905"/>
              <a:gd name="connsiteX411" fmla="*/ 2200286 w 4016022"/>
              <a:gd name="connsiteY411" fmla="*/ 152664 h 4862905"/>
              <a:gd name="connsiteX412" fmla="*/ 2271301 w 4016022"/>
              <a:gd name="connsiteY412" fmla="*/ 129774 h 4862905"/>
              <a:gd name="connsiteX413" fmla="*/ 2324122 w 4016022"/>
              <a:gd name="connsiteY413" fmla="*/ 118623 h 4862905"/>
              <a:gd name="connsiteX414" fmla="*/ 2655720 w 4016022"/>
              <a:gd name="connsiteY414" fmla="*/ 43497 h 4862905"/>
              <a:gd name="connsiteX415" fmla="*/ 2828856 w 4016022"/>
              <a:gd name="connsiteY415" fmla="*/ 12977 h 4862905"/>
              <a:gd name="connsiteX416" fmla="*/ 2972059 w 4016022"/>
              <a:gd name="connsiteY416" fmla="*/ 1825 h 4862905"/>
              <a:gd name="connsiteX417" fmla="*/ 3034270 w 4016022"/>
              <a:gd name="connsiteY417" fmla="*/ 285 h 486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4016022" h="4862905">
                <a:moveTo>
                  <a:pt x="456021" y="4582748"/>
                </a:moveTo>
                <a:cubicBezTo>
                  <a:pt x="470694" y="4612681"/>
                  <a:pt x="474801" y="4612681"/>
                  <a:pt x="501212" y="4598008"/>
                </a:cubicBezTo>
                <a:cubicBezTo>
                  <a:pt x="485953" y="4586269"/>
                  <a:pt x="470694" y="4586269"/>
                  <a:pt x="456021" y="4582748"/>
                </a:cubicBezTo>
                <a:close/>
                <a:moveTo>
                  <a:pt x="173677" y="3651716"/>
                </a:moveTo>
                <a:cubicBezTo>
                  <a:pt x="169798" y="3653724"/>
                  <a:pt x="165505" y="3661428"/>
                  <a:pt x="165505" y="3667150"/>
                </a:cubicBezTo>
                <a:cubicBezTo>
                  <a:pt x="165505" y="3678301"/>
                  <a:pt x="180765" y="3671258"/>
                  <a:pt x="188395" y="3678301"/>
                </a:cubicBezTo>
                <a:cubicBezTo>
                  <a:pt x="191916" y="3682410"/>
                  <a:pt x="196024" y="3671258"/>
                  <a:pt x="196024" y="3667150"/>
                </a:cubicBezTo>
                <a:cubicBezTo>
                  <a:pt x="196024" y="3651890"/>
                  <a:pt x="180765" y="3655998"/>
                  <a:pt x="177244" y="3651890"/>
                </a:cubicBezTo>
                <a:cubicBezTo>
                  <a:pt x="176217" y="3651010"/>
                  <a:pt x="174969" y="3651046"/>
                  <a:pt x="173677" y="3651716"/>
                </a:cubicBezTo>
                <a:close/>
                <a:moveTo>
                  <a:pt x="3034270" y="285"/>
                </a:moveTo>
                <a:cubicBezTo>
                  <a:pt x="3054958" y="798"/>
                  <a:pt x="3075647" y="1825"/>
                  <a:pt x="3096482" y="1825"/>
                </a:cubicBezTo>
                <a:cubicBezTo>
                  <a:pt x="3126413" y="-2283"/>
                  <a:pt x="3156932" y="5347"/>
                  <a:pt x="3190972" y="9455"/>
                </a:cubicBezTo>
                <a:cubicBezTo>
                  <a:pt x="3224426" y="12977"/>
                  <a:pt x="3262574" y="17085"/>
                  <a:pt x="3296028" y="12977"/>
                </a:cubicBezTo>
                <a:cubicBezTo>
                  <a:pt x="3326547" y="9455"/>
                  <a:pt x="3356478" y="12977"/>
                  <a:pt x="3386410" y="12977"/>
                </a:cubicBezTo>
                <a:cubicBezTo>
                  <a:pt x="3469750" y="20607"/>
                  <a:pt x="3548394" y="31758"/>
                  <a:pt x="3627626" y="47018"/>
                </a:cubicBezTo>
                <a:cubicBezTo>
                  <a:pt x="3654036" y="50540"/>
                  <a:pt x="3680447" y="54648"/>
                  <a:pt x="3706857" y="54648"/>
                </a:cubicBezTo>
                <a:cubicBezTo>
                  <a:pt x="3710379" y="50540"/>
                  <a:pt x="3718009" y="50540"/>
                  <a:pt x="3718009" y="54648"/>
                </a:cubicBezTo>
                <a:cubicBezTo>
                  <a:pt x="3725638" y="65800"/>
                  <a:pt x="3740897" y="62278"/>
                  <a:pt x="3752048" y="65800"/>
                </a:cubicBezTo>
                <a:cubicBezTo>
                  <a:pt x="3763199" y="65800"/>
                  <a:pt x="3770829" y="73430"/>
                  <a:pt x="3778459" y="81060"/>
                </a:cubicBezTo>
                <a:cubicBezTo>
                  <a:pt x="3789610" y="95733"/>
                  <a:pt x="3800761" y="110993"/>
                  <a:pt x="3816021" y="118623"/>
                </a:cubicBezTo>
                <a:cubicBezTo>
                  <a:pt x="3823650" y="122144"/>
                  <a:pt x="3823650" y="129774"/>
                  <a:pt x="3827172" y="137404"/>
                </a:cubicBezTo>
                <a:cubicBezTo>
                  <a:pt x="3831280" y="145034"/>
                  <a:pt x="3838909" y="152664"/>
                  <a:pt x="3842431" y="156185"/>
                </a:cubicBezTo>
                <a:cubicBezTo>
                  <a:pt x="3850061" y="167337"/>
                  <a:pt x="3861212" y="159707"/>
                  <a:pt x="3868842" y="159707"/>
                </a:cubicBezTo>
                <a:cubicBezTo>
                  <a:pt x="3872363" y="156185"/>
                  <a:pt x="3876471" y="159707"/>
                  <a:pt x="3879993" y="163816"/>
                </a:cubicBezTo>
                <a:cubicBezTo>
                  <a:pt x="3879993" y="171446"/>
                  <a:pt x="3884101" y="179076"/>
                  <a:pt x="3884101" y="186118"/>
                </a:cubicBezTo>
                <a:cubicBezTo>
                  <a:pt x="3887622" y="216638"/>
                  <a:pt x="3895252" y="246571"/>
                  <a:pt x="3910512" y="269461"/>
                </a:cubicBezTo>
                <a:cubicBezTo>
                  <a:pt x="3921663" y="288243"/>
                  <a:pt x="3925183" y="310546"/>
                  <a:pt x="3940443" y="325806"/>
                </a:cubicBezTo>
                <a:cubicBezTo>
                  <a:pt x="3940443" y="329327"/>
                  <a:pt x="3940443" y="333436"/>
                  <a:pt x="3943964" y="336957"/>
                </a:cubicBezTo>
                <a:cubicBezTo>
                  <a:pt x="3951594" y="378628"/>
                  <a:pt x="3955702" y="423822"/>
                  <a:pt x="3966853" y="461384"/>
                </a:cubicBezTo>
                <a:cubicBezTo>
                  <a:pt x="3974483" y="484275"/>
                  <a:pt x="3974483" y="503056"/>
                  <a:pt x="3974483" y="525359"/>
                </a:cubicBezTo>
                <a:cubicBezTo>
                  <a:pt x="3978005" y="548249"/>
                  <a:pt x="3982113" y="567031"/>
                  <a:pt x="3982113" y="589334"/>
                </a:cubicBezTo>
                <a:cubicBezTo>
                  <a:pt x="3985634" y="612224"/>
                  <a:pt x="3985634" y="634527"/>
                  <a:pt x="3989156" y="657417"/>
                </a:cubicBezTo>
                <a:cubicBezTo>
                  <a:pt x="3989156" y="665047"/>
                  <a:pt x="3989156" y="672090"/>
                  <a:pt x="3989156" y="679720"/>
                </a:cubicBezTo>
                <a:cubicBezTo>
                  <a:pt x="3989156" y="687350"/>
                  <a:pt x="3989156" y="694980"/>
                  <a:pt x="3993264" y="706131"/>
                </a:cubicBezTo>
                <a:cubicBezTo>
                  <a:pt x="4027304" y="781844"/>
                  <a:pt x="4019675" y="856970"/>
                  <a:pt x="3993264" y="936204"/>
                </a:cubicBezTo>
                <a:cubicBezTo>
                  <a:pt x="3989156" y="947356"/>
                  <a:pt x="3985634" y="958507"/>
                  <a:pt x="3982113" y="970246"/>
                </a:cubicBezTo>
                <a:cubicBezTo>
                  <a:pt x="3978005" y="1003700"/>
                  <a:pt x="3966853" y="1037742"/>
                  <a:pt x="3955702" y="1067675"/>
                </a:cubicBezTo>
                <a:cubicBezTo>
                  <a:pt x="3951594" y="1082935"/>
                  <a:pt x="3940443" y="1094086"/>
                  <a:pt x="3925183" y="1098195"/>
                </a:cubicBezTo>
                <a:cubicBezTo>
                  <a:pt x="3914033" y="1101716"/>
                  <a:pt x="3906403" y="1113455"/>
                  <a:pt x="3898774" y="1120498"/>
                </a:cubicBezTo>
                <a:cubicBezTo>
                  <a:pt x="3879993" y="1139279"/>
                  <a:pt x="3864733" y="1162169"/>
                  <a:pt x="3853582" y="1184472"/>
                </a:cubicBezTo>
                <a:cubicBezTo>
                  <a:pt x="3853582" y="1188581"/>
                  <a:pt x="3845952" y="1196211"/>
                  <a:pt x="3838909" y="1196211"/>
                </a:cubicBezTo>
                <a:cubicBezTo>
                  <a:pt x="3831280" y="1199732"/>
                  <a:pt x="3827172" y="1203841"/>
                  <a:pt x="3823650" y="1210884"/>
                </a:cubicBezTo>
                <a:cubicBezTo>
                  <a:pt x="3819542" y="1226144"/>
                  <a:pt x="3812499" y="1226144"/>
                  <a:pt x="3804869" y="1222622"/>
                </a:cubicBezTo>
                <a:cubicBezTo>
                  <a:pt x="3797240" y="1222622"/>
                  <a:pt x="3793131" y="1222622"/>
                  <a:pt x="3786089" y="1222622"/>
                </a:cubicBezTo>
                <a:cubicBezTo>
                  <a:pt x="3781980" y="1218514"/>
                  <a:pt x="3778459" y="1218514"/>
                  <a:pt x="3774351" y="1226144"/>
                </a:cubicBezTo>
                <a:cubicBezTo>
                  <a:pt x="3774351" y="1233774"/>
                  <a:pt x="3763199" y="1233774"/>
                  <a:pt x="3759678" y="1237295"/>
                </a:cubicBezTo>
                <a:cubicBezTo>
                  <a:pt x="3744419" y="1244925"/>
                  <a:pt x="3729159" y="1252555"/>
                  <a:pt x="3706857" y="1244925"/>
                </a:cubicBezTo>
                <a:cubicBezTo>
                  <a:pt x="3702749" y="1244925"/>
                  <a:pt x="3699228" y="1249033"/>
                  <a:pt x="3695706" y="1256077"/>
                </a:cubicBezTo>
                <a:cubicBezTo>
                  <a:pt x="3683968" y="1274858"/>
                  <a:pt x="3680447" y="1278966"/>
                  <a:pt x="3661666" y="1274858"/>
                </a:cubicBezTo>
                <a:cubicBezTo>
                  <a:pt x="3657558" y="1274858"/>
                  <a:pt x="3654036" y="1274858"/>
                  <a:pt x="3650515" y="1274858"/>
                </a:cubicBezTo>
                <a:cubicBezTo>
                  <a:pt x="3635255" y="1286596"/>
                  <a:pt x="3616475" y="1294226"/>
                  <a:pt x="3593586" y="1286596"/>
                </a:cubicBezTo>
                <a:cubicBezTo>
                  <a:pt x="3593586" y="1286596"/>
                  <a:pt x="3590064" y="1282488"/>
                  <a:pt x="3586543" y="1282488"/>
                </a:cubicBezTo>
                <a:cubicBezTo>
                  <a:pt x="3560132" y="1290118"/>
                  <a:pt x="3537243" y="1274858"/>
                  <a:pt x="3510833" y="1267815"/>
                </a:cubicBezTo>
                <a:cubicBezTo>
                  <a:pt x="3499682" y="1263707"/>
                  <a:pt x="3476793" y="1271336"/>
                  <a:pt x="3469750" y="1263707"/>
                </a:cubicBezTo>
                <a:cubicBezTo>
                  <a:pt x="3462120" y="1256077"/>
                  <a:pt x="3450969" y="1241403"/>
                  <a:pt x="3439231" y="1237295"/>
                </a:cubicBezTo>
                <a:cubicBezTo>
                  <a:pt x="3416929" y="1229665"/>
                  <a:pt x="3394040" y="1222622"/>
                  <a:pt x="3371737" y="1218514"/>
                </a:cubicBezTo>
                <a:cubicBezTo>
                  <a:pt x="3352957" y="1218514"/>
                  <a:pt x="3337697" y="1207362"/>
                  <a:pt x="3326547" y="1196211"/>
                </a:cubicBezTo>
                <a:cubicBezTo>
                  <a:pt x="3318917" y="1188581"/>
                  <a:pt x="3314808" y="1188581"/>
                  <a:pt x="3307766" y="1188581"/>
                </a:cubicBezTo>
                <a:cubicBezTo>
                  <a:pt x="3277247" y="1180951"/>
                  <a:pt x="3247315" y="1180951"/>
                  <a:pt x="3216796" y="1173321"/>
                </a:cubicBezTo>
                <a:cubicBezTo>
                  <a:pt x="3194494" y="1169799"/>
                  <a:pt x="3175713" y="1162169"/>
                  <a:pt x="3152824" y="1158648"/>
                </a:cubicBezTo>
                <a:cubicBezTo>
                  <a:pt x="3130522" y="1154539"/>
                  <a:pt x="3107633" y="1158648"/>
                  <a:pt x="3085331" y="1143388"/>
                </a:cubicBezTo>
                <a:cubicBezTo>
                  <a:pt x="3074180" y="1132236"/>
                  <a:pt x="3051291" y="1135758"/>
                  <a:pt x="3036031" y="1135758"/>
                </a:cubicBezTo>
                <a:cubicBezTo>
                  <a:pt x="3009621" y="1135758"/>
                  <a:pt x="2987319" y="1132236"/>
                  <a:pt x="2964430" y="1132236"/>
                </a:cubicBezTo>
                <a:cubicBezTo>
                  <a:pt x="2912196" y="1124606"/>
                  <a:pt x="2859374" y="1120498"/>
                  <a:pt x="2806553" y="1128128"/>
                </a:cubicBezTo>
                <a:cubicBezTo>
                  <a:pt x="2787772" y="1132236"/>
                  <a:pt x="2764884" y="1128128"/>
                  <a:pt x="2746103" y="1132236"/>
                </a:cubicBezTo>
                <a:cubicBezTo>
                  <a:pt x="2742581" y="1135758"/>
                  <a:pt x="2738473" y="1135758"/>
                  <a:pt x="2738473" y="1132236"/>
                </a:cubicBezTo>
                <a:cubicBezTo>
                  <a:pt x="2716171" y="1120498"/>
                  <a:pt x="2697390" y="1132236"/>
                  <a:pt x="2678609" y="1135758"/>
                </a:cubicBezTo>
                <a:cubicBezTo>
                  <a:pt x="2652199" y="1143388"/>
                  <a:pt x="2629310" y="1139279"/>
                  <a:pt x="2607007" y="1143388"/>
                </a:cubicBezTo>
                <a:cubicBezTo>
                  <a:pt x="2584118" y="1146909"/>
                  <a:pt x="2565338" y="1151018"/>
                  <a:pt x="2546557" y="1154539"/>
                </a:cubicBezTo>
                <a:cubicBezTo>
                  <a:pt x="2527776" y="1154539"/>
                  <a:pt x="2508995" y="1154539"/>
                  <a:pt x="2490214" y="1151018"/>
                </a:cubicBezTo>
                <a:cubicBezTo>
                  <a:pt x="2478476" y="1151018"/>
                  <a:pt x="2467326" y="1143388"/>
                  <a:pt x="2459696" y="1162169"/>
                </a:cubicBezTo>
                <a:cubicBezTo>
                  <a:pt x="2456174" y="1169799"/>
                  <a:pt x="2440915" y="1169799"/>
                  <a:pt x="2433285" y="1169799"/>
                </a:cubicBezTo>
                <a:cubicBezTo>
                  <a:pt x="2410983" y="1162169"/>
                  <a:pt x="2406875" y="1162169"/>
                  <a:pt x="2392202" y="1165691"/>
                </a:cubicBezTo>
                <a:cubicBezTo>
                  <a:pt x="2365792" y="1173321"/>
                  <a:pt x="2342903" y="1180951"/>
                  <a:pt x="2320600" y="1188581"/>
                </a:cubicBezTo>
                <a:cubicBezTo>
                  <a:pt x="2305341" y="1192102"/>
                  <a:pt x="2290668" y="1192102"/>
                  <a:pt x="2275409" y="1192102"/>
                </a:cubicBezTo>
                <a:cubicBezTo>
                  <a:pt x="2260150" y="1196211"/>
                  <a:pt x="2248999" y="1199732"/>
                  <a:pt x="2233739" y="1203841"/>
                </a:cubicBezTo>
                <a:cubicBezTo>
                  <a:pt x="2207329" y="1218514"/>
                  <a:pt x="2185027" y="1210884"/>
                  <a:pt x="2158616" y="1203841"/>
                </a:cubicBezTo>
                <a:cubicBezTo>
                  <a:pt x="2155095" y="1199732"/>
                  <a:pt x="2150987" y="1199732"/>
                  <a:pt x="2147465" y="1199732"/>
                </a:cubicBezTo>
                <a:cubicBezTo>
                  <a:pt x="2139836" y="1207362"/>
                  <a:pt x="2128684" y="1207362"/>
                  <a:pt x="2121055" y="1203841"/>
                </a:cubicBezTo>
                <a:cubicBezTo>
                  <a:pt x="2116946" y="1199732"/>
                  <a:pt x="2109903" y="1203841"/>
                  <a:pt x="2105795" y="1207362"/>
                </a:cubicBezTo>
                <a:cubicBezTo>
                  <a:pt x="2098166" y="1214992"/>
                  <a:pt x="2090536" y="1210884"/>
                  <a:pt x="2083493" y="1214992"/>
                </a:cubicBezTo>
                <a:cubicBezTo>
                  <a:pt x="2075863" y="1214992"/>
                  <a:pt x="2071755" y="1210884"/>
                  <a:pt x="2075863" y="1222622"/>
                </a:cubicBezTo>
                <a:cubicBezTo>
                  <a:pt x="2079385" y="1226144"/>
                  <a:pt x="2071755" y="1229665"/>
                  <a:pt x="2071755" y="1226144"/>
                </a:cubicBezTo>
                <a:cubicBezTo>
                  <a:pt x="2049453" y="1222622"/>
                  <a:pt x="2034194" y="1229665"/>
                  <a:pt x="2023042" y="1244925"/>
                </a:cubicBezTo>
                <a:cubicBezTo>
                  <a:pt x="2018934" y="1244925"/>
                  <a:pt x="2018934" y="1244925"/>
                  <a:pt x="2018934" y="1249033"/>
                </a:cubicBezTo>
                <a:cubicBezTo>
                  <a:pt x="2011891" y="1252555"/>
                  <a:pt x="1996632" y="1237295"/>
                  <a:pt x="1989002" y="1260185"/>
                </a:cubicBezTo>
                <a:cubicBezTo>
                  <a:pt x="1989002" y="1267815"/>
                  <a:pt x="1973743" y="1271336"/>
                  <a:pt x="1962591" y="1278966"/>
                </a:cubicBezTo>
                <a:cubicBezTo>
                  <a:pt x="1954962" y="1278966"/>
                  <a:pt x="1947333" y="1282488"/>
                  <a:pt x="1940290" y="1286596"/>
                </a:cubicBezTo>
                <a:cubicBezTo>
                  <a:pt x="1920922" y="1286596"/>
                  <a:pt x="1906249" y="1305378"/>
                  <a:pt x="1883360" y="1301269"/>
                </a:cubicBezTo>
                <a:lnTo>
                  <a:pt x="1879839" y="1305378"/>
                </a:lnTo>
                <a:cubicBezTo>
                  <a:pt x="1872209" y="1320051"/>
                  <a:pt x="1853429" y="1324159"/>
                  <a:pt x="1842277" y="1335311"/>
                </a:cubicBezTo>
                <a:cubicBezTo>
                  <a:pt x="1830539" y="1350571"/>
                  <a:pt x="1808237" y="1354092"/>
                  <a:pt x="1797086" y="1365244"/>
                </a:cubicBezTo>
                <a:cubicBezTo>
                  <a:pt x="1781827" y="1380504"/>
                  <a:pt x="1758937" y="1384612"/>
                  <a:pt x="1747787" y="1399285"/>
                </a:cubicBezTo>
                <a:cubicBezTo>
                  <a:pt x="1744265" y="1403394"/>
                  <a:pt x="1736636" y="1406915"/>
                  <a:pt x="1729006" y="1406915"/>
                </a:cubicBezTo>
                <a:cubicBezTo>
                  <a:pt x="1721376" y="1410437"/>
                  <a:pt x="1713746" y="1418067"/>
                  <a:pt x="1706703" y="1425697"/>
                </a:cubicBezTo>
                <a:cubicBezTo>
                  <a:pt x="1691444" y="1436848"/>
                  <a:pt x="1672663" y="1452108"/>
                  <a:pt x="1653883" y="1463260"/>
                </a:cubicBezTo>
                <a:cubicBezTo>
                  <a:pt x="1638623" y="1470890"/>
                  <a:pt x="1627472" y="1478520"/>
                  <a:pt x="1619842" y="1493780"/>
                </a:cubicBezTo>
                <a:cubicBezTo>
                  <a:pt x="1619842" y="1497301"/>
                  <a:pt x="1616321" y="1497301"/>
                  <a:pt x="1616321" y="1497301"/>
                </a:cubicBezTo>
                <a:cubicBezTo>
                  <a:pt x="1582281" y="1523713"/>
                  <a:pt x="1555871" y="1553646"/>
                  <a:pt x="1521830" y="1584166"/>
                </a:cubicBezTo>
                <a:cubicBezTo>
                  <a:pt x="1518309" y="1568906"/>
                  <a:pt x="1514201" y="1561276"/>
                  <a:pt x="1525939" y="1550124"/>
                </a:cubicBezTo>
                <a:cubicBezTo>
                  <a:pt x="1559392" y="1520191"/>
                  <a:pt x="1597540" y="1493780"/>
                  <a:pt x="1630994" y="1463260"/>
                </a:cubicBezTo>
                <a:cubicBezTo>
                  <a:pt x="1661512" y="1433327"/>
                  <a:pt x="1691444" y="1403394"/>
                  <a:pt x="1729006" y="1380504"/>
                </a:cubicBezTo>
                <a:cubicBezTo>
                  <a:pt x="1751895" y="1365244"/>
                  <a:pt x="1774197" y="1342941"/>
                  <a:pt x="1804129" y="1335311"/>
                </a:cubicBezTo>
                <a:cubicBezTo>
                  <a:pt x="1808237" y="1335311"/>
                  <a:pt x="1811759" y="1331789"/>
                  <a:pt x="1811759" y="1327681"/>
                </a:cubicBezTo>
                <a:cubicBezTo>
                  <a:pt x="1819388" y="1313008"/>
                  <a:pt x="1830539" y="1313008"/>
                  <a:pt x="1842277" y="1305378"/>
                </a:cubicBezTo>
                <a:cubicBezTo>
                  <a:pt x="1853429" y="1301269"/>
                  <a:pt x="1868101" y="1297748"/>
                  <a:pt x="1875730" y="1286596"/>
                </a:cubicBezTo>
                <a:cubicBezTo>
                  <a:pt x="1883360" y="1274858"/>
                  <a:pt x="1890990" y="1271336"/>
                  <a:pt x="1906249" y="1271336"/>
                </a:cubicBezTo>
                <a:cubicBezTo>
                  <a:pt x="1917400" y="1267815"/>
                  <a:pt x="1928552" y="1263707"/>
                  <a:pt x="1936181" y="1256077"/>
                </a:cubicBezTo>
                <a:cubicBezTo>
                  <a:pt x="1951441" y="1249033"/>
                  <a:pt x="1962591" y="1237295"/>
                  <a:pt x="1981372" y="1241403"/>
                </a:cubicBezTo>
                <a:cubicBezTo>
                  <a:pt x="1989002" y="1241403"/>
                  <a:pt x="1992524" y="1237295"/>
                  <a:pt x="1996632" y="1233774"/>
                </a:cubicBezTo>
                <a:cubicBezTo>
                  <a:pt x="1996632" y="1218514"/>
                  <a:pt x="2004261" y="1214992"/>
                  <a:pt x="2018934" y="1218514"/>
                </a:cubicBezTo>
                <a:cubicBezTo>
                  <a:pt x="2041823" y="1222622"/>
                  <a:pt x="2049453" y="1207362"/>
                  <a:pt x="2060604" y="1196211"/>
                </a:cubicBezTo>
                <a:cubicBezTo>
                  <a:pt x="2064125" y="1196211"/>
                  <a:pt x="2064125" y="1192102"/>
                  <a:pt x="2064125" y="1192102"/>
                </a:cubicBezTo>
                <a:cubicBezTo>
                  <a:pt x="2052974" y="1169799"/>
                  <a:pt x="2075863" y="1173321"/>
                  <a:pt x="2083493" y="1169799"/>
                </a:cubicBezTo>
                <a:cubicBezTo>
                  <a:pt x="2094644" y="1165691"/>
                  <a:pt x="2105795" y="1162169"/>
                  <a:pt x="2113425" y="1158648"/>
                </a:cubicBezTo>
                <a:cubicBezTo>
                  <a:pt x="2124576" y="1151018"/>
                  <a:pt x="2132206" y="1151018"/>
                  <a:pt x="2143357" y="1151018"/>
                </a:cubicBezTo>
                <a:cubicBezTo>
                  <a:pt x="2162138" y="1158648"/>
                  <a:pt x="2180918" y="1151018"/>
                  <a:pt x="2196178" y="1146909"/>
                </a:cubicBezTo>
                <a:cubicBezTo>
                  <a:pt x="2207329" y="1143388"/>
                  <a:pt x="2214959" y="1132236"/>
                  <a:pt x="2214959" y="1116976"/>
                </a:cubicBezTo>
                <a:cubicBezTo>
                  <a:pt x="2192656" y="1120498"/>
                  <a:pt x="2169768" y="1124606"/>
                  <a:pt x="2147465" y="1128128"/>
                </a:cubicBezTo>
                <a:cubicBezTo>
                  <a:pt x="2098166" y="1139279"/>
                  <a:pt x="2052974" y="1158648"/>
                  <a:pt x="2007783" y="1173321"/>
                </a:cubicBezTo>
                <a:cubicBezTo>
                  <a:pt x="1977851" y="1184472"/>
                  <a:pt x="1947333" y="1199732"/>
                  <a:pt x="1917400" y="1210884"/>
                </a:cubicBezTo>
                <a:cubicBezTo>
                  <a:pt x="1906249" y="1218514"/>
                  <a:pt x="1898620" y="1222622"/>
                  <a:pt x="1887468" y="1226144"/>
                </a:cubicBezTo>
                <a:cubicBezTo>
                  <a:pt x="1875730" y="1229665"/>
                  <a:pt x="1861058" y="1233774"/>
                  <a:pt x="1853429" y="1244925"/>
                </a:cubicBezTo>
                <a:cubicBezTo>
                  <a:pt x="1849320" y="1249033"/>
                  <a:pt x="1845799" y="1256077"/>
                  <a:pt x="1838169" y="1252555"/>
                </a:cubicBezTo>
                <a:cubicBezTo>
                  <a:pt x="1834648" y="1252555"/>
                  <a:pt x="1830539" y="1252555"/>
                  <a:pt x="1830539" y="1252555"/>
                </a:cubicBezTo>
                <a:cubicBezTo>
                  <a:pt x="1808237" y="1274858"/>
                  <a:pt x="1774197" y="1282488"/>
                  <a:pt x="1747787" y="1297748"/>
                </a:cubicBezTo>
                <a:cubicBezTo>
                  <a:pt x="1721376" y="1316529"/>
                  <a:pt x="1702595" y="1339419"/>
                  <a:pt x="1676185" y="1358201"/>
                </a:cubicBezTo>
                <a:cubicBezTo>
                  <a:pt x="1627472" y="1391655"/>
                  <a:pt x="1585802" y="1433327"/>
                  <a:pt x="1544719" y="1474998"/>
                </a:cubicBezTo>
                <a:cubicBezTo>
                  <a:pt x="1514201" y="1504931"/>
                  <a:pt x="1491898" y="1534864"/>
                  <a:pt x="1469009" y="1568906"/>
                </a:cubicBezTo>
                <a:cubicBezTo>
                  <a:pt x="1446707" y="1598839"/>
                  <a:pt x="1423818" y="1629359"/>
                  <a:pt x="1405037" y="1663400"/>
                </a:cubicBezTo>
                <a:cubicBezTo>
                  <a:pt x="1375105" y="1685703"/>
                  <a:pt x="1367475" y="1719745"/>
                  <a:pt x="1356325" y="1749678"/>
                </a:cubicBezTo>
                <a:cubicBezTo>
                  <a:pt x="1337544" y="1806609"/>
                  <a:pt x="1325806" y="1862953"/>
                  <a:pt x="1318176" y="1919298"/>
                </a:cubicBezTo>
                <a:cubicBezTo>
                  <a:pt x="1314655" y="1949231"/>
                  <a:pt x="1322284" y="1972121"/>
                  <a:pt x="1337544" y="1998532"/>
                </a:cubicBezTo>
                <a:cubicBezTo>
                  <a:pt x="1375105" y="2066028"/>
                  <a:pt x="1431448" y="2111221"/>
                  <a:pt x="1507158" y="2130003"/>
                </a:cubicBezTo>
                <a:cubicBezTo>
                  <a:pt x="1582281" y="2148784"/>
                  <a:pt x="1657404" y="2160523"/>
                  <a:pt x="1732527" y="2168153"/>
                </a:cubicBezTo>
                <a:cubicBezTo>
                  <a:pt x="1861058" y="2179304"/>
                  <a:pt x="1989002" y="2186934"/>
                  <a:pt x="2116946" y="2182826"/>
                </a:cubicBezTo>
                <a:cubicBezTo>
                  <a:pt x="2211437" y="2179304"/>
                  <a:pt x="2301820" y="2175196"/>
                  <a:pt x="2395724" y="2171674"/>
                </a:cubicBezTo>
                <a:cubicBezTo>
                  <a:pt x="2456174" y="2168153"/>
                  <a:pt x="2516625" y="2168153"/>
                  <a:pt x="2576489" y="2175196"/>
                </a:cubicBezTo>
                <a:cubicBezTo>
                  <a:pt x="2652199" y="2179304"/>
                  <a:pt x="2723800" y="2190456"/>
                  <a:pt x="2795402" y="2201607"/>
                </a:cubicBezTo>
                <a:cubicBezTo>
                  <a:pt x="2908087" y="2224497"/>
                  <a:pt x="3017250" y="2239170"/>
                  <a:pt x="3126413" y="2269690"/>
                </a:cubicBezTo>
                <a:cubicBezTo>
                  <a:pt x="3171605" y="2284950"/>
                  <a:pt x="3216796" y="2307253"/>
                  <a:pt x="3262574" y="2330143"/>
                </a:cubicBezTo>
                <a:cubicBezTo>
                  <a:pt x="3356478" y="2378857"/>
                  <a:pt x="3443339" y="2431680"/>
                  <a:pt x="3521984" y="2499763"/>
                </a:cubicBezTo>
                <a:cubicBezTo>
                  <a:pt x="3619996" y="2582519"/>
                  <a:pt x="3699228" y="2676427"/>
                  <a:pt x="3755570" y="2789702"/>
                </a:cubicBezTo>
                <a:cubicBezTo>
                  <a:pt x="3786089" y="2841939"/>
                  <a:pt x="3816021" y="2894761"/>
                  <a:pt x="3838909" y="2951693"/>
                </a:cubicBezTo>
                <a:cubicBezTo>
                  <a:pt x="3864733" y="3023297"/>
                  <a:pt x="3895252" y="3090793"/>
                  <a:pt x="3906403" y="3166506"/>
                </a:cubicBezTo>
                <a:cubicBezTo>
                  <a:pt x="3921663" y="3271565"/>
                  <a:pt x="3925183" y="3377211"/>
                  <a:pt x="3914033" y="3482857"/>
                </a:cubicBezTo>
                <a:cubicBezTo>
                  <a:pt x="3906403" y="3550353"/>
                  <a:pt x="3895252" y="3614327"/>
                  <a:pt x="3876471" y="3678301"/>
                </a:cubicBezTo>
                <a:cubicBezTo>
                  <a:pt x="3864733" y="3701191"/>
                  <a:pt x="3857690" y="3727603"/>
                  <a:pt x="3842431" y="3746384"/>
                </a:cubicBezTo>
                <a:cubicBezTo>
                  <a:pt x="3812499" y="3791577"/>
                  <a:pt x="3789610" y="3844400"/>
                  <a:pt x="3763199" y="3889593"/>
                </a:cubicBezTo>
                <a:cubicBezTo>
                  <a:pt x="3736789" y="3934786"/>
                  <a:pt x="3706857" y="3976458"/>
                  <a:pt x="3676925" y="4017542"/>
                </a:cubicBezTo>
                <a:cubicBezTo>
                  <a:pt x="3657558" y="4040432"/>
                  <a:pt x="3642885" y="4062735"/>
                  <a:pt x="3627626" y="4085625"/>
                </a:cubicBezTo>
                <a:cubicBezTo>
                  <a:pt x="3597694" y="4119079"/>
                  <a:pt x="3567175" y="4157229"/>
                  <a:pt x="3537243" y="4190684"/>
                </a:cubicBezTo>
                <a:cubicBezTo>
                  <a:pt x="3514941" y="4213574"/>
                  <a:pt x="3492052" y="4235877"/>
                  <a:pt x="3465642" y="4258767"/>
                </a:cubicBezTo>
                <a:cubicBezTo>
                  <a:pt x="3428080" y="4292808"/>
                  <a:pt x="3386410" y="4326263"/>
                  <a:pt x="3345327" y="4360304"/>
                </a:cubicBezTo>
                <a:cubicBezTo>
                  <a:pt x="3288398" y="4405497"/>
                  <a:pt x="3224426" y="4447169"/>
                  <a:pt x="3160454" y="4484732"/>
                </a:cubicBezTo>
                <a:cubicBezTo>
                  <a:pt x="3104112" y="4518773"/>
                  <a:pt x="3043661" y="4548706"/>
                  <a:pt x="2983797" y="4578639"/>
                </a:cubicBezTo>
                <a:cubicBezTo>
                  <a:pt x="2930976" y="4601529"/>
                  <a:pt x="2878155" y="4620311"/>
                  <a:pt x="2825335" y="4639092"/>
                </a:cubicBezTo>
                <a:cubicBezTo>
                  <a:pt x="2783664" y="4657874"/>
                  <a:pt x="2742581" y="4673133"/>
                  <a:pt x="2700911" y="4688393"/>
                </a:cubicBezTo>
                <a:cubicBezTo>
                  <a:pt x="2670980" y="4699545"/>
                  <a:pt x="2640461" y="4707175"/>
                  <a:pt x="2610529" y="4718326"/>
                </a:cubicBezTo>
                <a:cubicBezTo>
                  <a:pt x="2565338" y="4733586"/>
                  <a:pt x="2520146" y="4748259"/>
                  <a:pt x="2471434" y="4755889"/>
                </a:cubicBezTo>
                <a:cubicBezTo>
                  <a:pt x="2426242" y="4763519"/>
                  <a:pt x="2381051" y="4771149"/>
                  <a:pt x="2331752" y="4782301"/>
                </a:cubicBezTo>
                <a:cubicBezTo>
                  <a:pt x="2297711" y="4789931"/>
                  <a:pt x="2264258" y="4789931"/>
                  <a:pt x="2230218" y="4797561"/>
                </a:cubicBezTo>
                <a:cubicBezTo>
                  <a:pt x="2177397" y="4808712"/>
                  <a:pt x="2116946" y="4812234"/>
                  <a:pt x="2064125" y="4819864"/>
                </a:cubicBezTo>
                <a:cubicBezTo>
                  <a:pt x="2023042" y="4823972"/>
                  <a:pt x="1981372" y="4835124"/>
                  <a:pt x="1940290" y="4835124"/>
                </a:cubicBezTo>
                <a:cubicBezTo>
                  <a:pt x="1906249" y="4835124"/>
                  <a:pt x="1872209" y="4831015"/>
                  <a:pt x="1842277" y="4838645"/>
                </a:cubicBezTo>
                <a:cubicBezTo>
                  <a:pt x="1830539" y="4842754"/>
                  <a:pt x="1819388" y="4842754"/>
                  <a:pt x="1808237" y="4838645"/>
                </a:cubicBezTo>
                <a:cubicBezTo>
                  <a:pt x="1747787" y="4838645"/>
                  <a:pt x="1683814" y="4846275"/>
                  <a:pt x="1623364" y="4846275"/>
                </a:cubicBezTo>
                <a:cubicBezTo>
                  <a:pt x="1608691" y="4846275"/>
                  <a:pt x="1593432" y="4842754"/>
                  <a:pt x="1578172" y="4842754"/>
                </a:cubicBezTo>
                <a:cubicBezTo>
                  <a:pt x="1563500" y="4838645"/>
                  <a:pt x="1552349" y="4838645"/>
                  <a:pt x="1537090" y="4846275"/>
                </a:cubicBezTo>
                <a:cubicBezTo>
                  <a:pt x="1521830" y="4850384"/>
                  <a:pt x="1521830" y="4850384"/>
                  <a:pt x="1507158" y="4831015"/>
                </a:cubicBezTo>
                <a:cubicBezTo>
                  <a:pt x="1503049" y="4827494"/>
                  <a:pt x="1495420" y="4823972"/>
                  <a:pt x="1495420" y="4816342"/>
                </a:cubicBezTo>
                <a:cubicBezTo>
                  <a:pt x="1495420" y="4812234"/>
                  <a:pt x="1487790" y="4808712"/>
                  <a:pt x="1484268" y="4812234"/>
                </a:cubicBezTo>
                <a:cubicBezTo>
                  <a:pt x="1476639" y="4812234"/>
                  <a:pt x="1469009" y="4816342"/>
                  <a:pt x="1457858" y="4816342"/>
                </a:cubicBezTo>
                <a:cubicBezTo>
                  <a:pt x="1457858" y="4827494"/>
                  <a:pt x="1476639" y="4827494"/>
                  <a:pt x="1465488" y="4838645"/>
                </a:cubicBezTo>
                <a:cubicBezTo>
                  <a:pt x="1461379" y="4842754"/>
                  <a:pt x="1465488" y="4850384"/>
                  <a:pt x="1454337" y="4850384"/>
                </a:cubicBezTo>
                <a:cubicBezTo>
                  <a:pt x="1450229" y="4846275"/>
                  <a:pt x="1439078" y="4850384"/>
                  <a:pt x="1439078" y="4838645"/>
                </a:cubicBezTo>
                <a:cubicBezTo>
                  <a:pt x="1439078" y="4831015"/>
                  <a:pt x="1431448" y="4831015"/>
                  <a:pt x="1423818" y="4831015"/>
                </a:cubicBezTo>
                <a:cubicBezTo>
                  <a:pt x="1420297" y="4835124"/>
                  <a:pt x="1416188" y="4835124"/>
                  <a:pt x="1409145" y="4835124"/>
                </a:cubicBezTo>
                <a:cubicBezTo>
                  <a:pt x="1386256" y="4842754"/>
                  <a:pt x="1386256" y="4842754"/>
                  <a:pt x="1367475" y="4819864"/>
                </a:cubicBezTo>
                <a:cubicBezTo>
                  <a:pt x="1382735" y="4816342"/>
                  <a:pt x="1393886" y="4823972"/>
                  <a:pt x="1405037" y="4823972"/>
                </a:cubicBezTo>
                <a:cubicBezTo>
                  <a:pt x="1412667" y="4823972"/>
                  <a:pt x="1420297" y="4823972"/>
                  <a:pt x="1423818" y="4823972"/>
                </a:cubicBezTo>
                <a:cubicBezTo>
                  <a:pt x="1427926" y="4823972"/>
                  <a:pt x="1427926" y="4823972"/>
                  <a:pt x="1431448" y="4819864"/>
                </a:cubicBezTo>
                <a:cubicBezTo>
                  <a:pt x="1431448" y="4816342"/>
                  <a:pt x="1431448" y="4816342"/>
                  <a:pt x="1427926" y="4812234"/>
                </a:cubicBezTo>
                <a:cubicBezTo>
                  <a:pt x="1420297" y="4808712"/>
                  <a:pt x="1409145" y="4801082"/>
                  <a:pt x="1397407" y="4804604"/>
                </a:cubicBezTo>
                <a:cubicBezTo>
                  <a:pt x="1375105" y="4812234"/>
                  <a:pt x="1356325" y="4804604"/>
                  <a:pt x="1333436" y="4804604"/>
                </a:cubicBezTo>
                <a:cubicBezTo>
                  <a:pt x="1318176" y="4808712"/>
                  <a:pt x="1311133" y="4793452"/>
                  <a:pt x="1295874" y="4789931"/>
                </a:cubicBezTo>
                <a:cubicBezTo>
                  <a:pt x="1295874" y="4789931"/>
                  <a:pt x="1291766" y="4782301"/>
                  <a:pt x="1288244" y="4785822"/>
                </a:cubicBezTo>
                <a:cubicBezTo>
                  <a:pt x="1272985" y="4789931"/>
                  <a:pt x="1261834" y="4785822"/>
                  <a:pt x="1246574" y="4778779"/>
                </a:cubicBezTo>
                <a:cubicBezTo>
                  <a:pt x="1243053" y="4778779"/>
                  <a:pt x="1239532" y="4778779"/>
                  <a:pt x="1235423" y="4782301"/>
                </a:cubicBezTo>
                <a:cubicBezTo>
                  <a:pt x="1231902" y="4789931"/>
                  <a:pt x="1227794" y="4785822"/>
                  <a:pt x="1220751" y="4782301"/>
                </a:cubicBezTo>
                <a:cubicBezTo>
                  <a:pt x="1220751" y="4797561"/>
                  <a:pt x="1235423" y="4793452"/>
                  <a:pt x="1235423" y="4804604"/>
                </a:cubicBezTo>
                <a:cubicBezTo>
                  <a:pt x="1231902" y="4812234"/>
                  <a:pt x="1227794" y="4808712"/>
                  <a:pt x="1224272" y="4808712"/>
                </a:cubicBezTo>
                <a:cubicBezTo>
                  <a:pt x="1216643" y="4804604"/>
                  <a:pt x="1216643" y="4808712"/>
                  <a:pt x="1216643" y="4812234"/>
                </a:cubicBezTo>
                <a:cubicBezTo>
                  <a:pt x="1216643" y="4816342"/>
                  <a:pt x="1224272" y="4819864"/>
                  <a:pt x="1216643" y="4823972"/>
                </a:cubicBezTo>
                <a:cubicBezTo>
                  <a:pt x="1213121" y="4823972"/>
                  <a:pt x="1209013" y="4819864"/>
                  <a:pt x="1209013" y="4816342"/>
                </a:cubicBezTo>
                <a:cubicBezTo>
                  <a:pt x="1209013" y="4808712"/>
                  <a:pt x="1205491" y="4801082"/>
                  <a:pt x="1197862" y="4797561"/>
                </a:cubicBezTo>
                <a:cubicBezTo>
                  <a:pt x="1194340" y="4797561"/>
                  <a:pt x="1190232" y="4793452"/>
                  <a:pt x="1190232" y="4785822"/>
                </a:cubicBezTo>
                <a:cubicBezTo>
                  <a:pt x="1194340" y="4771149"/>
                  <a:pt x="1182602" y="4771149"/>
                  <a:pt x="1171451" y="4767041"/>
                </a:cubicBezTo>
                <a:cubicBezTo>
                  <a:pt x="1145041" y="4752368"/>
                  <a:pt x="1115109" y="4752368"/>
                  <a:pt x="1092220" y="4729478"/>
                </a:cubicBezTo>
                <a:cubicBezTo>
                  <a:pt x="1092220" y="4725956"/>
                  <a:pt x="1088698" y="4725956"/>
                  <a:pt x="1085177" y="4729478"/>
                </a:cubicBezTo>
                <a:cubicBezTo>
                  <a:pt x="1081069" y="4733586"/>
                  <a:pt x="1077547" y="4733586"/>
                  <a:pt x="1081069" y="4740629"/>
                </a:cubicBezTo>
                <a:cubicBezTo>
                  <a:pt x="1085177" y="4744738"/>
                  <a:pt x="1085177" y="4748259"/>
                  <a:pt x="1085177" y="4752368"/>
                </a:cubicBezTo>
                <a:cubicBezTo>
                  <a:pt x="1077547" y="4763519"/>
                  <a:pt x="1062288" y="4752368"/>
                  <a:pt x="1047029" y="4755889"/>
                </a:cubicBezTo>
                <a:cubicBezTo>
                  <a:pt x="1065809" y="4763519"/>
                  <a:pt x="1077547" y="4767041"/>
                  <a:pt x="1088698" y="4774671"/>
                </a:cubicBezTo>
                <a:cubicBezTo>
                  <a:pt x="1085177" y="4782301"/>
                  <a:pt x="1077547" y="4778779"/>
                  <a:pt x="1073439" y="4785822"/>
                </a:cubicBezTo>
                <a:cubicBezTo>
                  <a:pt x="1111001" y="4789931"/>
                  <a:pt x="1152671" y="4797561"/>
                  <a:pt x="1186710" y="4808712"/>
                </a:cubicBezTo>
                <a:cubicBezTo>
                  <a:pt x="1152671" y="4812234"/>
                  <a:pt x="1118630" y="4804604"/>
                  <a:pt x="1085177" y="4812234"/>
                </a:cubicBezTo>
                <a:cubicBezTo>
                  <a:pt x="1107479" y="4819864"/>
                  <a:pt x="1130368" y="4823972"/>
                  <a:pt x="1152671" y="4835124"/>
                </a:cubicBezTo>
                <a:cubicBezTo>
                  <a:pt x="1137411" y="4842754"/>
                  <a:pt x="1126260" y="4831015"/>
                  <a:pt x="1115109" y="4831015"/>
                </a:cubicBezTo>
                <a:cubicBezTo>
                  <a:pt x="1111001" y="4842754"/>
                  <a:pt x="1122739" y="4842754"/>
                  <a:pt x="1130368" y="4846275"/>
                </a:cubicBezTo>
                <a:cubicBezTo>
                  <a:pt x="1137411" y="4850384"/>
                  <a:pt x="1145041" y="4850384"/>
                  <a:pt x="1149149" y="4861535"/>
                </a:cubicBezTo>
                <a:cubicBezTo>
                  <a:pt x="1133890" y="4865057"/>
                  <a:pt x="1122739" y="4861535"/>
                  <a:pt x="1111001" y="4853905"/>
                </a:cubicBezTo>
                <a:cubicBezTo>
                  <a:pt x="1107479" y="4853905"/>
                  <a:pt x="1107479" y="4850384"/>
                  <a:pt x="1103958" y="4846275"/>
                </a:cubicBezTo>
                <a:cubicBezTo>
                  <a:pt x="1096328" y="4842754"/>
                  <a:pt x="1085177" y="4846275"/>
                  <a:pt x="1077547" y="4846275"/>
                </a:cubicBezTo>
                <a:cubicBezTo>
                  <a:pt x="1065809" y="4842754"/>
                  <a:pt x="1065809" y="4827494"/>
                  <a:pt x="1054658" y="4827494"/>
                </a:cubicBezTo>
                <a:cubicBezTo>
                  <a:pt x="1047029" y="4831015"/>
                  <a:pt x="1039986" y="4827494"/>
                  <a:pt x="1039986" y="4819864"/>
                </a:cubicBezTo>
                <a:cubicBezTo>
                  <a:pt x="1032356" y="4808712"/>
                  <a:pt x="1024726" y="4808712"/>
                  <a:pt x="1013575" y="4808712"/>
                </a:cubicBezTo>
                <a:cubicBezTo>
                  <a:pt x="1001837" y="4808712"/>
                  <a:pt x="990686" y="4808712"/>
                  <a:pt x="979535" y="4801082"/>
                </a:cubicBezTo>
                <a:cubicBezTo>
                  <a:pt x="968384" y="4793452"/>
                  <a:pt x="953125" y="4801082"/>
                  <a:pt x="945495" y="4804604"/>
                </a:cubicBezTo>
                <a:cubicBezTo>
                  <a:pt x="930236" y="4812234"/>
                  <a:pt x="923193" y="4808712"/>
                  <a:pt x="911455" y="4804604"/>
                </a:cubicBezTo>
                <a:cubicBezTo>
                  <a:pt x="904412" y="4801082"/>
                  <a:pt x="904412" y="4801082"/>
                  <a:pt x="896782" y="4804604"/>
                </a:cubicBezTo>
                <a:cubicBezTo>
                  <a:pt x="889153" y="4819864"/>
                  <a:pt x="866264" y="4816342"/>
                  <a:pt x="859221" y="4801082"/>
                </a:cubicBezTo>
                <a:cubicBezTo>
                  <a:pt x="851591" y="4789931"/>
                  <a:pt x="836332" y="4782301"/>
                  <a:pt x="828702" y="4793452"/>
                </a:cubicBezTo>
                <a:cubicBezTo>
                  <a:pt x="821072" y="4801082"/>
                  <a:pt x="817551" y="4801082"/>
                  <a:pt x="813443" y="4793452"/>
                </a:cubicBezTo>
                <a:cubicBezTo>
                  <a:pt x="806400" y="4785822"/>
                  <a:pt x="798770" y="4785822"/>
                  <a:pt x="791141" y="4785822"/>
                </a:cubicBezTo>
                <a:cubicBezTo>
                  <a:pt x="761209" y="4785822"/>
                  <a:pt x="727168" y="4771149"/>
                  <a:pt x="696650" y="4771149"/>
                </a:cubicBezTo>
                <a:cubicBezTo>
                  <a:pt x="681977" y="4771149"/>
                  <a:pt x="670239" y="4767041"/>
                  <a:pt x="659088" y="4752368"/>
                </a:cubicBezTo>
                <a:cubicBezTo>
                  <a:pt x="677869" y="4752368"/>
                  <a:pt x="693128" y="4763519"/>
                  <a:pt x="711909" y="4752368"/>
                </a:cubicBezTo>
                <a:cubicBezTo>
                  <a:pt x="704279" y="4740629"/>
                  <a:pt x="696650" y="4737108"/>
                  <a:pt x="685498" y="4733586"/>
                </a:cubicBezTo>
                <a:cubicBezTo>
                  <a:pt x="647937" y="4725956"/>
                  <a:pt x="610375" y="4718326"/>
                  <a:pt x="572814" y="4707175"/>
                </a:cubicBezTo>
                <a:cubicBezTo>
                  <a:pt x="549925" y="4699545"/>
                  <a:pt x="523514" y="4695437"/>
                  <a:pt x="501212" y="4688393"/>
                </a:cubicBezTo>
                <a:cubicBezTo>
                  <a:pt x="497104" y="4684285"/>
                  <a:pt x="493582" y="4684285"/>
                  <a:pt x="489474" y="4688393"/>
                </a:cubicBezTo>
                <a:cubicBezTo>
                  <a:pt x="478323" y="4691915"/>
                  <a:pt x="474801" y="4684285"/>
                  <a:pt x="467172" y="4680763"/>
                </a:cubicBezTo>
                <a:cubicBezTo>
                  <a:pt x="463063" y="4680763"/>
                  <a:pt x="459542" y="4676655"/>
                  <a:pt x="463063" y="4673133"/>
                </a:cubicBezTo>
                <a:cubicBezTo>
                  <a:pt x="467172" y="4669612"/>
                  <a:pt x="470694" y="4669612"/>
                  <a:pt x="470694" y="4669612"/>
                </a:cubicBezTo>
                <a:cubicBezTo>
                  <a:pt x="485953" y="4676655"/>
                  <a:pt x="501212" y="4673133"/>
                  <a:pt x="512363" y="4676655"/>
                </a:cubicBezTo>
                <a:cubicBezTo>
                  <a:pt x="515885" y="4676655"/>
                  <a:pt x="519993" y="4676655"/>
                  <a:pt x="519993" y="4673133"/>
                </a:cubicBezTo>
                <a:cubicBezTo>
                  <a:pt x="519993" y="4669612"/>
                  <a:pt x="519993" y="4665504"/>
                  <a:pt x="515885" y="4665504"/>
                </a:cubicBezTo>
                <a:cubicBezTo>
                  <a:pt x="497104" y="4665504"/>
                  <a:pt x="489474" y="4650244"/>
                  <a:pt x="474801" y="4639092"/>
                </a:cubicBezTo>
                <a:cubicBezTo>
                  <a:pt x="463063" y="4627941"/>
                  <a:pt x="444283" y="4631462"/>
                  <a:pt x="429610" y="4627941"/>
                </a:cubicBezTo>
                <a:cubicBezTo>
                  <a:pt x="414351" y="4624419"/>
                  <a:pt x="403200" y="4620311"/>
                  <a:pt x="392049" y="4612681"/>
                </a:cubicBezTo>
                <a:cubicBezTo>
                  <a:pt x="406721" y="4612681"/>
                  <a:pt x="410830" y="4586269"/>
                  <a:pt x="429610" y="4590378"/>
                </a:cubicBezTo>
                <a:cubicBezTo>
                  <a:pt x="433132" y="4590378"/>
                  <a:pt x="437240" y="4586269"/>
                  <a:pt x="437240" y="4578639"/>
                </a:cubicBezTo>
                <a:cubicBezTo>
                  <a:pt x="440762" y="4575118"/>
                  <a:pt x="433132" y="4571596"/>
                  <a:pt x="429610" y="4571596"/>
                </a:cubicBezTo>
                <a:cubicBezTo>
                  <a:pt x="421981" y="4567488"/>
                  <a:pt x="414351" y="4567488"/>
                  <a:pt x="403200" y="4563966"/>
                </a:cubicBezTo>
                <a:cubicBezTo>
                  <a:pt x="417872" y="4548706"/>
                  <a:pt x="437240" y="4552815"/>
                  <a:pt x="456021" y="4552815"/>
                </a:cubicBezTo>
                <a:cubicBezTo>
                  <a:pt x="440762" y="4541076"/>
                  <a:pt x="451913" y="4534033"/>
                  <a:pt x="456021" y="4522295"/>
                </a:cubicBezTo>
                <a:cubicBezTo>
                  <a:pt x="440762" y="4514665"/>
                  <a:pt x="429610" y="4507622"/>
                  <a:pt x="425502" y="4488253"/>
                </a:cubicBezTo>
                <a:cubicBezTo>
                  <a:pt x="425502" y="4477102"/>
                  <a:pt x="410830" y="4465950"/>
                  <a:pt x="395570" y="4465950"/>
                </a:cubicBezTo>
                <a:cubicBezTo>
                  <a:pt x="387940" y="4462429"/>
                  <a:pt x="380311" y="4458320"/>
                  <a:pt x="369160" y="4454799"/>
                </a:cubicBezTo>
                <a:cubicBezTo>
                  <a:pt x="365639" y="4447169"/>
                  <a:pt x="365639" y="4447169"/>
                  <a:pt x="369160" y="4443060"/>
                </a:cubicBezTo>
                <a:cubicBezTo>
                  <a:pt x="372681" y="4439539"/>
                  <a:pt x="376789" y="4436017"/>
                  <a:pt x="380311" y="4431909"/>
                </a:cubicBezTo>
                <a:cubicBezTo>
                  <a:pt x="395570" y="4416649"/>
                  <a:pt x="395570" y="4409606"/>
                  <a:pt x="380311" y="4394346"/>
                </a:cubicBezTo>
                <a:cubicBezTo>
                  <a:pt x="369160" y="4386716"/>
                  <a:pt x="358009" y="4375564"/>
                  <a:pt x="342749" y="4371456"/>
                </a:cubicBezTo>
                <a:cubicBezTo>
                  <a:pt x="323969" y="4367934"/>
                  <a:pt x="305188" y="4356783"/>
                  <a:pt x="282298" y="4352674"/>
                </a:cubicBezTo>
                <a:cubicBezTo>
                  <a:pt x="275256" y="4352674"/>
                  <a:pt x="267626" y="4338001"/>
                  <a:pt x="263518" y="4330371"/>
                </a:cubicBezTo>
                <a:cubicBezTo>
                  <a:pt x="259997" y="4322741"/>
                  <a:pt x="267626" y="4315111"/>
                  <a:pt x="275256" y="4319220"/>
                </a:cubicBezTo>
                <a:cubicBezTo>
                  <a:pt x="282298" y="4322741"/>
                  <a:pt x="289928" y="4322741"/>
                  <a:pt x="294036" y="4315111"/>
                </a:cubicBezTo>
                <a:cubicBezTo>
                  <a:pt x="286407" y="4307481"/>
                  <a:pt x="282298" y="4299851"/>
                  <a:pt x="275256" y="4292808"/>
                </a:cubicBezTo>
                <a:cubicBezTo>
                  <a:pt x="271148" y="4288700"/>
                  <a:pt x="271148" y="4285178"/>
                  <a:pt x="263518" y="4285178"/>
                </a:cubicBezTo>
                <a:cubicBezTo>
                  <a:pt x="248845" y="4285178"/>
                  <a:pt x="237108" y="4281070"/>
                  <a:pt x="230064" y="4266397"/>
                </a:cubicBezTo>
                <a:cubicBezTo>
                  <a:pt x="225956" y="4262288"/>
                  <a:pt x="222435" y="4266397"/>
                  <a:pt x="218327" y="4266397"/>
                </a:cubicBezTo>
                <a:cubicBezTo>
                  <a:pt x="203654" y="4273440"/>
                  <a:pt x="184873" y="4269918"/>
                  <a:pt x="169614" y="4262288"/>
                </a:cubicBezTo>
                <a:cubicBezTo>
                  <a:pt x="158463" y="4254658"/>
                  <a:pt x="154355" y="4243507"/>
                  <a:pt x="158463" y="4232355"/>
                </a:cubicBezTo>
                <a:cubicBezTo>
                  <a:pt x="158463" y="4213574"/>
                  <a:pt x="158463" y="4213574"/>
                  <a:pt x="139095" y="4209466"/>
                </a:cubicBezTo>
                <a:cubicBezTo>
                  <a:pt x="135574" y="4209466"/>
                  <a:pt x="132052" y="4209466"/>
                  <a:pt x="132052" y="4209466"/>
                </a:cubicBezTo>
                <a:cubicBezTo>
                  <a:pt x="124423" y="4217095"/>
                  <a:pt x="132052" y="4221204"/>
                  <a:pt x="132052" y="4228247"/>
                </a:cubicBezTo>
                <a:cubicBezTo>
                  <a:pt x="135574" y="4235877"/>
                  <a:pt x="132052" y="4239985"/>
                  <a:pt x="127944" y="4247615"/>
                </a:cubicBezTo>
                <a:cubicBezTo>
                  <a:pt x="124423" y="4251137"/>
                  <a:pt x="120314" y="4251137"/>
                  <a:pt x="116793" y="4247615"/>
                </a:cubicBezTo>
                <a:cubicBezTo>
                  <a:pt x="113272" y="4247615"/>
                  <a:pt x="109163" y="4243507"/>
                  <a:pt x="113272" y="4239985"/>
                </a:cubicBezTo>
                <a:cubicBezTo>
                  <a:pt x="116793" y="4224725"/>
                  <a:pt x="113272" y="4205944"/>
                  <a:pt x="132052" y="4194792"/>
                </a:cubicBezTo>
                <a:cubicBezTo>
                  <a:pt x="113272" y="4187162"/>
                  <a:pt x="101534" y="4183054"/>
                  <a:pt x="86861" y="4179532"/>
                </a:cubicBezTo>
                <a:cubicBezTo>
                  <a:pt x="82753" y="4176011"/>
                  <a:pt x="86861" y="4168381"/>
                  <a:pt x="90382" y="4164272"/>
                </a:cubicBezTo>
                <a:cubicBezTo>
                  <a:pt x="90382" y="4160751"/>
                  <a:pt x="90382" y="4157229"/>
                  <a:pt x="86861" y="4157229"/>
                </a:cubicBezTo>
                <a:cubicBezTo>
                  <a:pt x="71601" y="4145491"/>
                  <a:pt x="60451" y="4126709"/>
                  <a:pt x="37562" y="4130818"/>
                </a:cubicBezTo>
                <a:cubicBezTo>
                  <a:pt x="34040" y="4130818"/>
                  <a:pt x="26411" y="4126709"/>
                  <a:pt x="29932" y="4119079"/>
                </a:cubicBezTo>
                <a:cubicBezTo>
                  <a:pt x="29932" y="4112036"/>
                  <a:pt x="37562" y="4112036"/>
                  <a:pt x="41083" y="4115558"/>
                </a:cubicBezTo>
                <a:cubicBezTo>
                  <a:pt x="45191" y="4115558"/>
                  <a:pt x="45191" y="4115558"/>
                  <a:pt x="48713" y="4115558"/>
                </a:cubicBezTo>
                <a:cubicBezTo>
                  <a:pt x="56342" y="4126709"/>
                  <a:pt x="67493" y="4126709"/>
                  <a:pt x="79232" y="4115558"/>
                </a:cubicBezTo>
                <a:cubicBezTo>
                  <a:pt x="86861" y="4123188"/>
                  <a:pt x="75123" y="4134339"/>
                  <a:pt x="86861" y="4137861"/>
                </a:cubicBezTo>
                <a:cubicBezTo>
                  <a:pt x="93904" y="4130818"/>
                  <a:pt x="93904" y="4119079"/>
                  <a:pt x="98012" y="4107928"/>
                </a:cubicBezTo>
                <a:cubicBezTo>
                  <a:pt x="86861" y="4107928"/>
                  <a:pt x="75123" y="4107928"/>
                  <a:pt x="63972" y="4107928"/>
                </a:cubicBezTo>
                <a:cubicBezTo>
                  <a:pt x="60451" y="4107928"/>
                  <a:pt x="56342" y="4104406"/>
                  <a:pt x="56342" y="4100298"/>
                </a:cubicBezTo>
                <a:cubicBezTo>
                  <a:pt x="56342" y="4096776"/>
                  <a:pt x="60451" y="4092668"/>
                  <a:pt x="63972" y="4092668"/>
                </a:cubicBezTo>
                <a:cubicBezTo>
                  <a:pt x="71601" y="4096776"/>
                  <a:pt x="75123" y="4096776"/>
                  <a:pt x="82753" y="4092668"/>
                </a:cubicBezTo>
                <a:cubicBezTo>
                  <a:pt x="90382" y="4089146"/>
                  <a:pt x="93904" y="4085625"/>
                  <a:pt x="86861" y="4073887"/>
                </a:cubicBezTo>
                <a:cubicBezTo>
                  <a:pt x="86861" y="4070365"/>
                  <a:pt x="82753" y="4070365"/>
                  <a:pt x="82753" y="4066843"/>
                </a:cubicBezTo>
                <a:cubicBezTo>
                  <a:pt x="86861" y="4051583"/>
                  <a:pt x="75123" y="4051583"/>
                  <a:pt x="67493" y="4051583"/>
                </a:cubicBezTo>
                <a:cubicBezTo>
                  <a:pt x="56342" y="4055105"/>
                  <a:pt x="52821" y="4047475"/>
                  <a:pt x="45191" y="4043954"/>
                </a:cubicBezTo>
                <a:cubicBezTo>
                  <a:pt x="29932" y="4040432"/>
                  <a:pt x="29932" y="4028694"/>
                  <a:pt x="29932" y="4017542"/>
                </a:cubicBezTo>
                <a:cubicBezTo>
                  <a:pt x="26411" y="4002282"/>
                  <a:pt x="22302" y="3987609"/>
                  <a:pt x="0" y="3987609"/>
                </a:cubicBezTo>
                <a:cubicBezTo>
                  <a:pt x="0" y="3976458"/>
                  <a:pt x="7630" y="3968828"/>
                  <a:pt x="11151" y="3961198"/>
                </a:cubicBezTo>
                <a:cubicBezTo>
                  <a:pt x="26411" y="3942416"/>
                  <a:pt x="34040" y="3923635"/>
                  <a:pt x="41083" y="3904853"/>
                </a:cubicBezTo>
                <a:cubicBezTo>
                  <a:pt x="48713" y="3889593"/>
                  <a:pt x="48713" y="3886072"/>
                  <a:pt x="34040" y="3874333"/>
                </a:cubicBezTo>
                <a:cubicBezTo>
                  <a:pt x="26411" y="3870812"/>
                  <a:pt x="26411" y="3866703"/>
                  <a:pt x="29932" y="3863182"/>
                </a:cubicBezTo>
                <a:cubicBezTo>
                  <a:pt x="34040" y="3855552"/>
                  <a:pt x="37562" y="3844400"/>
                  <a:pt x="45191" y="3836770"/>
                </a:cubicBezTo>
                <a:cubicBezTo>
                  <a:pt x="56342" y="3817989"/>
                  <a:pt x="63972" y="3799207"/>
                  <a:pt x="71601" y="3776317"/>
                </a:cubicBezTo>
                <a:cubicBezTo>
                  <a:pt x="79232" y="3754014"/>
                  <a:pt x="86861" y="3731124"/>
                  <a:pt x="105642" y="3712343"/>
                </a:cubicBezTo>
                <a:cubicBezTo>
                  <a:pt x="113272" y="3708821"/>
                  <a:pt x="116793" y="3693561"/>
                  <a:pt x="120314" y="3682410"/>
                </a:cubicBezTo>
                <a:cubicBezTo>
                  <a:pt x="124423" y="3671258"/>
                  <a:pt x="127944" y="3659520"/>
                  <a:pt x="139095" y="3651890"/>
                </a:cubicBezTo>
                <a:cubicBezTo>
                  <a:pt x="146725" y="3648368"/>
                  <a:pt x="146725" y="3640738"/>
                  <a:pt x="150833" y="3637217"/>
                </a:cubicBezTo>
                <a:cubicBezTo>
                  <a:pt x="161984" y="3621957"/>
                  <a:pt x="169614" y="3618435"/>
                  <a:pt x="184873" y="3633108"/>
                </a:cubicBezTo>
                <a:cubicBezTo>
                  <a:pt x="184873" y="3633108"/>
                  <a:pt x="188395" y="3637217"/>
                  <a:pt x="191916" y="3640738"/>
                </a:cubicBezTo>
                <a:cubicBezTo>
                  <a:pt x="199546" y="3644847"/>
                  <a:pt x="207175" y="3644847"/>
                  <a:pt x="210697" y="3633108"/>
                </a:cubicBezTo>
                <a:cubicBezTo>
                  <a:pt x="218327" y="3618435"/>
                  <a:pt x="222435" y="3603175"/>
                  <a:pt x="230064" y="3587915"/>
                </a:cubicBezTo>
                <a:cubicBezTo>
                  <a:pt x="233586" y="3580286"/>
                  <a:pt x="233586" y="3573242"/>
                  <a:pt x="244737" y="3569134"/>
                </a:cubicBezTo>
                <a:cubicBezTo>
                  <a:pt x="252367" y="3569134"/>
                  <a:pt x="252367" y="3576764"/>
                  <a:pt x="259997" y="3584394"/>
                </a:cubicBezTo>
                <a:cubicBezTo>
                  <a:pt x="275256" y="3603175"/>
                  <a:pt x="289928" y="3610805"/>
                  <a:pt x="312817" y="3599654"/>
                </a:cubicBezTo>
                <a:cubicBezTo>
                  <a:pt x="327490" y="3595545"/>
                  <a:pt x="335120" y="3595545"/>
                  <a:pt x="342749" y="3606697"/>
                </a:cubicBezTo>
                <a:cubicBezTo>
                  <a:pt x="346858" y="3614327"/>
                  <a:pt x="353901" y="3618435"/>
                  <a:pt x="361530" y="3610805"/>
                </a:cubicBezTo>
                <a:cubicBezTo>
                  <a:pt x="399092" y="3592024"/>
                  <a:pt x="399092" y="3592024"/>
                  <a:pt x="399092" y="3592024"/>
                </a:cubicBezTo>
                <a:cubicBezTo>
                  <a:pt x="410830" y="3587915"/>
                  <a:pt x="421981" y="3576764"/>
                  <a:pt x="437240" y="3573242"/>
                </a:cubicBezTo>
                <a:cubicBezTo>
                  <a:pt x="444283" y="3573242"/>
                  <a:pt x="451913" y="3569134"/>
                  <a:pt x="459542" y="3565612"/>
                </a:cubicBezTo>
                <a:cubicBezTo>
                  <a:pt x="470694" y="3557983"/>
                  <a:pt x="482432" y="3557983"/>
                  <a:pt x="493582" y="3557983"/>
                </a:cubicBezTo>
                <a:cubicBezTo>
                  <a:pt x="508255" y="3561504"/>
                  <a:pt x="519993" y="3561504"/>
                  <a:pt x="519993" y="3580286"/>
                </a:cubicBezTo>
                <a:cubicBezTo>
                  <a:pt x="519993" y="3592024"/>
                  <a:pt x="531144" y="3595545"/>
                  <a:pt x="542295" y="3595545"/>
                </a:cubicBezTo>
                <a:cubicBezTo>
                  <a:pt x="557555" y="3592024"/>
                  <a:pt x="572814" y="3595545"/>
                  <a:pt x="587486" y="3603175"/>
                </a:cubicBezTo>
                <a:cubicBezTo>
                  <a:pt x="587486" y="3603175"/>
                  <a:pt x="591594" y="3603175"/>
                  <a:pt x="595116" y="3603175"/>
                </a:cubicBezTo>
                <a:cubicBezTo>
                  <a:pt x="625048" y="3603175"/>
                  <a:pt x="651459" y="3618435"/>
                  <a:pt x="677869" y="3621957"/>
                </a:cubicBezTo>
                <a:cubicBezTo>
                  <a:pt x="719539" y="3629587"/>
                  <a:pt x="761209" y="3640738"/>
                  <a:pt x="806400" y="3644847"/>
                </a:cubicBezTo>
                <a:cubicBezTo>
                  <a:pt x="813443" y="3644847"/>
                  <a:pt x="817551" y="3644847"/>
                  <a:pt x="825181" y="3648368"/>
                </a:cubicBezTo>
                <a:cubicBezTo>
                  <a:pt x="832810" y="3648368"/>
                  <a:pt x="839853" y="3651890"/>
                  <a:pt x="851591" y="3648368"/>
                </a:cubicBezTo>
                <a:cubicBezTo>
                  <a:pt x="923193" y="3629587"/>
                  <a:pt x="949603" y="3637217"/>
                  <a:pt x="1024726" y="3640738"/>
                </a:cubicBezTo>
                <a:cubicBezTo>
                  <a:pt x="1092220" y="3648368"/>
                  <a:pt x="1160300" y="3648368"/>
                  <a:pt x="1227794" y="3648368"/>
                </a:cubicBezTo>
                <a:cubicBezTo>
                  <a:pt x="1318176" y="3651890"/>
                  <a:pt x="1409145" y="3648368"/>
                  <a:pt x="1503049" y="3644847"/>
                </a:cubicBezTo>
                <a:cubicBezTo>
                  <a:pt x="1574651" y="3640738"/>
                  <a:pt x="1642732" y="3633108"/>
                  <a:pt x="1713746" y="3621957"/>
                </a:cubicBezTo>
                <a:cubicBezTo>
                  <a:pt x="1758937" y="3618435"/>
                  <a:pt x="1804129" y="3614327"/>
                  <a:pt x="1849320" y="3610805"/>
                </a:cubicBezTo>
                <a:cubicBezTo>
                  <a:pt x="1875730" y="3606697"/>
                  <a:pt x="1906249" y="3603175"/>
                  <a:pt x="1936181" y="3595545"/>
                </a:cubicBezTo>
                <a:cubicBezTo>
                  <a:pt x="1951441" y="3587915"/>
                  <a:pt x="1973743" y="3592024"/>
                  <a:pt x="1992524" y="3587915"/>
                </a:cubicBezTo>
                <a:cubicBezTo>
                  <a:pt x="2052974" y="3580286"/>
                  <a:pt x="2109903" y="3561504"/>
                  <a:pt x="2169768" y="3546831"/>
                </a:cubicBezTo>
                <a:cubicBezTo>
                  <a:pt x="2177397" y="3546831"/>
                  <a:pt x="2180918" y="3542723"/>
                  <a:pt x="2185027" y="3539201"/>
                </a:cubicBezTo>
                <a:cubicBezTo>
                  <a:pt x="2192656" y="3528050"/>
                  <a:pt x="2203807" y="3528050"/>
                  <a:pt x="2214959" y="3523941"/>
                </a:cubicBezTo>
                <a:cubicBezTo>
                  <a:pt x="2219067" y="3523941"/>
                  <a:pt x="2222588" y="3523941"/>
                  <a:pt x="2226110" y="3520420"/>
                </a:cubicBezTo>
                <a:cubicBezTo>
                  <a:pt x="2237848" y="3516311"/>
                  <a:pt x="2237848" y="3512790"/>
                  <a:pt x="2226110" y="3501638"/>
                </a:cubicBezTo>
                <a:cubicBezTo>
                  <a:pt x="2241369" y="3501638"/>
                  <a:pt x="2256629" y="3501638"/>
                  <a:pt x="2271301" y="3489900"/>
                </a:cubicBezTo>
                <a:cubicBezTo>
                  <a:pt x="2283039" y="3482857"/>
                  <a:pt x="2297711" y="3478748"/>
                  <a:pt x="2312971" y="3475227"/>
                </a:cubicBezTo>
                <a:cubicBezTo>
                  <a:pt x="2399832" y="3444707"/>
                  <a:pt x="2482585" y="3414774"/>
                  <a:pt x="2565338" y="3377211"/>
                </a:cubicBezTo>
                <a:cubicBezTo>
                  <a:pt x="2572968" y="3373689"/>
                  <a:pt x="2595269" y="3377211"/>
                  <a:pt x="2584118" y="3354321"/>
                </a:cubicBezTo>
                <a:cubicBezTo>
                  <a:pt x="2584118" y="3350799"/>
                  <a:pt x="2591748" y="3350799"/>
                  <a:pt x="2595269" y="3350799"/>
                </a:cubicBezTo>
                <a:cubicBezTo>
                  <a:pt x="2607007" y="3339648"/>
                  <a:pt x="2625788" y="3339648"/>
                  <a:pt x="2640461" y="3328496"/>
                </a:cubicBezTo>
                <a:cubicBezTo>
                  <a:pt x="2738473" y="3283303"/>
                  <a:pt x="2832964" y="3234002"/>
                  <a:pt x="2926868" y="3177658"/>
                </a:cubicBezTo>
                <a:cubicBezTo>
                  <a:pt x="2987319" y="3140095"/>
                  <a:pt x="3043661" y="3094902"/>
                  <a:pt x="3092961" y="3042079"/>
                </a:cubicBezTo>
                <a:cubicBezTo>
                  <a:pt x="3130522" y="3008037"/>
                  <a:pt x="3160454" y="2966366"/>
                  <a:pt x="3190972" y="2925281"/>
                </a:cubicBezTo>
                <a:cubicBezTo>
                  <a:pt x="3202124" y="2906500"/>
                  <a:pt x="3216796" y="2887131"/>
                  <a:pt x="3232055" y="2864828"/>
                </a:cubicBezTo>
                <a:cubicBezTo>
                  <a:pt x="3250836" y="2834895"/>
                  <a:pt x="3262574" y="2796746"/>
                  <a:pt x="3266096" y="2759183"/>
                </a:cubicBezTo>
                <a:cubicBezTo>
                  <a:pt x="3266096" y="2748031"/>
                  <a:pt x="3266096" y="2740401"/>
                  <a:pt x="3254945" y="2729250"/>
                </a:cubicBezTo>
                <a:cubicBezTo>
                  <a:pt x="3228534" y="2710468"/>
                  <a:pt x="3205645" y="2684057"/>
                  <a:pt x="3179235" y="2665275"/>
                </a:cubicBezTo>
                <a:cubicBezTo>
                  <a:pt x="3152824" y="2642385"/>
                  <a:pt x="3119371" y="2627712"/>
                  <a:pt x="3085331" y="2612452"/>
                </a:cubicBezTo>
                <a:cubicBezTo>
                  <a:pt x="3054812" y="2601301"/>
                  <a:pt x="3028988" y="2590149"/>
                  <a:pt x="2998470" y="2574889"/>
                </a:cubicBezTo>
                <a:lnTo>
                  <a:pt x="2994948" y="2570781"/>
                </a:lnTo>
                <a:cubicBezTo>
                  <a:pt x="2942127" y="2563738"/>
                  <a:pt x="2900458" y="2529696"/>
                  <a:pt x="2848223" y="2514436"/>
                </a:cubicBezTo>
                <a:cubicBezTo>
                  <a:pt x="2844115" y="2514436"/>
                  <a:pt x="2836485" y="2510915"/>
                  <a:pt x="2832964" y="2506806"/>
                </a:cubicBezTo>
                <a:cubicBezTo>
                  <a:pt x="2798923" y="2484503"/>
                  <a:pt x="2757841" y="2465722"/>
                  <a:pt x="2719692" y="2450462"/>
                </a:cubicBezTo>
                <a:cubicBezTo>
                  <a:pt x="2700911" y="2442832"/>
                  <a:pt x="2682130" y="2431680"/>
                  <a:pt x="2666871" y="2424050"/>
                </a:cubicBezTo>
                <a:cubicBezTo>
                  <a:pt x="2595269" y="2390009"/>
                  <a:pt x="2523668" y="2382379"/>
                  <a:pt x="2452066" y="2378857"/>
                </a:cubicBezTo>
                <a:cubicBezTo>
                  <a:pt x="2426242" y="2375336"/>
                  <a:pt x="2403353" y="2375336"/>
                  <a:pt x="2381051" y="2382379"/>
                </a:cubicBezTo>
                <a:cubicBezTo>
                  <a:pt x="2373422" y="2382379"/>
                  <a:pt x="2365792" y="2382379"/>
                  <a:pt x="2361683" y="2382379"/>
                </a:cubicBezTo>
                <a:cubicBezTo>
                  <a:pt x="2305341" y="2382379"/>
                  <a:pt x="2256629" y="2386487"/>
                  <a:pt x="2203807" y="2394117"/>
                </a:cubicBezTo>
                <a:cubicBezTo>
                  <a:pt x="2185027" y="2397639"/>
                  <a:pt x="2169768" y="2394117"/>
                  <a:pt x="2155095" y="2394117"/>
                </a:cubicBezTo>
                <a:cubicBezTo>
                  <a:pt x="2132206" y="2394117"/>
                  <a:pt x="2109903" y="2397639"/>
                  <a:pt x="2083493" y="2397639"/>
                </a:cubicBezTo>
                <a:cubicBezTo>
                  <a:pt x="2064125" y="2401747"/>
                  <a:pt x="2041823" y="2401747"/>
                  <a:pt x="2023042" y="2401747"/>
                </a:cubicBezTo>
                <a:cubicBezTo>
                  <a:pt x="1977851" y="2397639"/>
                  <a:pt x="1932660" y="2401747"/>
                  <a:pt x="1890990" y="2397639"/>
                </a:cubicBezTo>
                <a:cubicBezTo>
                  <a:pt x="1849320" y="2394117"/>
                  <a:pt x="1811759" y="2397639"/>
                  <a:pt x="1774197" y="2390009"/>
                </a:cubicBezTo>
                <a:cubicBezTo>
                  <a:pt x="1766567" y="2390009"/>
                  <a:pt x="1758937" y="2390009"/>
                  <a:pt x="1751895" y="2394117"/>
                </a:cubicBezTo>
                <a:cubicBezTo>
                  <a:pt x="1740157" y="2397639"/>
                  <a:pt x="1732527" y="2397639"/>
                  <a:pt x="1725484" y="2394117"/>
                </a:cubicBezTo>
                <a:cubicBezTo>
                  <a:pt x="1713746" y="2394117"/>
                  <a:pt x="1699074" y="2390009"/>
                  <a:pt x="1691444" y="2405269"/>
                </a:cubicBezTo>
                <a:cubicBezTo>
                  <a:pt x="1687923" y="2408790"/>
                  <a:pt x="1680293" y="2405269"/>
                  <a:pt x="1676185" y="2405269"/>
                </a:cubicBezTo>
                <a:cubicBezTo>
                  <a:pt x="1630994" y="2397639"/>
                  <a:pt x="1582281" y="2397639"/>
                  <a:pt x="1537090" y="2390009"/>
                </a:cubicBezTo>
                <a:cubicBezTo>
                  <a:pt x="1518309" y="2386487"/>
                  <a:pt x="1495420" y="2386487"/>
                  <a:pt x="1473117" y="2382379"/>
                </a:cubicBezTo>
                <a:cubicBezTo>
                  <a:pt x="1442599" y="2378857"/>
                  <a:pt x="1409145" y="2371227"/>
                  <a:pt x="1378627" y="2367706"/>
                </a:cubicBezTo>
                <a:cubicBezTo>
                  <a:pt x="1352217" y="2367706"/>
                  <a:pt x="1329914" y="2363597"/>
                  <a:pt x="1303504" y="2363597"/>
                </a:cubicBezTo>
                <a:cubicBezTo>
                  <a:pt x="1284723" y="2363597"/>
                  <a:pt x="1269463" y="2360076"/>
                  <a:pt x="1250683" y="2360076"/>
                </a:cubicBezTo>
                <a:cubicBezTo>
                  <a:pt x="1231902" y="2363597"/>
                  <a:pt x="1213121" y="2360076"/>
                  <a:pt x="1194340" y="2356554"/>
                </a:cubicBezTo>
                <a:cubicBezTo>
                  <a:pt x="1160300" y="2344816"/>
                  <a:pt x="1122739" y="2330143"/>
                  <a:pt x="1085177" y="2318405"/>
                </a:cubicBezTo>
                <a:cubicBezTo>
                  <a:pt x="1043507" y="2303731"/>
                  <a:pt x="1001837" y="2284950"/>
                  <a:pt x="960755" y="2262060"/>
                </a:cubicBezTo>
                <a:cubicBezTo>
                  <a:pt x="915563" y="2239170"/>
                  <a:pt x="873894" y="2213346"/>
                  <a:pt x="836332" y="2179304"/>
                </a:cubicBezTo>
                <a:cubicBezTo>
                  <a:pt x="825181" y="2168153"/>
                  <a:pt x="817551" y="2160523"/>
                  <a:pt x="806400" y="2152893"/>
                </a:cubicBezTo>
                <a:cubicBezTo>
                  <a:pt x="794662" y="2145263"/>
                  <a:pt x="787033" y="2137633"/>
                  <a:pt x="775881" y="2126481"/>
                </a:cubicBezTo>
                <a:cubicBezTo>
                  <a:pt x="764730" y="2111221"/>
                  <a:pt x="753579" y="2092440"/>
                  <a:pt x="734798" y="2077767"/>
                </a:cubicBezTo>
                <a:cubicBezTo>
                  <a:pt x="719539" y="2066028"/>
                  <a:pt x="711909" y="2047247"/>
                  <a:pt x="711909" y="2028465"/>
                </a:cubicBezTo>
                <a:cubicBezTo>
                  <a:pt x="711909" y="2017314"/>
                  <a:pt x="704279" y="2006162"/>
                  <a:pt x="700758" y="1998532"/>
                </a:cubicBezTo>
                <a:cubicBezTo>
                  <a:pt x="693128" y="1994424"/>
                  <a:pt x="693128" y="1987381"/>
                  <a:pt x="689607" y="1983272"/>
                </a:cubicBezTo>
                <a:cubicBezTo>
                  <a:pt x="666718" y="1919298"/>
                  <a:pt x="655567" y="1851802"/>
                  <a:pt x="647937" y="1783719"/>
                </a:cubicBezTo>
                <a:cubicBezTo>
                  <a:pt x="636786" y="1693333"/>
                  <a:pt x="643829" y="1598839"/>
                  <a:pt x="647937" y="1508453"/>
                </a:cubicBezTo>
                <a:cubicBezTo>
                  <a:pt x="647937" y="1486150"/>
                  <a:pt x="655567" y="1467368"/>
                  <a:pt x="663197" y="1444478"/>
                </a:cubicBezTo>
                <a:cubicBezTo>
                  <a:pt x="670239" y="1422175"/>
                  <a:pt x="677869" y="1395764"/>
                  <a:pt x="681977" y="1372874"/>
                </a:cubicBezTo>
                <a:cubicBezTo>
                  <a:pt x="685498" y="1331789"/>
                  <a:pt x="700758" y="1294226"/>
                  <a:pt x="715430" y="1256077"/>
                </a:cubicBezTo>
                <a:cubicBezTo>
                  <a:pt x="730690" y="1203841"/>
                  <a:pt x="745949" y="1154539"/>
                  <a:pt x="772360" y="1105825"/>
                </a:cubicBezTo>
                <a:cubicBezTo>
                  <a:pt x="779990" y="1087043"/>
                  <a:pt x="787033" y="1064153"/>
                  <a:pt x="806400" y="1048893"/>
                </a:cubicBezTo>
                <a:cubicBezTo>
                  <a:pt x="806400" y="1048893"/>
                  <a:pt x="809922" y="1048893"/>
                  <a:pt x="809922" y="1045372"/>
                </a:cubicBezTo>
                <a:cubicBezTo>
                  <a:pt x="809922" y="1018960"/>
                  <a:pt x="836332" y="1007809"/>
                  <a:pt x="847483" y="989027"/>
                </a:cubicBezTo>
                <a:cubicBezTo>
                  <a:pt x="859221" y="966137"/>
                  <a:pt x="878002" y="947356"/>
                  <a:pt x="885044" y="924466"/>
                </a:cubicBezTo>
                <a:cubicBezTo>
                  <a:pt x="892674" y="913314"/>
                  <a:pt x="904412" y="909793"/>
                  <a:pt x="904412" y="894533"/>
                </a:cubicBezTo>
                <a:cubicBezTo>
                  <a:pt x="915563" y="894533"/>
                  <a:pt x="907934" y="905684"/>
                  <a:pt x="915563" y="905684"/>
                </a:cubicBezTo>
                <a:cubicBezTo>
                  <a:pt x="930236" y="891011"/>
                  <a:pt x="945495" y="872230"/>
                  <a:pt x="968384" y="864600"/>
                </a:cubicBezTo>
                <a:lnTo>
                  <a:pt x="971905" y="860491"/>
                </a:lnTo>
                <a:cubicBezTo>
                  <a:pt x="983056" y="838188"/>
                  <a:pt x="1005946" y="822929"/>
                  <a:pt x="1024726" y="807669"/>
                </a:cubicBezTo>
                <a:cubicBezTo>
                  <a:pt x="1077547" y="751324"/>
                  <a:pt x="1130368" y="691458"/>
                  <a:pt x="1194340" y="646265"/>
                </a:cubicBezTo>
                <a:cubicBezTo>
                  <a:pt x="1231902" y="619854"/>
                  <a:pt x="1269463" y="585812"/>
                  <a:pt x="1307025" y="559401"/>
                </a:cubicBezTo>
                <a:cubicBezTo>
                  <a:pt x="1344587" y="529468"/>
                  <a:pt x="1386256" y="506578"/>
                  <a:pt x="1423818" y="480166"/>
                </a:cubicBezTo>
                <a:cubicBezTo>
                  <a:pt x="1446707" y="469015"/>
                  <a:pt x="1469009" y="453755"/>
                  <a:pt x="1491898" y="439081"/>
                </a:cubicBezTo>
                <a:cubicBezTo>
                  <a:pt x="1514201" y="427343"/>
                  <a:pt x="1537090" y="412670"/>
                  <a:pt x="1563500" y="405040"/>
                </a:cubicBezTo>
                <a:cubicBezTo>
                  <a:pt x="1571130" y="405040"/>
                  <a:pt x="1574651" y="400931"/>
                  <a:pt x="1578172" y="397410"/>
                </a:cubicBezTo>
                <a:cubicBezTo>
                  <a:pt x="1593432" y="386259"/>
                  <a:pt x="1604583" y="370999"/>
                  <a:pt x="1623364" y="374520"/>
                </a:cubicBezTo>
                <a:cubicBezTo>
                  <a:pt x="1642732" y="352217"/>
                  <a:pt x="1676185" y="359847"/>
                  <a:pt x="1691444" y="329327"/>
                </a:cubicBezTo>
                <a:cubicBezTo>
                  <a:pt x="1713746" y="322284"/>
                  <a:pt x="1732527" y="307024"/>
                  <a:pt x="1755416" y="302916"/>
                </a:cubicBezTo>
                <a:cubicBezTo>
                  <a:pt x="1766567" y="302916"/>
                  <a:pt x="1778305" y="299394"/>
                  <a:pt x="1792978" y="291765"/>
                </a:cubicBezTo>
                <a:cubicBezTo>
                  <a:pt x="1827018" y="276504"/>
                  <a:pt x="1861058" y="261832"/>
                  <a:pt x="1898620" y="250680"/>
                </a:cubicBezTo>
                <a:cubicBezTo>
                  <a:pt x="1928552" y="238942"/>
                  <a:pt x="1962591" y="227790"/>
                  <a:pt x="1996632" y="216638"/>
                </a:cubicBezTo>
                <a:cubicBezTo>
                  <a:pt x="2030672" y="204900"/>
                  <a:pt x="2064125" y="197857"/>
                  <a:pt x="2098166" y="182597"/>
                </a:cubicBezTo>
                <a:cubicBezTo>
                  <a:pt x="2116946" y="174967"/>
                  <a:pt x="2139836" y="171446"/>
                  <a:pt x="2162138" y="159707"/>
                </a:cubicBezTo>
                <a:cubicBezTo>
                  <a:pt x="2173876" y="156185"/>
                  <a:pt x="2185027" y="156185"/>
                  <a:pt x="2200286" y="152664"/>
                </a:cubicBezTo>
                <a:cubicBezTo>
                  <a:pt x="2222588" y="145034"/>
                  <a:pt x="2248999" y="140926"/>
                  <a:pt x="2271301" y="129774"/>
                </a:cubicBezTo>
                <a:cubicBezTo>
                  <a:pt x="2290668" y="126253"/>
                  <a:pt x="2305341" y="122144"/>
                  <a:pt x="2324122" y="118623"/>
                </a:cubicBezTo>
                <a:cubicBezTo>
                  <a:pt x="2433285" y="92211"/>
                  <a:pt x="2542449" y="65800"/>
                  <a:pt x="2655720" y="43497"/>
                </a:cubicBezTo>
                <a:cubicBezTo>
                  <a:pt x="2712062" y="28237"/>
                  <a:pt x="2772513" y="17085"/>
                  <a:pt x="2828856" y="12977"/>
                </a:cubicBezTo>
                <a:cubicBezTo>
                  <a:pt x="2878155" y="5347"/>
                  <a:pt x="2923347" y="5347"/>
                  <a:pt x="2972059" y="1825"/>
                </a:cubicBezTo>
                <a:cubicBezTo>
                  <a:pt x="2992894" y="-229"/>
                  <a:pt x="3013582" y="-229"/>
                  <a:pt x="3034270" y="285"/>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WOT_0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13704" y="1128424"/>
            <a:ext cx="3533324" cy="3073567"/>
          </a:xfrm>
          <a:custGeom>
            <a:avLst/>
            <a:gdLst>
              <a:gd name="connsiteX0" fmla="*/ 1968860 w 4785878"/>
              <a:gd name="connsiteY0" fmla="*/ 3880186 h 4181987"/>
              <a:gd name="connsiteX1" fmla="*/ 1982331 w 4785878"/>
              <a:gd name="connsiteY1" fmla="*/ 3907120 h 4181987"/>
              <a:gd name="connsiteX2" fmla="*/ 2002020 w 4785878"/>
              <a:gd name="connsiteY2" fmla="*/ 3933536 h 4181987"/>
              <a:gd name="connsiteX3" fmla="*/ 1968860 w 4785878"/>
              <a:gd name="connsiteY3" fmla="*/ 3880186 h 4181987"/>
              <a:gd name="connsiteX4" fmla="*/ 2580761 w 4785878"/>
              <a:gd name="connsiteY4" fmla="*/ 2826650 h 4181987"/>
              <a:gd name="connsiteX5" fmla="*/ 2570916 w 4785878"/>
              <a:gd name="connsiteY5" fmla="*/ 2836491 h 4181987"/>
              <a:gd name="connsiteX6" fmla="*/ 2570916 w 4785878"/>
              <a:gd name="connsiteY6" fmla="*/ 2846333 h 4181987"/>
              <a:gd name="connsiteX7" fmla="*/ 2570916 w 4785878"/>
              <a:gd name="connsiteY7" fmla="*/ 2919883 h 4181987"/>
              <a:gd name="connsiteX8" fmla="*/ 2580761 w 4785878"/>
              <a:gd name="connsiteY8" fmla="*/ 2976341 h 4181987"/>
              <a:gd name="connsiteX9" fmla="*/ 2590605 w 4785878"/>
              <a:gd name="connsiteY9" fmla="*/ 3032799 h 4181987"/>
              <a:gd name="connsiteX10" fmla="*/ 2600968 w 4785878"/>
              <a:gd name="connsiteY10" fmla="*/ 2972716 h 4181987"/>
              <a:gd name="connsiteX11" fmla="*/ 2594232 w 4785878"/>
              <a:gd name="connsiteY11" fmla="*/ 2886216 h 4181987"/>
              <a:gd name="connsiteX12" fmla="*/ 2583870 w 4785878"/>
              <a:gd name="connsiteY12" fmla="*/ 2856692 h 4181987"/>
              <a:gd name="connsiteX13" fmla="*/ 2580761 w 4785878"/>
              <a:gd name="connsiteY13" fmla="*/ 2839599 h 4181987"/>
              <a:gd name="connsiteX14" fmla="*/ 2580761 w 4785878"/>
              <a:gd name="connsiteY14" fmla="*/ 2826650 h 4181987"/>
              <a:gd name="connsiteX15" fmla="*/ 797907 w 4785878"/>
              <a:gd name="connsiteY15" fmla="*/ 2813183 h 4181987"/>
              <a:gd name="connsiteX16" fmla="*/ 811378 w 4785878"/>
              <a:gd name="connsiteY16" fmla="*/ 2946299 h 4181987"/>
              <a:gd name="connsiteX17" fmla="*/ 808269 w 4785878"/>
              <a:gd name="connsiteY17" fmla="*/ 2873267 h 4181987"/>
              <a:gd name="connsiteX18" fmla="*/ 804642 w 4785878"/>
              <a:gd name="connsiteY18" fmla="*/ 2849958 h 4181987"/>
              <a:gd name="connsiteX19" fmla="*/ 797907 w 4785878"/>
              <a:gd name="connsiteY19" fmla="*/ 2813183 h 4181987"/>
              <a:gd name="connsiteX20" fmla="*/ 768374 w 4785878"/>
              <a:gd name="connsiteY20" fmla="*/ 2713216 h 4181987"/>
              <a:gd name="connsiteX21" fmla="*/ 761638 w 4785878"/>
              <a:gd name="connsiteY21" fmla="*/ 2746884 h 4181987"/>
              <a:gd name="connsiteX22" fmla="*/ 758011 w 4785878"/>
              <a:gd name="connsiteY22" fmla="*/ 2776408 h 4181987"/>
              <a:gd name="connsiteX23" fmla="*/ 751794 w 4785878"/>
              <a:gd name="connsiteY23" fmla="*/ 2810075 h 4181987"/>
              <a:gd name="connsiteX24" fmla="*/ 751794 w 4785878"/>
              <a:gd name="connsiteY24" fmla="*/ 2849958 h 4181987"/>
              <a:gd name="connsiteX25" fmla="*/ 751794 w 4785878"/>
              <a:gd name="connsiteY25" fmla="*/ 2886216 h 4181987"/>
              <a:gd name="connsiteX26" fmla="*/ 751794 w 4785878"/>
              <a:gd name="connsiteY26" fmla="*/ 2892949 h 4181987"/>
              <a:gd name="connsiteX27" fmla="*/ 738323 w 4785878"/>
              <a:gd name="connsiteY27" fmla="*/ 2942674 h 4181987"/>
              <a:gd name="connsiteX28" fmla="*/ 745058 w 4785878"/>
              <a:gd name="connsiteY28" fmla="*/ 3012599 h 4181987"/>
              <a:gd name="connsiteX29" fmla="*/ 754903 w 4785878"/>
              <a:gd name="connsiteY29" fmla="*/ 3102206 h 4181987"/>
              <a:gd name="connsiteX30" fmla="*/ 754903 w 4785878"/>
              <a:gd name="connsiteY30" fmla="*/ 3132248 h 4181987"/>
              <a:gd name="connsiteX31" fmla="*/ 758011 w 4785878"/>
              <a:gd name="connsiteY31" fmla="*/ 3185598 h 4181987"/>
              <a:gd name="connsiteX32" fmla="*/ 758011 w 4785878"/>
              <a:gd name="connsiteY32" fmla="*/ 3195439 h 4181987"/>
              <a:gd name="connsiteX33" fmla="*/ 754903 w 4785878"/>
              <a:gd name="connsiteY33" fmla="*/ 3221855 h 4181987"/>
              <a:gd name="connsiteX34" fmla="*/ 768374 w 4785878"/>
              <a:gd name="connsiteY34" fmla="*/ 3218748 h 4181987"/>
              <a:gd name="connsiteX35" fmla="*/ 768374 w 4785878"/>
              <a:gd name="connsiteY35" fmla="*/ 3248790 h 4181987"/>
              <a:gd name="connsiteX36" fmla="*/ 768374 w 4785878"/>
              <a:gd name="connsiteY36" fmla="*/ 3265364 h 4181987"/>
              <a:gd name="connsiteX37" fmla="*/ 771482 w 4785878"/>
              <a:gd name="connsiteY37" fmla="*/ 3308355 h 4181987"/>
              <a:gd name="connsiteX38" fmla="*/ 775109 w 4785878"/>
              <a:gd name="connsiteY38" fmla="*/ 3335289 h 4181987"/>
              <a:gd name="connsiteX39" fmla="*/ 781327 w 4785878"/>
              <a:gd name="connsiteY39" fmla="*/ 3335289 h 4181987"/>
              <a:gd name="connsiteX40" fmla="*/ 784953 w 4785878"/>
              <a:gd name="connsiteY40" fmla="*/ 3345131 h 4181987"/>
              <a:gd name="connsiteX41" fmla="*/ 788062 w 4785878"/>
              <a:gd name="connsiteY41" fmla="*/ 3375172 h 4181987"/>
              <a:gd name="connsiteX42" fmla="*/ 784953 w 4785878"/>
              <a:gd name="connsiteY42" fmla="*/ 3411430 h 4181987"/>
              <a:gd name="connsiteX43" fmla="*/ 745058 w 4785878"/>
              <a:gd name="connsiteY43" fmla="*/ 3258631 h 4181987"/>
              <a:gd name="connsiteX44" fmla="*/ 738323 w 4785878"/>
              <a:gd name="connsiteY44" fmla="*/ 3301622 h 4181987"/>
              <a:gd name="connsiteX45" fmla="*/ 751794 w 4785878"/>
              <a:gd name="connsiteY45" fmla="*/ 3401588 h 4181987"/>
              <a:gd name="connsiteX46" fmla="*/ 778218 w 4785878"/>
              <a:gd name="connsiteY46" fmla="*/ 3551280 h 4181987"/>
              <a:gd name="connsiteX47" fmla="*/ 788062 w 4785878"/>
              <a:gd name="connsiteY47" fmla="*/ 3574588 h 4181987"/>
              <a:gd name="connsiteX48" fmla="*/ 801533 w 4785878"/>
              <a:gd name="connsiteY48" fmla="*/ 3534705 h 4181987"/>
              <a:gd name="connsiteX49" fmla="*/ 784953 w 4785878"/>
              <a:gd name="connsiteY49" fmla="*/ 3438364 h 4181987"/>
              <a:gd name="connsiteX50" fmla="*/ 794798 w 4785878"/>
              <a:gd name="connsiteY50" fmla="*/ 3415055 h 4181987"/>
              <a:gd name="connsiteX51" fmla="*/ 801533 w 4785878"/>
              <a:gd name="connsiteY51" fmla="*/ 3431630 h 4181987"/>
              <a:gd name="connsiteX52" fmla="*/ 808269 w 4785878"/>
              <a:gd name="connsiteY52" fmla="*/ 3488088 h 4181987"/>
              <a:gd name="connsiteX53" fmla="*/ 821222 w 4785878"/>
              <a:gd name="connsiteY53" fmla="*/ 3524863 h 4181987"/>
              <a:gd name="connsiteX54" fmla="*/ 871479 w 4785878"/>
              <a:gd name="connsiteY54" fmla="*/ 3445097 h 4181987"/>
              <a:gd name="connsiteX55" fmla="*/ 871479 w 4785878"/>
              <a:gd name="connsiteY55" fmla="*/ 3424897 h 4181987"/>
              <a:gd name="connsiteX56" fmla="*/ 854899 w 4785878"/>
              <a:gd name="connsiteY56" fmla="*/ 3315089 h 4181987"/>
              <a:gd name="connsiteX57" fmla="*/ 838320 w 4785878"/>
              <a:gd name="connsiteY57" fmla="*/ 3192332 h 4181987"/>
              <a:gd name="connsiteX58" fmla="*/ 811378 w 4785878"/>
              <a:gd name="connsiteY58" fmla="*/ 3045748 h 4181987"/>
              <a:gd name="connsiteX59" fmla="*/ 781327 w 4785878"/>
              <a:gd name="connsiteY59" fmla="*/ 2806450 h 4181987"/>
              <a:gd name="connsiteX60" fmla="*/ 768374 w 4785878"/>
              <a:gd name="connsiteY60" fmla="*/ 2713216 h 4181987"/>
              <a:gd name="connsiteX61" fmla="*/ 2567290 w 4785878"/>
              <a:gd name="connsiteY61" fmla="*/ 2686800 h 4181987"/>
              <a:gd name="connsiteX62" fmla="*/ 2560554 w 4785878"/>
              <a:gd name="connsiteY62" fmla="*/ 2723576 h 4181987"/>
              <a:gd name="connsiteX63" fmla="*/ 2570916 w 4785878"/>
              <a:gd name="connsiteY63" fmla="*/ 2773300 h 4181987"/>
              <a:gd name="connsiteX64" fmla="*/ 2577652 w 4785878"/>
              <a:gd name="connsiteY64" fmla="*/ 2776408 h 4181987"/>
              <a:gd name="connsiteX65" fmla="*/ 2580761 w 4785878"/>
              <a:gd name="connsiteY65" fmla="*/ 2770192 h 4181987"/>
              <a:gd name="connsiteX66" fmla="*/ 2577652 w 4785878"/>
              <a:gd name="connsiteY66" fmla="*/ 2749992 h 4181987"/>
              <a:gd name="connsiteX67" fmla="*/ 2567290 w 4785878"/>
              <a:gd name="connsiteY67" fmla="*/ 2686800 h 4181987"/>
              <a:gd name="connsiteX68" fmla="*/ 4569309 w 4785878"/>
              <a:gd name="connsiteY68" fmla="*/ 0 h 4181987"/>
              <a:gd name="connsiteX69" fmla="*/ 4592625 w 4785878"/>
              <a:gd name="connsiteY69" fmla="*/ 7381 h 4181987"/>
              <a:gd name="connsiteX70" fmla="*/ 4606096 w 4785878"/>
              <a:gd name="connsiteY70" fmla="*/ 7381 h 4181987"/>
              <a:gd name="connsiteX71" fmla="*/ 4632520 w 4785878"/>
              <a:gd name="connsiteY71" fmla="*/ 3755 h 4181987"/>
              <a:gd name="connsiteX72" fmla="*/ 4709202 w 4785878"/>
              <a:gd name="connsiteY72" fmla="*/ 37423 h 4181987"/>
              <a:gd name="connsiteX73" fmla="*/ 4735626 w 4785878"/>
              <a:gd name="connsiteY73" fmla="*/ 63839 h 4181987"/>
              <a:gd name="connsiteX74" fmla="*/ 4749097 w 4785878"/>
              <a:gd name="connsiteY74" fmla="*/ 87147 h 4181987"/>
              <a:gd name="connsiteX75" fmla="*/ 4765677 w 4785878"/>
              <a:gd name="connsiteY75" fmla="*/ 136872 h 4181987"/>
              <a:gd name="connsiteX76" fmla="*/ 4782257 w 4785878"/>
              <a:gd name="connsiteY76" fmla="*/ 196955 h 4181987"/>
              <a:gd name="connsiteX77" fmla="*/ 4775522 w 4785878"/>
              <a:gd name="connsiteY77" fmla="*/ 276721 h 4181987"/>
              <a:gd name="connsiteX78" fmla="*/ 4749097 w 4785878"/>
              <a:gd name="connsiteY78" fmla="*/ 386529 h 4181987"/>
              <a:gd name="connsiteX79" fmla="*/ 4715938 w 4785878"/>
              <a:gd name="connsiteY79" fmla="*/ 469404 h 4181987"/>
              <a:gd name="connsiteX80" fmla="*/ 4662571 w 4785878"/>
              <a:gd name="connsiteY80" fmla="*/ 572478 h 4181987"/>
              <a:gd name="connsiteX81" fmla="*/ 4572936 w 4785878"/>
              <a:gd name="connsiteY81" fmla="*/ 698860 h 4181987"/>
              <a:gd name="connsiteX82" fmla="*/ 4519570 w 4785878"/>
              <a:gd name="connsiteY82" fmla="*/ 771893 h 4181987"/>
              <a:gd name="connsiteX83" fmla="*/ 4469830 w 4785878"/>
              <a:gd name="connsiteY83" fmla="*/ 858393 h 4181987"/>
              <a:gd name="connsiteX84" fmla="*/ 4436670 w 4785878"/>
              <a:gd name="connsiteY84" fmla="*/ 911743 h 4181987"/>
              <a:gd name="connsiteX85" fmla="*/ 4399884 w 4785878"/>
              <a:gd name="connsiteY85" fmla="*/ 968201 h 4181987"/>
              <a:gd name="connsiteX86" fmla="*/ 4393148 w 4785878"/>
              <a:gd name="connsiteY86" fmla="*/ 978043 h 4181987"/>
              <a:gd name="connsiteX87" fmla="*/ 4369833 w 4785878"/>
              <a:gd name="connsiteY87" fmla="*/ 1017926 h 4181987"/>
              <a:gd name="connsiteX88" fmla="*/ 4356880 w 4785878"/>
              <a:gd name="connsiteY88" fmla="*/ 1044342 h 4181987"/>
              <a:gd name="connsiteX89" fmla="*/ 4313358 w 4785878"/>
              <a:gd name="connsiteY89" fmla="*/ 1104425 h 4181987"/>
              <a:gd name="connsiteX90" fmla="*/ 4266727 w 4785878"/>
              <a:gd name="connsiteY90" fmla="*/ 1200766 h 4181987"/>
              <a:gd name="connsiteX91" fmla="*/ 4253774 w 4785878"/>
              <a:gd name="connsiteY91" fmla="*/ 1244275 h 4181987"/>
              <a:gd name="connsiteX92" fmla="*/ 4213878 w 4785878"/>
              <a:gd name="connsiteY92" fmla="*/ 1317308 h 4181987"/>
              <a:gd name="connsiteX93" fmla="*/ 4213878 w 4785878"/>
              <a:gd name="connsiteY93" fmla="*/ 1324041 h 4181987"/>
              <a:gd name="connsiteX94" fmla="*/ 4213878 w 4785878"/>
              <a:gd name="connsiteY94" fmla="*/ 1336991 h 4181987"/>
              <a:gd name="connsiteX95" fmla="*/ 4167248 w 4785878"/>
              <a:gd name="connsiteY95" fmla="*/ 1416757 h 4181987"/>
              <a:gd name="connsiteX96" fmla="*/ 4153776 w 4785878"/>
              <a:gd name="connsiteY96" fmla="*/ 1443691 h 4181987"/>
              <a:gd name="connsiteX97" fmla="*/ 4127352 w 4785878"/>
              <a:gd name="connsiteY97" fmla="*/ 1523457 h 4181987"/>
              <a:gd name="connsiteX98" fmla="*/ 4093674 w 4785878"/>
              <a:gd name="connsiteY98" fmla="*/ 1583023 h 4181987"/>
              <a:gd name="connsiteX99" fmla="*/ 4057406 w 4785878"/>
              <a:gd name="connsiteY99" fmla="*/ 1676256 h 4181987"/>
              <a:gd name="connsiteX100" fmla="*/ 4030463 w 4785878"/>
              <a:gd name="connsiteY100" fmla="*/ 1725980 h 4181987"/>
              <a:gd name="connsiteX101" fmla="*/ 4017511 w 4785878"/>
              <a:gd name="connsiteY101" fmla="*/ 1756022 h 4181987"/>
              <a:gd name="connsiteX102" fmla="*/ 3984351 w 4785878"/>
              <a:gd name="connsiteY102" fmla="*/ 1842522 h 4181987"/>
              <a:gd name="connsiteX103" fmla="*/ 3973988 w 4785878"/>
              <a:gd name="connsiteY103" fmla="*/ 1855989 h 4181987"/>
              <a:gd name="connsiteX104" fmla="*/ 3964144 w 4785878"/>
              <a:gd name="connsiteY104" fmla="*/ 1875671 h 4181987"/>
              <a:gd name="connsiteX105" fmla="*/ 3973988 w 4785878"/>
              <a:gd name="connsiteY105" fmla="*/ 1885513 h 4181987"/>
              <a:gd name="connsiteX106" fmla="*/ 3984351 w 4785878"/>
              <a:gd name="connsiteY106" fmla="*/ 1902088 h 4181987"/>
              <a:gd name="connsiteX107" fmla="*/ 3940829 w 4785878"/>
              <a:gd name="connsiteY107" fmla="*/ 2002054 h 4181987"/>
              <a:gd name="connsiteX108" fmla="*/ 3921139 w 4785878"/>
              <a:gd name="connsiteY108" fmla="*/ 2055404 h 4181987"/>
              <a:gd name="connsiteX109" fmla="*/ 3874509 w 4785878"/>
              <a:gd name="connsiteY109" fmla="*/ 2158479 h 4181987"/>
              <a:gd name="connsiteX110" fmla="*/ 3841349 w 4785878"/>
              <a:gd name="connsiteY110" fmla="*/ 2224778 h 4181987"/>
              <a:gd name="connsiteX111" fmla="*/ 3837722 w 4785878"/>
              <a:gd name="connsiteY111" fmla="*/ 2234619 h 4181987"/>
              <a:gd name="connsiteX112" fmla="*/ 3827878 w 4785878"/>
              <a:gd name="connsiteY112" fmla="*/ 2261553 h 4181987"/>
              <a:gd name="connsiteX113" fmla="*/ 3821142 w 4785878"/>
              <a:gd name="connsiteY113" fmla="*/ 2278128 h 4181987"/>
              <a:gd name="connsiteX114" fmla="*/ 3784874 w 4785878"/>
              <a:gd name="connsiteY114" fmla="*/ 2337694 h 4181987"/>
              <a:gd name="connsiteX115" fmla="*/ 3764667 w 4785878"/>
              <a:gd name="connsiteY115" fmla="*/ 2357894 h 4181987"/>
              <a:gd name="connsiteX116" fmla="*/ 3751196 w 4785878"/>
              <a:gd name="connsiteY116" fmla="*/ 2384311 h 4181987"/>
              <a:gd name="connsiteX117" fmla="*/ 3734616 w 4785878"/>
              <a:gd name="connsiteY117" fmla="*/ 2421086 h 4181987"/>
              <a:gd name="connsiteX118" fmla="*/ 3687985 w 4785878"/>
              <a:gd name="connsiteY118" fmla="*/ 2503960 h 4181987"/>
              <a:gd name="connsiteX119" fmla="*/ 3641355 w 4785878"/>
              <a:gd name="connsiteY119" fmla="*/ 2587352 h 4181987"/>
              <a:gd name="connsiteX120" fmla="*/ 3614930 w 4785878"/>
              <a:gd name="connsiteY120" fmla="*/ 2630343 h 4181987"/>
              <a:gd name="connsiteX121" fmla="*/ 3581771 w 4785878"/>
              <a:gd name="connsiteY121" fmla="*/ 2683693 h 4181987"/>
              <a:gd name="connsiteX122" fmla="*/ 3561564 w 4785878"/>
              <a:gd name="connsiteY122" fmla="*/ 2723576 h 4181987"/>
              <a:gd name="connsiteX123" fmla="*/ 3555346 w 4785878"/>
              <a:gd name="connsiteY123" fmla="*/ 2746884 h 4181987"/>
              <a:gd name="connsiteX124" fmla="*/ 3551719 w 4785878"/>
              <a:gd name="connsiteY124" fmla="*/ 2786767 h 4181987"/>
              <a:gd name="connsiteX125" fmla="*/ 3538249 w 4785878"/>
              <a:gd name="connsiteY125" fmla="*/ 2803342 h 4181987"/>
              <a:gd name="connsiteX126" fmla="*/ 3544984 w 4785878"/>
              <a:gd name="connsiteY126" fmla="*/ 2763459 h 4181987"/>
              <a:gd name="connsiteX127" fmla="*/ 3521668 w 4785878"/>
              <a:gd name="connsiteY127" fmla="*/ 2793501 h 4181987"/>
              <a:gd name="connsiteX128" fmla="*/ 3475555 w 4785878"/>
              <a:gd name="connsiteY128" fmla="*/ 2889842 h 4181987"/>
              <a:gd name="connsiteX129" fmla="*/ 3465193 w 4785878"/>
              <a:gd name="connsiteY129" fmla="*/ 2982557 h 4181987"/>
              <a:gd name="connsiteX130" fmla="*/ 3462085 w 4785878"/>
              <a:gd name="connsiteY130" fmla="*/ 2996024 h 4181987"/>
              <a:gd name="connsiteX131" fmla="*/ 3368823 w 4785878"/>
              <a:gd name="connsiteY131" fmla="*/ 3159182 h 4181987"/>
              <a:gd name="connsiteX132" fmla="*/ 3215977 w 4785878"/>
              <a:gd name="connsiteY132" fmla="*/ 3398481 h 4181987"/>
              <a:gd name="connsiteX133" fmla="*/ 3142922 w 4785878"/>
              <a:gd name="connsiteY133" fmla="*/ 3518130 h 4181987"/>
              <a:gd name="connsiteX134" fmla="*/ 3103027 w 4785878"/>
              <a:gd name="connsiteY134" fmla="*/ 3577696 h 4181987"/>
              <a:gd name="connsiteX135" fmla="*/ 3069349 w 4785878"/>
              <a:gd name="connsiteY135" fmla="*/ 3631046 h 4181987"/>
              <a:gd name="connsiteX136" fmla="*/ 3006138 w 4785878"/>
              <a:gd name="connsiteY136" fmla="*/ 3727387 h 4181987"/>
              <a:gd name="connsiteX137" fmla="*/ 2886452 w 4785878"/>
              <a:gd name="connsiteY137" fmla="*/ 3863611 h 4181987"/>
              <a:gd name="connsiteX138" fmla="*/ 2773502 w 4785878"/>
              <a:gd name="connsiteY138" fmla="*/ 3950111 h 4181987"/>
              <a:gd name="connsiteX139" fmla="*/ 2697338 w 4785878"/>
              <a:gd name="connsiteY139" fmla="*/ 4003461 h 4181987"/>
              <a:gd name="connsiteX140" fmla="*/ 2690603 w 4785878"/>
              <a:gd name="connsiteY140" fmla="*/ 4016928 h 4181987"/>
              <a:gd name="connsiteX141" fmla="*/ 2674023 w 4785878"/>
              <a:gd name="connsiteY141" fmla="*/ 4029877 h 4181987"/>
              <a:gd name="connsiteX142" fmla="*/ 2667287 w 4785878"/>
              <a:gd name="connsiteY142" fmla="*/ 4033503 h 4181987"/>
              <a:gd name="connsiteX143" fmla="*/ 2617548 w 4785878"/>
              <a:gd name="connsiteY143" fmla="*/ 4059919 h 4181987"/>
              <a:gd name="connsiteX144" fmla="*/ 2594232 w 4785878"/>
              <a:gd name="connsiteY144" fmla="*/ 4106535 h 4181987"/>
              <a:gd name="connsiteX145" fmla="*/ 2567290 w 4785878"/>
              <a:gd name="connsiteY145" fmla="*/ 4136577 h 4181987"/>
              <a:gd name="connsiteX146" fmla="*/ 2510815 w 4785878"/>
              <a:gd name="connsiteY146" fmla="*/ 4139685 h 4181987"/>
              <a:gd name="connsiteX147" fmla="*/ 2497343 w 4785878"/>
              <a:gd name="connsiteY147" fmla="*/ 4139685 h 4181987"/>
              <a:gd name="connsiteX148" fmla="*/ 2474028 w 4785878"/>
              <a:gd name="connsiteY148" fmla="*/ 4149526 h 4181987"/>
              <a:gd name="connsiteX149" fmla="*/ 2451231 w 4785878"/>
              <a:gd name="connsiteY149" fmla="*/ 4159885 h 4181987"/>
              <a:gd name="connsiteX150" fmla="*/ 2384393 w 4785878"/>
              <a:gd name="connsiteY150" fmla="*/ 4143311 h 4181987"/>
              <a:gd name="connsiteX151" fmla="*/ 2327918 w 4785878"/>
              <a:gd name="connsiteY151" fmla="*/ 4126218 h 4181987"/>
              <a:gd name="connsiteX152" fmla="*/ 2211859 w 4785878"/>
              <a:gd name="connsiteY152" fmla="*/ 4099802 h 4181987"/>
              <a:gd name="connsiteX153" fmla="*/ 2108752 w 4785878"/>
              <a:gd name="connsiteY153" fmla="*/ 4069760 h 4181987"/>
              <a:gd name="connsiteX154" fmla="*/ 1985440 w 4785878"/>
              <a:gd name="connsiteY154" fmla="*/ 3993619 h 4181987"/>
              <a:gd name="connsiteX155" fmla="*/ 1978704 w 4785878"/>
              <a:gd name="connsiteY155" fmla="*/ 3983260 h 4181987"/>
              <a:gd name="connsiteX156" fmla="*/ 1948653 w 4785878"/>
              <a:gd name="connsiteY156" fmla="*/ 3936644 h 4181987"/>
              <a:gd name="connsiteX157" fmla="*/ 1928965 w 4785878"/>
              <a:gd name="connsiteY157" fmla="*/ 3896760 h 4181987"/>
              <a:gd name="connsiteX158" fmla="*/ 1928965 w 4785878"/>
              <a:gd name="connsiteY158" fmla="*/ 3890545 h 4181987"/>
              <a:gd name="connsiteX159" fmla="*/ 1898913 w 4785878"/>
              <a:gd name="connsiteY159" fmla="*/ 3813886 h 4181987"/>
              <a:gd name="connsiteX160" fmla="*/ 1882333 w 4785878"/>
              <a:gd name="connsiteY160" fmla="*/ 3757429 h 4181987"/>
              <a:gd name="connsiteX161" fmla="*/ 1905649 w 4785878"/>
              <a:gd name="connsiteY161" fmla="*/ 3797312 h 4181987"/>
              <a:gd name="connsiteX162" fmla="*/ 1902022 w 4785878"/>
              <a:gd name="connsiteY162" fmla="*/ 3774003 h 4181987"/>
              <a:gd name="connsiteX163" fmla="*/ 1878706 w 4785878"/>
              <a:gd name="connsiteY163" fmla="*/ 3694237 h 4181987"/>
              <a:gd name="connsiteX164" fmla="*/ 1872489 w 4785878"/>
              <a:gd name="connsiteY164" fmla="*/ 3644513 h 4181987"/>
              <a:gd name="connsiteX165" fmla="*/ 1865754 w 4785878"/>
              <a:gd name="connsiteY165" fmla="*/ 3624312 h 4181987"/>
              <a:gd name="connsiteX166" fmla="*/ 1862127 w 4785878"/>
              <a:gd name="connsiteY166" fmla="*/ 3614471 h 4181987"/>
              <a:gd name="connsiteX167" fmla="*/ 1835703 w 4785878"/>
              <a:gd name="connsiteY167" fmla="*/ 3484980 h 4181987"/>
              <a:gd name="connsiteX168" fmla="*/ 1809278 w 4785878"/>
              <a:gd name="connsiteY168" fmla="*/ 3324930 h 4181987"/>
              <a:gd name="connsiteX169" fmla="*/ 1792699 w 4785878"/>
              <a:gd name="connsiteY169" fmla="*/ 3195439 h 4181987"/>
              <a:gd name="connsiteX170" fmla="*/ 1785963 w 4785878"/>
              <a:gd name="connsiteY170" fmla="*/ 3155556 h 4181987"/>
              <a:gd name="connsiteX171" fmla="*/ 1772492 w 4785878"/>
              <a:gd name="connsiteY171" fmla="*/ 3022440 h 4181987"/>
              <a:gd name="connsiteX172" fmla="*/ 1762648 w 4785878"/>
              <a:gd name="connsiteY172" fmla="*/ 2953033 h 4181987"/>
              <a:gd name="connsiteX173" fmla="*/ 1759021 w 4785878"/>
              <a:gd name="connsiteY173" fmla="*/ 2929725 h 4181987"/>
              <a:gd name="connsiteX174" fmla="*/ 1752803 w 4785878"/>
              <a:gd name="connsiteY174" fmla="*/ 2839599 h 4181987"/>
              <a:gd name="connsiteX175" fmla="*/ 1742441 w 4785878"/>
              <a:gd name="connsiteY175" fmla="*/ 2749992 h 4181987"/>
              <a:gd name="connsiteX176" fmla="*/ 1732596 w 4785878"/>
              <a:gd name="connsiteY176" fmla="*/ 2723576 h 4181987"/>
              <a:gd name="connsiteX177" fmla="*/ 1729488 w 4785878"/>
              <a:gd name="connsiteY177" fmla="*/ 2707001 h 4181987"/>
              <a:gd name="connsiteX178" fmla="*/ 1725861 w 4785878"/>
              <a:gd name="connsiteY178" fmla="*/ 2637076 h 4181987"/>
              <a:gd name="connsiteX179" fmla="*/ 1719644 w 4785878"/>
              <a:gd name="connsiteY179" fmla="*/ 2660384 h 4181987"/>
              <a:gd name="connsiteX180" fmla="*/ 1722752 w 4785878"/>
              <a:gd name="connsiteY180" fmla="*/ 2713216 h 4181987"/>
              <a:gd name="connsiteX181" fmla="*/ 1716017 w 4785878"/>
              <a:gd name="connsiteY181" fmla="*/ 2610142 h 4181987"/>
              <a:gd name="connsiteX182" fmla="*/ 1722752 w 4785878"/>
              <a:gd name="connsiteY182" fmla="*/ 2616876 h 4181987"/>
              <a:gd name="connsiteX183" fmla="*/ 1719644 w 4785878"/>
              <a:gd name="connsiteY183" fmla="*/ 2570259 h 4181987"/>
              <a:gd name="connsiteX184" fmla="*/ 1709281 w 4785878"/>
              <a:gd name="connsiteY184" fmla="*/ 2457343 h 4181987"/>
              <a:gd name="connsiteX185" fmla="*/ 1706173 w 4785878"/>
              <a:gd name="connsiteY185" fmla="*/ 2414352 h 4181987"/>
              <a:gd name="connsiteX186" fmla="*/ 1702546 w 4785878"/>
              <a:gd name="connsiteY186" fmla="*/ 2274503 h 4181987"/>
              <a:gd name="connsiteX187" fmla="*/ 1699437 w 4785878"/>
              <a:gd name="connsiteY187" fmla="*/ 2234619 h 4181987"/>
              <a:gd name="connsiteX188" fmla="*/ 1692701 w 4785878"/>
              <a:gd name="connsiteY188" fmla="*/ 2244461 h 4181987"/>
              <a:gd name="connsiteX189" fmla="*/ 1689593 w 4785878"/>
              <a:gd name="connsiteY189" fmla="*/ 2238245 h 4181987"/>
              <a:gd name="connsiteX190" fmla="*/ 1679748 w 4785878"/>
              <a:gd name="connsiteY190" fmla="*/ 2204578 h 4181987"/>
              <a:gd name="connsiteX191" fmla="*/ 1682857 w 4785878"/>
              <a:gd name="connsiteY191" fmla="*/ 2198362 h 4181987"/>
              <a:gd name="connsiteX192" fmla="*/ 1689593 w 4785878"/>
              <a:gd name="connsiteY192" fmla="*/ 2168320 h 4181987"/>
              <a:gd name="connsiteX193" fmla="*/ 1666277 w 4785878"/>
              <a:gd name="connsiteY193" fmla="*/ 2238245 h 4181987"/>
              <a:gd name="connsiteX194" fmla="*/ 1652806 w 4785878"/>
              <a:gd name="connsiteY194" fmla="*/ 2257928 h 4181987"/>
              <a:gd name="connsiteX195" fmla="*/ 1646070 w 4785878"/>
              <a:gd name="connsiteY195" fmla="*/ 2264661 h 4181987"/>
              <a:gd name="connsiteX196" fmla="*/ 1626382 w 4785878"/>
              <a:gd name="connsiteY196" fmla="*/ 2308170 h 4181987"/>
              <a:gd name="connsiteX197" fmla="*/ 1626382 w 4785878"/>
              <a:gd name="connsiteY197" fmla="*/ 2327853 h 4181987"/>
              <a:gd name="connsiteX198" fmla="*/ 1626382 w 4785878"/>
              <a:gd name="connsiteY198" fmla="*/ 2364628 h 4181987"/>
              <a:gd name="connsiteX199" fmla="*/ 1612911 w 4785878"/>
              <a:gd name="connsiteY199" fmla="*/ 2348053 h 4181987"/>
              <a:gd name="connsiteX200" fmla="*/ 1596331 w 4785878"/>
              <a:gd name="connsiteY200" fmla="*/ 2377577 h 4181987"/>
              <a:gd name="connsiteX201" fmla="*/ 1599957 w 4785878"/>
              <a:gd name="connsiteY201" fmla="*/ 2397778 h 4181987"/>
              <a:gd name="connsiteX202" fmla="*/ 1589595 w 4785878"/>
              <a:gd name="connsiteY202" fmla="*/ 2447502 h 4181987"/>
              <a:gd name="connsiteX203" fmla="*/ 1579751 w 4785878"/>
              <a:gd name="connsiteY203" fmla="*/ 2487385 h 4181987"/>
              <a:gd name="connsiteX204" fmla="*/ 1560062 w 4785878"/>
              <a:gd name="connsiteY204" fmla="*/ 2513801 h 4181987"/>
              <a:gd name="connsiteX205" fmla="*/ 1556436 w 4785878"/>
              <a:gd name="connsiteY205" fmla="*/ 2527268 h 4181987"/>
              <a:gd name="connsiteX206" fmla="*/ 1536747 w 4785878"/>
              <a:gd name="connsiteY206" fmla="*/ 2587352 h 4181987"/>
              <a:gd name="connsiteX207" fmla="*/ 1533120 w 4785878"/>
              <a:gd name="connsiteY207" fmla="*/ 2597193 h 4181987"/>
              <a:gd name="connsiteX208" fmla="*/ 1506696 w 4785878"/>
              <a:gd name="connsiteY208" fmla="*/ 2653651 h 4181987"/>
              <a:gd name="connsiteX209" fmla="*/ 1496852 w 4785878"/>
              <a:gd name="connsiteY209" fmla="*/ 2670226 h 4181987"/>
              <a:gd name="connsiteX210" fmla="*/ 1469909 w 4785878"/>
              <a:gd name="connsiteY210" fmla="*/ 2723576 h 4181987"/>
              <a:gd name="connsiteX211" fmla="*/ 1436749 w 4785878"/>
              <a:gd name="connsiteY211" fmla="*/ 2803342 h 4181987"/>
              <a:gd name="connsiteX212" fmla="*/ 1430014 w 4785878"/>
              <a:gd name="connsiteY212" fmla="*/ 2823024 h 4181987"/>
              <a:gd name="connsiteX213" fmla="*/ 1430014 w 4785878"/>
              <a:gd name="connsiteY213" fmla="*/ 2833384 h 4181987"/>
              <a:gd name="connsiteX214" fmla="*/ 1416543 w 4785878"/>
              <a:gd name="connsiteY214" fmla="*/ 2862908 h 4181987"/>
              <a:gd name="connsiteX215" fmla="*/ 1403590 w 4785878"/>
              <a:gd name="connsiteY215" fmla="*/ 2869641 h 4181987"/>
              <a:gd name="connsiteX216" fmla="*/ 1399963 w 4785878"/>
              <a:gd name="connsiteY216" fmla="*/ 2876375 h 4181987"/>
              <a:gd name="connsiteX217" fmla="*/ 1390119 w 4785878"/>
              <a:gd name="connsiteY217" fmla="*/ 2902791 h 4181987"/>
              <a:gd name="connsiteX218" fmla="*/ 1366803 w 4785878"/>
              <a:gd name="connsiteY218" fmla="*/ 2959767 h 4181987"/>
              <a:gd name="connsiteX219" fmla="*/ 1360067 w 4785878"/>
              <a:gd name="connsiteY219" fmla="*/ 2969608 h 4181987"/>
              <a:gd name="connsiteX220" fmla="*/ 1356959 w 4785878"/>
              <a:gd name="connsiteY220" fmla="*/ 2982557 h 4181987"/>
              <a:gd name="connsiteX221" fmla="*/ 1343488 w 4785878"/>
              <a:gd name="connsiteY221" fmla="*/ 3016224 h 4181987"/>
              <a:gd name="connsiteX222" fmla="*/ 1333644 w 4785878"/>
              <a:gd name="connsiteY222" fmla="*/ 3032799 h 4181987"/>
              <a:gd name="connsiteX223" fmla="*/ 1317063 w 4785878"/>
              <a:gd name="connsiteY223" fmla="*/ 3075790 h 4181987"/>
              <a:gd name="connsiteX224" fmla="*/ 1303592 w 4785878"/>
              <a:gd name="connsiteY224" fmla="*/ 3092365 h 4181987"/>
              <a:gd name="connsiteX225" fmla="*/ 1290121 w 4785878"/>
              <a:gd name="connsiteY225" fmla="*/ 3108940 h 4181987"/>
              <a:gd name="connsiteX226" fmla="*/ 1273541 w 4785878"/>
              <a:gd name="connsiteY226" fmla="*/ 3162290 h 4181987"/>
              <a:gd name="connsiteX227" fmla="*/ 1267324 w 4785878"/>
              <a:gd name="connsiteY227" fmla="*/ 3202173 h 4181987"/>
              <a:gd name="connsiteX228" fmla="*/ 1263697 w 4785878"/>
              <a:gd name="connsiteY228" fmla="*/ 3215640 h 4181987"/>
              <a:gd name="connsiteX229" fmla="*/ 1260589 w 4785878"/>
              <a:gd name="connsiteY229" fmla="*/ 3202173 h 4181987"/>
              <a:gd name="connsiteX230" fmla="*/ 1250226 w 4785878"/>
              <a:gd name="connsiteY230" fmla="*/ 3218748 h 4181987"/>
              <a:gd name="connsiteX231" fmla="*/ 1230537 w 4785878"/>
              <a:gd name="connsiteY231" fmla="*/ 3295406 h 4181987"/>
              <a:gd name="connsiteX232" fmla="*/ 1190642 w 4785878"/>
              <a:gd name="connsiteY232" fmla="*/ 3358598 h 4181987"/>
              <a:gd name="connsiteX233" fmla="*/ 1183907 w 4785878"/>
              <a:gd name="connsiteY233" fmla="*/ 3371547 h 4181987"/>
              <a:gd name="connsiteX234" fmla="*/ 1160591 w 4785878"/>
              <a:gd name="connsiteY234" fmla="*/ 3411430 h 4181987"/>
              <a:gd name="connsiteX235" fmla="*/ 1157482 w 4785878"/>
              <a:gd name="connsiteY235" fmla="*/ 3415055 h 4181987"/>
              <a:gd name="connsiteX236" fmla="*/ 1130540 w 4785878"/>
              <a:gd name="connsiteY236" fmla="*/ 3471513 h 4181987"/>
              <a:gd name="connsiteX237" fmla="*/ 1113960 w 4785878"/>
              <a:gd name="connsiteY237" fmla="*/ 3488088 h 4181987"/>
              <a:gd name="connsiteX238" fmla="*/ 1104116 w 4785878"/>
              <a:gd name="connsiteY238" fmla="*/ 3508289 h 4181987"/>
              <a:gd name="connsiteX239" fmla="*/ 1104116 w 4785878"/>
              <a:gd name="connsiteY239" fmla="*/ 3531079 h 4181987"/>
              <a:gd name="connsiteX240" fmla="*/ 1031061 w 4785878"/>
              <a:gd name="connsiteY240" fmla="*/ 3670929 h 4181987"/>
              <a:gd name="connsiteX241" fmla="*/ 991166 w 4785878"/>
              <a:gd name="connsiteY241" fmla="*/ 3753803 h 4181987"/>
              <a:gd name="connsiteX242" fmla="*/ 977695 w 4785878"/>
              <a:gd name="connsiteY242" fmla="*/ 3783845 h 4181987"/>
              <a:gd name="connsiteX243" fmla="*/ 941426 w 4785878"/>
              <a:gd name="connsiteY243" fmla="*/ 3873452 h 4181987"/>
              <a:gd name="connsiteX244" fmla="*/ 864744 w 4785878"/>
              <a:gd name="connsiteY244" fmla="*/ 4003461 h 4181987"/>
              <a:gd name="connsiteX245" fmla="*/ 844537 w 4785878"/>
              <a:gd name="connsiteY245" fmla="*/ 4046452 h 4181987"/>
              <a:gd name="connsiteX246" fmla="*/ 815005 w 4785878"/>
              <a:gd name="connsiteY246" fmla="*/ 4063026 h 4181987"/>
              <a:gd name="connsiteX247" fmla="*/ 775109 w 4785878"/>
              <a:gd name="connsiteY247" fmla="*/ 4059919 h 4181987"/>
              <a:gd name="connsiteX248" fmla="*/ 784953 w 4785878"/>
              <a:gd name="connsiteY248" fmla="*/ 4076493 h 4181987"/>
              <a:gd name="connsiteX249" fmla="*/ 758011 w 4785878"/>
              <a:gd name="connsiteY249" fmla="*/ 4120002 h 4181987"/>
              <a:gd name="connsiteX250" fmla="*/ 758011 w 4785878"/>
              <a:gd name="connsiteY250" fmla="*/ 4129844 h 4181987"/>
              <a:gd name="connsiteX251" fmla="*/ 745058 w 4785878"/>
              <a:gd name="connsiteY251" fmla="*/ 4159885 h 4181987"/>
              <a:gd name="connsiteX252" fmla="*/ 718116 w 4785878"/>
              <a:gd name="connsiteY252" fmla="*/ 4156260 h 4181987"/>
              <a:gd name="connsiteX253" fmla="*/ 684956 w 4785878"/>
              <a:gd name="connsiteY253" fmla="*/ 4146418 h 4181987"/>
              <a:gd name="connsiteX254" fmla="*/ 672003 w 4785878"/>
              <a:gd name="connsiteY254" fmla="*/ 4156260 h 4181987"/>
              <a:gd name="connsiteX255" fmla="*/ 665268 w 4785878"/>
              <a:gd name="connsiteY255" fmla="*/ 4162993 h 4181987"/>
              <a:gd name="connsiteX256" fmla="*/ 632107 w 4785878"/>
              <a:gd name="connsiteY256" fmla="*/ 4172834 h 4181987"/>
              <a:gd name="connsiteX257" fmla="*/ 618636 w 4785878"/>
              <a:gd name="connsiteY257" fmla="*/ 4172834 h 4181987"/>
              <a:gd name="connsiteX258" fmla="*/ 585477 w 4785878"/>
              <a:gd name="connsiteY258" fmla="*/ 4176460 h 4181987"/>
              <a:gd name="connsiteX259" fmla="*/ 562161 w 4785878"/>
              <a:gd name="connsiteY259" fmla="*/ 4179568 h 4181987"/>
              <a:gd name="connsiteX260" fmla="*/ 512422 w 4785878"/>
              <a:gd name="connsiteY260" fmla="*/ 4146418 h 4181987"/>
              <a:gd name="connsiteX261" fmla="*/ 435740 w 4785878"/>
              <a:gd name="connsiteY261" fmla="*/ 4096694 h 4181987"/>
              <a:gd name="connsiteX262" fmla="*/ 392736 w 4785878"/>
              <a:gd name="connsiteY262" fmla="*/ 4073386 h 4181987"/>
              <a:gd name="connsiteX263" fmla="*/ 362685 w 4785878"/>
              <a:gd name="connsiteY263" fmla="*/ 4036610 h 4181987"/>
              <a:gd name="connsiteX264" fmla="*/ 359058 w 4785878"/>
              <a:gd name="connsiteY264" fmla="*/ 4026769 h 4181987"/>
              <a:gd name="connsiteX265" fmla="*/ 306210 w 4785878"/>
              <a:gd name="connsiteY265" fmla="*/ 3959952 h 4181987"/>
              <a:gd name="connsiteX266" fmla="*/ 196368 w 4785878"/>
              <a:gd name="connsiteY266" fmla="*/ 3813886 h 4181987"/>
              <a:gd name="connsiteX267" fmla="*/ 182897 w 4785878"/>
              <a:gd name="connsiteY267" fmla="*/ 3787470 h 4181987"/>
              <a:gd name="connsiteX268" fmla="*/ 169426 w 4785878"/>
              <a:gd name="connsiteY268" fmla="*/ 3713920 h 4181987"/>
              <a:gd name="connsiteX269" fmla="*/ 209321 w 4785878"/>
              <a:gd name="connsiteY269" fmla="*/ 3800419 h 4181987"/>
              <a:gd name="connsiteX270" fmla="*/ 212948 w 4785878"/>
              <a:gd name="connsiteY270" fmla="*/ 3777111 h 4181987"/>
              <a:gd name="connsiteX271" fmla="*/ 206212 w 4785878"/>
              <a:gd name="connsiteY271" fmla="*/ 3760536 h 4181987"/>
              <a:gd name="connsiteX272" fmla="*/ 146110 w 4785878"/>
              <a:gd name="connsiteY272" fmla="*/ 3561121 h 4181987"/>
              <a:gd name="connsiteX273" fmla="*/ 103106 w 4785878"/>
              <a:gd name="connsiteY273" fmla="*/ 3345131 h 4181987"/>
              <a:gd name="connsiteX274" fmla="*/ 69946 w 4785878"/>
              <a:gd name="connsiteY274" fmla="*/ 3169023 h 4181987"/>
              <a:gd name="connsiteX275" fmla="*/ 53366 w 4785878"/>
              <a:gd name="connsiteY275" fmla="*/ 3042640 h 4181987"/>
              <a:gd name="connsiteX276" fmla="*/ 33160 w 4785878"/>
              <a:gd name="connsiteY276" fmla="*/ 2909524 h 4181987"/>
              <a:gd name="connsiteX277" fmla="*/ 33160 w 4785878"/>
              <a:gd name="connsiteY277" fmla="*/ 2866533 h 4181987"/>
              <a:gd name="connsiteX278" fmla="*/ 26424 w 4785878"/>
              <a:gd name="connsiteY278" fmla="*/ 2796608 h 4181987"/>
              <a:gd name="connsiteX279" fmla="*/ 16580 w 4785878"/>
              <a:gd name="connsiteY279" fmla="*/ 2676959 h 4181987"/>
              <a:gd name="connsiteX280" fmla="*/ 13471 w 4785878"/>
              <a:gd name="connsiteY280" fmla="*/ 2667118 h 4181987"/>
              <a:gd name="connsiteX281" fmla="*/ 23315 w 4785878"/>
              <a:gd name="connsiteY281" fmla="*/ 2803342 h 4181987"/>
              <a:gd name="connsiteX282" fmla="*/ 16580 w 4785878"/>
              <a:gd name="connsiteY282" fmla="*/ 2803342 h 4181987"/>
              <a:gd name="connsiteX283" fmla="*/ 9844 w 4785878"/>
              <a:gd name="connsiteY283" fmla="*/ 2680067 h 4181987"/>
              <a:gd name="connsiteX284" fmla="*/ 0 w 4785878"/>
              <a:gd name="connsiteY284" fmla="*/ 2450610 h 4181987"/>
              <a:gd name="connsiteX285" fmla="*/ 3627 w 4785878"/>
              <a:gd name="connsiteY285" fmla="*/ 2284862 h 4181987"/>
              <a:gd name="connsiteX286" fmla="*/ 3627 w 4785878"/>
              <a:gd name="connsiteY286" fmla="*/ 2145012 h 4181987"/>
              <a:gd name="connsiteX287" fmla="*/ 9844 w 4785878"/>
              <a:gd name="connsiteY287" fmla="*/ 2032096 h 4181987"/>
              <a:gd name="connsiteX288" fmla="*/ 9844 w 4785878"/>
              <a:gd name="connsiteY288" fmla="*/ 1955438 h 4181987"/>
              <a:gd name="connsiteX289" fmla="*/ 16580 w 4785878"/>
              <a:gd name="connsiteY289" fmla="*/ 1809372 h 4181987"/>
              <a:gd name="connsiteX290" fmla="*/ 23315 w 4785878"/>
              <a:gd name="connsiteY290" fmla="*/ 1706298 h 4181987"/>
              <a:gd name="connsiteX291" fmla="*/ 33160 w 4785878"/>
              <a:gd name="connsiteY291" fmla="*/ 1583023 h 4181987"/>
              <a:gd name="connsiteX292" fmla="*/ 53366 w 4785878"/>
              <a:gd name="connsiteY292" fmla="*/ 1327149 h 4181987"/>
              <a:gd name="connsiteX293" fmla="*/ 69946 w 4785878"/>
              <a:gd name="connsiteY293" fmla="*/ 1177458 h 4181987"/>
              <a:gd name="connsiteX294" fmla="*/ 76682 w 4785878"/>
              <a:gd name="connsiteY294" fmla="*/ 1117892 h 4181987"/>
              <a:gd name="connsiteX295" fmla="*/ 86526 w 4785878"/>
              <a:gd name="connsiteY295" fmla="*/ 1074384 h 4181987"/>
              <a:gd name="connsiteX296" fmla="*/ 96371 w 4785878"/>
              <a:gd name="connsiteY296" fmla="*/ 1004459 h 4181987"/>
              <a:gd name="connsiteX297" fmla="*/ 109842 w 4785878"/>
              <a:gd name="connsiteY297" fmla="*/ 914851 h 4181987"/>
              <a:gd name="connsiteX298" fmla="*/ 119686 w 4785878"/>
              <a:gd name="connsiteY298" fmla="*/ 854767 h 4181987"/>
              <a:gd name="connsiteX299" fmla="*/ 129530 w 4785878"/>
              <a:gd name="connsiteY299" fmla="*/ 775001 h 4181987"/>
              <a:gd name="connsiteX300" fmla="*/ 156473 w 4785878"/>
              <a:gd name="connsiteY300" fmla="*/ 655352 h 4181987"/>
              <a:gd name="connsiteX301" fmla="*/ 176161 w 4785878"/>
              <a:gd name="connsiteY301" fmla="*/ 562636 h 4181987"/>
              <a:gd name="connsiteX302" fmla="*/ 199477 w 4785878"/>
              <a:gd name="connsiteY302" fmla="*/ 472511 h 4181987"/>
              <a:gd name="connsiteX303" fmla="*/ 222792 w 4785878"/>
              <a:gd name="connsiteY303" fmla="*/ 403104 h 4181987"/>
              <a:gd name="connsiteX304" fmla="*/ 242999 w 4785878"/>
              <a:gd name="connsiteY304" fmla="*/ 369436 h 4181987"/>
              <a:gd name="connsiteX305" fmla="*/ 246108 w 4785878"/>
              <a:gd name="connsiteY305" fmla="*/ 363221 h 4181987"/>
              <a:gd name="connsiteX306" fmla="*/ 252843 w 4785878"/>
              <a:gd name="connsiteY306" fmla="*/ 339913 h 4181987"/>
              <a:gd name="connsiteX307" fmla="*/ 292739 w 4785878"/>
              <a:gd name="connsiteY307" fmla="*/ 333180 h 4181987"/>
              <a:gd name="connsiteX308" fmla="*/ 342478 w 4785878"/>
              <a:gd name="connsiteY308" fmla="*/ 326445 h 4181987"/>
              <a:gd name="connsiteX309" fmla="*/ 398953 w 4785878"/>
              <a:gd name="connsiteY309" fmla="*/ 316604 h 4181987"/>
              <a:gd name="connsiteX310" fmla="*/ 452320 w 4785878"/>
              <a:gd name="connsiteY310" fmla="*/ 300029 h 4181987"/>
              <a:gd name="connsiteX311" fmla="*/ 489106 w 4785878"/>
              <a:gd name="connsiteY311" fmla="*/ 293296 h 4181987"/>
              <a:gd name="connsiteX312" fmla="*/ 508795 w 4785878"/>
              <a:gd name="connsiteY312" fmla="*/ 303138 h 4181987"/>
              <a:gd name="connsiteX313" fmla="*/ 552317 w 4785878"/>
              <a:gd name="connsiteY313" fmla="*/ 319712 h 4181987"/>
              <a:gd name="connsiteX314" fmla="*/ 595321 w 4785878"/>
              <a:gd name="connsiteY314" fmla="*/ 329554 h 4181987"/>
              <a:gd name="connsiteX315" fmla="*/ 628481 w 4785878"/>
              <a:gd name="connsiteY315" fmla="*/ 326445 h 4181987"/>
              <a:gd name="connsiteX316" fmla="*/ 655423 w 4785878"/>
              <a:gd name="connsiteY316" fmla="*/ 333180 h 4181987"/>
              <a:gd name="connsiteX317" fmla="*/ 688583 w 4785878"/>
              <a:gd name="connsiteY317" fmla="*/ 346129 h 4181987"/>
              <a:gd name="connsiteX318" fmla="*/ 748167 w 4785878"/>
              <a:gd name="connsiteY318" fmla="*/ 359595 h 4181987"/>
              <a:gd name="connsiteX319" fmla="*/ 778218 w 4785878"/>
              <a:gd name="connsiteY319" fmla="*/ 363221 h 4181987"/>
              <a:gd name="connsiteX320" fmla="*/ 794798 w 4785878"/>
              <a:gd name="connsiteY320" fmla="*/ 366329 h 4181987"/>
              <a:gd name="connsiteX321" fmla="*/ 867853 w 4785878"/>
              <a:gd name="connsiteY321" fmla="*/ 416053 h 4181987"/>
              <a:gd name="connsiteX322" fmla="*/ 937799 w 4785878"/>
              <a:gd name="connsiteY322" fmla="*/ 462670 h 4181987"/>
              <a:gd name="connsiteX323" fmla="*/ 1027952 w 4785878"/>
              <a:gd name="connsiteY323" fmla="*/ 519128 h 4181987"/>
              <a:gd name="connsiteX324" fmla="*/ 1061112 w 4785878"/>
              <a:gd name="connsiteY324" fmla="*/ 589052 h 4181987"/>
              <a:gd name="connsiteX325" fmla="*/ 1064221 w 4785878"/>
              <a:gd name="connsiteY325" fmla="*/ 605627 h 4181987"/>
              <a:gd name="connsiteX326" fmla="*/ 1064221 w 4785878"/>
              <a:gd name="connsiteY326" fmla="*/ 632561 h 4181987"/>
              <a:gd name="connsiteX327" fmla="*/ 1061112 w 4785878"/>
              <a:gd name="connsiteY327" fmla="*/ 728902 h 4181987"/>
              <a:gd name="connsiteX328" fmla="*/ 1047641 w 4785878"/>
              <a:gd name="connsiteY328" fmla="*/ 795201 h 4181987"/>
              <a:gd name="connsiteX329" fmla="*/ 1044532 w 4785878"/>
              <a:gd name="connsiteY329" fmla="*/ 801935 h 4181987"/>
              <a:gd name="connsiteX330" fmla="*/ 1021217 w 4785878"/>
              <a:gd name="connsiteY330" fmla="*/ 917959 h 4181987"/>
              <a:gd name="connsiteX331" fmla="*/ 1010854 w 4785878"/>
              <a:gd name="connsiteY331" fmla="*/ 991510 h 4181987"/>
              <a:gd name="connsiteX332" fmla="*/ 984430 w 4785878"/>
              <a:gd name="connsiteY332" fmla="*/ 1174350 h 4181987"/>
              <a:gd name="connsiteX333" fmla="*/ 974586 w 4785878"/>
              <a:gd name="connsiteY333" fmla="*/ 1270691 h 4181987"/>
              <a:gd name="connsiteX334" fmla="*/ 974586 w 4785878"/>
              <a:gd name="connsiteY334" fmla="*/ 1277425 h 4181987"/>
              <a:gd name="connsiteX335" fmla="*/ 958006 w 4785878"/>
              <a:gd name="connsiteY335" fmla="*/ 1449906 h 4181987"/>
              <a:gd name="connsiteX336" fmla="*/ 931063 w 4785878"/>
              <a:gd name="connsiteY336" fmla="*/ 1609957 h 4181987"/>
              <a:gd name="connsiteX337" fmla="*/ 918111 w 4785878"/>
              <a:gd name="connsiteY337" fmla="*/ 1646214 h 4181987"/>
              <a:gd name="connsiteX338" fmla="*/ 904640 w 4785878"/>
              <a:gd name="connsiteY338" fmla="*/ 1772597 h 4181987"/>
              <a:gd name="connsiteX339" fmla="*/ 897904 w 4785878"/>
              <a:gd name="connsiteY339" fmla="*/ 1816106 h 4181987"/>
              <a:gd name="connsiteX340" fmla="*/ 897904 w 4785878"/>
              <a:gd name="connsiteY340" fmla="*/ 1855989 h 4181987"/>
              <a:gd name="connsiteX341" fmla="*/ 894795 w 4785878"/>
              <a:gd name="connsiteY341" fmla="*/ 1892246 h 4181987"/>
              <a:gd name="connsiteX342" fmla="*/ 891168 w 4785878"/>
              <a:gd name="connsiteY342" fmla="*/ 1905713 h 4181987"/>
              <a:gd name="connsiteX343" fmla="*/ 864744 w 4785878"/>
              <a:gd name="connsiteY343" fmla="*/ 2011896 h 4181987"/>
              <a:gd name="connsiteX344" fmla="*/ 851273 w 4785878"/>
              <a:gd name="connsiteY344" fmla="*/ 2068353 h 4181987"/>
              <a:gd name="connsiteX345" fmla="*/ 844537 w 4785878"/>
              <a:gd name="connsiteY345" fmla="*/ 2121704 h 4181987"/>
              <a:gd name="connsiteX346" fmla="*/ 838320 w 4785878"/>
              <a:gd name="connsiteY346" fmla="*/ 2158479 h 4181987"/>
              <a:gd name="connsiteX347" fmla="*/ 827957 w 4785878"/>
              <a:gd name="connsiteY347" fmla="*/ 2267769 h 4181987"/>
              <a:gd name="connsiteX348" fmla="*/ 811378 w 4785878"/>
              <a:gd name="connsiteY348" fmla="*/ 2400885 h 4181987"/>
              <a:gd name="connsiteX349" fmla="*/ 808269 w 4785878"/>
              <a:gd name="connsiteY349" fmla="*/ 2394152 h 4181987"/>
              <a:gd name="connsiteX350" fmla="*/ 804642 w 4785878"/>
              <a:gd name="connsiteY350" fmla="*/ 2394152 h 4181987"/>
              <a:gd name="connsiteX351" fmla="*/ 801533 w 4785878"/>
              <a:gd name="connsiteY351" fmla="*/ 2447502 h 4181987"/>
              <a:gd name="connsiteX352" fmla="*/ 801533 w 4785878"/>
              <a:gd name="connsiteY352" fmla="*/ 2547469 h 4181987"/>
              <a:gd name="connsiteX353" fmla="*/ 797907 w 4785878"/>
              <a:gd name="connsiteY353" fmla="*/ 2557310 h 4181987"/>
              <a:gd name="connsiteX354" fmla="*/ 788062 w 4785878"/>
              <a:gd name="connsiteY354" fmla="*/ 2593567 h 4181987"/>
              <a:gd name="connsiteX355" fmla="*/ 784953 w 4785878"/>
              <a:gd name="connsiteY355" fmla="*/ 2667118 h 4181987"/>
              <a:gd name="connsiteX356" fmla="*/ 784953 w 4785878"/>
              <a:gd name="connsiteY356" fmla="*/ 2700267 h 4181987"/>
              <a:gd name="connsiteX357" fmla="*/ 801533 w 4785878"/>
              <a:gd name="connsiteY357" fmla="*/ 2643810 h 4181987"/>
              <a:gd name="connsiteX358" fmla="*/ 808269 w 4785878"/>
              <a:gd name="connsiteY358" fmla="*/ 2676959 h 4181987"/>
              <a:gd name="connsiteX359" fmla="*/ 808269 w 4785878"/>
              <a:gd name="connsiteY359" fmla="*/ 2703375 h 4181987"/>
              <a:gd name="connsiteX360" fmla="*/ 804642 w 4785878"/>
              <a:gd name="connsiteY360" fmla="*/ 2753100 h 4181987"/>
              <a:gd name="connsiteX361" fmla="*/ 808269 w 4785878"/>
              <a:gd name="connsiteY361" fmla="*/ 2766567 h 4181987"/>
              <a:gd name="connsiteX362" fmla="*/ 811378 w 4785878"/>
              <a:gd name="connsiteY362" fmla="*/ 2789875 h 4181987"/>
              <a:gd name="connsiteX363" fmla="*/ 821222 w 4785878"/>
              <a:gd name="connsiteY363" fmla="*/ 2889842 h 4181987"/>
              <a:gd name="connsiteX364" fmla="*/ 831584 w 4785878"/>
              <a:gd name="connsiteY364" fmla="*/ 2986183 h 4181987"/>
              <a:gd name="connsiteX365" fmla="*/ 827957 w 4785878"/>
              <a:gd name="connsiteY365" fmla="*/ 3035907 h 4181987"/>
              <a:gd name="connsiteX366" fmla="*/ 827957 w 4785878"/>
              <a:gd name="connsiteY366" fmla="*/ 3092365 h 4181987"/>
              <a:gd name="connsiteX367" fmla="*/ 834693 w 4785878"/>
              <a:gd name="connsiteY367" fmla="*/ 3095991 h 4181987"/>
              <a:gd name="connsiteX368" fmla="*/ 841428 w 4785878"/>
              <a:gd name="connsiteY368" fmla="*/ 3099098 h 4181987"/>
              <a:gd name="connsiteX369" fmla="*/ 841428 w 4785878"/>
              <a:gd name="connsiteY369" fmla="*/ 3152449 h 4181987"/>
              <a:gd name="connsiteX370" fmla="*/ 848164 w 4785878"/>
              <a:gd name="connsiteY370" fmla="*/ 3169023 h 4181987"/>
              <a:gd name="connsiteX371" fmla="*/ 848164 w 4785878"/>
              <a:gd name="connsiteY371" fmla="*/ 3175757 h 4181987"/>
              <a:gd name="connsiteX372" fmla="*/ 851273 w 4785878"/>
              <a:gd name="connsiteY372" fmla="*/ 3218748 h 4181987"/>
              <a:gd name="connsiteX373" fmla="*/ 858008 w 4785878"/>
              <a:gd name="connsiteY373" fmla="*/ 3261739 h 4181987"/>
              <a:gd name="connsiteX374" fmla="*/ 858008 w 4785878"/>
              <a:gd name="connsiteY374" fmla="*/ 3285047 h 4181987"/>
              <a:gd name="connsiteX375" fmla="*/ 871479 w 4785878"/>
              <a:gd name="connsiteY375" fmla="*/ 3394855 h 4181987"/>
              <a:gd name="connsiteX376" fmla="*/ 878215 w 4785878"/>
              <a:gd name="connsiteY376" fmla="*/ 3418163 h 4181987"/>
              <a:gd name="connsiteX377" fmla="*/ 891168 w 4785878"/>
              <a:gd name="connsiteY377" fmla="*/ 3405214 h 4181987"/>
              <a:gd name="connsiteX378" fmla="*/ 1094271 w 4785878"/>
              <a:gd name="connsiteY378" fmla="*/ 3032799 h 4181987"/>
              <a:gd name="connsiteX379" fmla="*/ 1204113 w 4785878"/>
              <a:gd name="connsiteY379" fmla="*/ 2819917 h 4181987"/>
              <a:gd name="connsiteX380" fmla="*/ 1233646 w 4785878"/>
              <a:gd name="connsiteY380" fmla="*/ 2763459 h 4181987"/>
              <a:gd name="connsiteX381" fmla="*/ 1283904 w 4785878"/>
              <a:gd name="connsiteY381" fmla="*/ 2670226 h 4181987"/>
              <a:gd name="connsiteX382" fmla="*/ 1330017 w 4785878"/>
              <a:gd name="connsiteY382" fmla="*/ 2567151 h 4181987"/>
              <a:gd name="connsiteX383" fmla="*/ 1387010 w 4785878"/>
              <a:gd name="connsiteY383" fmla="*/ 2457343 h 4181987"/>
              <a:gd name="connsiteX384" fmla="*/ 1410325 w 4785878"/>
              <a:gd name="connsiteY384" fmla="*/ 2407619 h 4181987"/>
              <a:gd name="connsiteX385" fmla="*/ 1503069 w 4785878"/>
              <a:gd name="connsiteY385" fmla="*/ 2194736 h 4181987"/>
              <a:gd name="connsiteX386" fmla="*/ 1589595 w 4785878"/>
              <a:gd name="connsiteY386" fmla="*/ 1995321 h 4181987"/>
              <a:gd name="connsiteX387" fmla="*/ 1616537 w 4785878"/>
              <a:gd name="connsiteY387" fmla="*/ 1941971 h 4181987"/>
              <a:gd name="connsiteX388" fmla="*/ 1639853 w 4785878"/>
              <a:gd name="connsiteY388" fmla="*/ 1885513 h 4181987"/>
              <a:gd name="connsiteX389" fmla="*/ 1679748 w 4785878"/>
              <a:gd name="connsiteY389" fmla="*/ 1816106 h 4181987"/>
              <a:gd name="connsiteX390" fmla="*/ 1696328 w 4785878"/>
              <a:gd name="connsiteY390" fmla="*/ 1765863 h 4181987"/>
              <a:gd name="connsiteX391" fmla="*/ 1716017 w 4785878"/>
              <a:gd name="connsiteY391" fmla="*/ 1722873 h 4181987"/>
              <a:gd name="connsiteX392" fmla="*/ 1725861 w 4785878"/>
              <a:gd name="connsiteY392" fmla="*/ 1692831 h 4181987"/>
              <a:gd name="connsiteX393" fmla="*/ 1742441 w 4785878"/>
              <a:gd name="connsiteY393" fmla="*/ 1536406 h 4181987"/>
              <a:gd name="connsiteX394" fmla="*/ 1746067 w 4785878"/>
              <a:gd name="connsiteY394" fmla="*/ 1460266 h 4181987"/>
              <a:gd name="connsiteX395" fmla="*/ 1739332 w 4785878"/>
              <a:gd name="connsiteY395" fmla="*/ 1430224 h 4181987"/>
              <a:gd name="connsiteX396" fmla="*/ 1746067 w 4785878"/>
              <a:gd name="connsiteY396" fmla="*/ 1376874 h 4181987"/>
              <a:gd name="connsiteX397" fmla="*/ 1759021 w 4785878"/>
              <a:gd name="connsiteY397" fmla="*/ 1263958 h 4181987"/>
              <a:gd name="connsiteX398" fmla="*/ 1776119 w 4785878"/>
              <a:gd name="connsiteY398" fmla="*/ 1167617 h 4181987"/>
              <a:gd name="connsiteX399" fmla="*/ 1779228 w 4785878"/>
              <a:gd name="connsiteY399" fmla="*/ 1141201 h 4181987"/>
              <a:gd name="connsiteX400" fmla="*/ 1802543 w 4785878"/>
              <a:gd name="connsiteY400" fmla="*/ 938160 h 4181987"/>
              <a:gd name="connsiteX401" fmla="*/ 1855909 w 4785878"/>
              <a:gd name="connsiteY401" fmla="*/ 638777 h 4181987"/>
              <a:gd name="connsiteX402" fmla="*/ 1935700 w 4785878"/>
              <a:gd name="connsiteY402" fmla="*/ 392745 h 4181987"/>
              <a:gd name="connsiteX403" fmla="*/ 1942436 w 4785878"/>
              <a:gd name="connsiteY403" fmla="*/ 373063 h 4181987"/>
              <a:gd name="connsiteX404" fmla="*/ 1968860 w 4785878"/>
              <a:gd name="connsiteY404" fmla="*/ 339913 h 4181987"/>
              <a:gd name="connsiteX405" fmla="*/ 1998911 w 4785878"/>
              <a:gd name="connsiteY405" fmla="*/ 326445 h 4181987"/>
              <a:gd name="connsiteX406" fmla="*/ 2005646 w 4785878"/>
              <a:gd name="connsiteY406" fmla="*/ 323338 h 4181987"/>
              <a:gd name="connsiteX407" fmla="*/ 2041915 w 4785878"/>
              <a:gd name="connsiteY407" fmla="*/ 289670 h 4181987"/>
              <a:gd name="connsiteX408" fmla="*/ 2081810 w 4785878"/>
              <a:gd name="connsiteY408" fmla="*/ 263254 h 4181987"/>
              <a:gd name="connsiteX409" fmla="*/ 2111861 w 4785878"/>
              <a:gd name="connsiteY409" fmla="*/ 213530 h 4181987"/>
              <a:gd name="connsiteX410" fmla="*/ 2114970 w 4785878"/>
              <a:gd name="connsiteY410" fmla="*/ 206796 h 4181987"/>
              <a:gd name="connsiteX411" fmla="*/ 2138286 w 4785878"/>
              <a:gd name="connsiteY411" fmla="*/ 193329 h 4181987"/>
              <a:gd name="connsiteX412" fmla="*/ 2198387 w 4785878"/>
              <a:gd name="connsiteY412" fmla="*/ 183488 h 4181987"/>
              <a:gd name="connsiteX413" fmla="*/ 2357969 w 4785878"/>
              <a:gd name="connsiteY413" fmla="*/ 190222 h 4181987"/>
              <a:gd name="connsiteX414" fmla="*/ 2470919 w 4785878"/>
              <a:gd name="connsiteY414" fmla="*/ 196955 h 4181987"/>
              <a:gd name="connsiteX415" fmla="*/ 2564181 w 4785878"/>
              <a:gd name="connsiteY415" fmla="*/ 213530 h 4181987"/>
              <a:gd name="connsiteX416" fmla="*/ 2653816 w 4785878"/>
              <a:gd name="connsiteY416" fmla="*/ 249788 h 4181987"/>
              <a:gd name="connsiteX417" fmla="*/ 2660552 w 4785878"/>
              <a:gd name="connsiteY417" fmla="*/ 253413 h 4181987"/>
              <a:gd name="connsiteX418" fmla="*/ 2756922 w 4785878"/>
              <a:gd name="connsiteY418" fmla="*/ 309871 h 4181987"/>
              <a:gd name="connsiteX419" fmla="*/ 2823760 w 4785878"/>
              <a:gd name="connsiteY419" fmla="*/ 359595 h 4181987"/>
              <a:gd name="connsiteX420" fmla="*/ 2846557 w 4785878"/>
              <a:gd name="connsiteY420" fmla="*/ 399479 h 4181987"/>
              <a:gd name="connsiteX421" fmla="*/ 2880235 w 4785878"/>
              <a:gd name="connsiteY421" fmla="*/ 485978 h 4181987"/>
              <a:gd name="connsiteX422" fmla="*/ 2883344 w 4785878"/>
              <a:gd name="connsiteY422" fmla="*/ 519128 h 4181987"/>
              <a:gd name="connsiteX423" fmla="*/ 2860028 w 4785878"/>
              <a:gd name="connsiteY423" fmla="*/ 638777 h 4181987"/>
              <a:gd name="connsiteX424" fmla="*/ 2853292 w 4785878"/>
              <a:gd name="connsiteY424" fmla="*/ 748585 h 4181987"/>
              <a:gd name="connsiteX425" fmla="*/ 2836713 w 4785878"/>
              <a:gd name="connsiteY425" fmla="*/ 831977 h 4181987"/>
              <a:gd name="connsiteX426" fmla="*/ 2803553 w 4785878"/>
              <a:gd name="connsiteY426" fmla="*/ 981150 h 4181987"/>
              <a:gd name="connsiteX427" fmla="*/ 2796817 w 4785878"/>
              <a:gd name="connsiteY427" fmla="*/ 1014818 h 4181987"/>
              <a:gd name="connsiteX428" fmla="*/ 2783864 w 4785878"/>
              <a:gd name="connsiteY428" fmla="*/ 1061435 h 4181987"/>
              <a:gd name="connsiteX429" fmla="*/ 2766766 w 4785878"/>
              <a:gd name="connsiteY429" fmla="*/ 1151042 h 4181987"/>
              <a:gd name="connsiteX430" fmla="*/ 2753814 w 4785878"/>
              <a:gd name="connsiteY430" fmla="*/ 1233916 h 4181987"/>
              <a:gd name="connsiteX431" fmla="*/ 2723762 w 4785878"/>
              <a:gd name="connsiteY431" fmla="*/ 1393448 h 4181987"/>
              <a:gd name="connsiteX432" fmla="*/ 2707182 w 4785878"/>
              <a:gd name="connsiteY432" fmla="*/ 1500149 h 4181987"/>
              <a:gd name="connsiteX433" fmla="*/ 2693711 w 4785878"/>
              <a:gd name="connsiteY433" fmla="*/ 1540032 h 4181987"/>
              <a:gd name="connsiteX434" fmla="*/ 2693711 w 4785878"/>
              <a:gd name="connsiteY434" fmla="*/ 1573181 h 4181987"/>
              <a:gd name="connsiteX435" fmla="*/ 2693711 w 4785878"/>
              <a:gd name="connsiteY435" fmla="*/ 1599597 h 4181987"/>
              <a:gd name="connsiteX436" fmla="*/ 2660552 w 4785878"/>
              <a:gd name="connsiteY436" fmla="*/ 1659681 h 4181987"/>
              <a:gd name="connsiteX437" fmla="*/ 2653816 w 4785878"/>
              <a:gd name="connsiteY437" fmla="*/ 1679364 h 4181987"/>
              <a:gd name="connsiteX438" fmla="*/ 2647080 w 4785878"/>
              <a:gd name="connsiteY438" fmla="*/ 1729606 h 4181987"/>
              <a:gd name="connsiteX439" fmla="*/ 2647080 w 4785878"/>
              <a:gd name="connsiteY439" fmla="*/ 1739447 h 4181987"/>
              <a:gd name="connsiteX440" fmla="*/ 2640863 w 4785878"/>
              <a:gd name="connsiteY440" fmla="*/ 1769489 h 4181987"/>
              <a:gd name="connsiteX441" fmla="*/ 2630500 w 4785878"/>
              <a:gd name="connsiteY441" fmla="*/ 1792797 h 4181987"/>
              <a:gd name="connsiteX442" fmla="*/ 2630500 w 4785878"/>
              <a:gd name="connsiteY442" fmla="*/ 1779330 h 4181987"/>
              <a:gd name="connsiteX443" fmla="*/ 2630500 w 4785878"/>
              <a:gd name="connsiteY443" fmla="*/ 1769489 h 4181987"/>
              <a:gd name="connsiteX444" fmla="*/ 2630500 w 4785878"/>
              <a:gd name="connsiteY444" fmla="*/ 1725980 h 4181987"/>
              <a:gd name="connsiteX445" fmla="*/ 2634127 w 4785878"/>
              <a:gd name="connsiteY445" fmla="*/ 1673148 h 4181987"/>
              <a:gd name="connsiteX446" fmla="*/ 2627392 w 4785878"/>
              <a:gd name="connsiteY446" fmla="*/ 1662789 h 4181987"/>
              <a:gd name="connsiteX447" fmla="*/ 2620656 w 4785878"/>
              <a:gd name="connsiteY447" fmla="*/ 1679364 h 4181987"/>
              <a:gd name="connsiteX448" fmla="*/ 2617548 w 4785878"/>
              <a:gd name="connsiteY448" fmla="*/ 1749289 h 4181987"/>
              <a:gd name="connsiteX449" fmla="*/ 2610812 w 4785878"/>
              <a:gd name="connsiteY449" fmla="*/ 1859097 h 4181987"/>
              <a:gd name="connsiteX450" fmla="*/ 2604077 w 4785878"/>
              <a:gd name="connsiteY450" fmla="*/ 1955438 h 4181987"/>
              <a:gd name="connsiteX451" fmla="*/ 2604077 w 4785878"/>
              <a:gd name="connsiteY451" fmla="*/ 1995321 h 4181987"/>
              <a:gd name="connsiteX452" fmla="*/ 2604077 w 4785878"/>
              <a:gd name="connsiteY452" fmla="*/ 2005162 h 4181987"/>
              <a:gd name="connsiteX453" fmla="*/ 2600968 w 4785878"/>
              <a:gd name="connsiteY453" fmla="*/ 2071979 h 4181987"/>
              <a:gd name="connsiteX454" fmla="*/ 2600968 w 4785878"/>
              <a:gd name="connsiteY454" fmla="*/ 2148120 h 4181987"/>
              <a:gd name="connsiteX455" fmla="*/ 2597341 w 4785878"/>
              <a:gd name="connsiteY455" fmla="*/ 2211311 h 4181987"/>
              <a:gd name="connsiteX456" fmla="*/ 2597341 w 4785878"/>
              <a:gd name="connsiteY456" fmla="*/ 2278128 h 4181987"/>
              <a:gd name="connsiteX457" fmla="*/ 2594232 w 4785878"/>
              <a:gd name="connsiteY457" fmla="*/ 2330960 h 4181987"/>
              <a:gd name="connsiteX458" fmla="*/ 2587496 w 4785878"/>
              <a:gd name="connsiteY458" fmla="*/ 2344427 h 4181987"/>
              <a:gd name="connsiteX459" fmla="*/ 2583870 w 4785878"/>
              <a:gd name="connsiteY459" fmla="*/ 2367736 h 4181987"/>
              <a:gd name="connsiteX460" fmla="*/ 2597341 w 4785878"/>
              <a:gd name="connsiteY460" fmla="*/ 2357894 h 4181987"/>
              <a:gd name="connsiteX461" fmla="*/ 2600968 w 4785878"/>
              <a:gd name="connsiteY461" fmla="*/ 2381203 h 4181987"/>
              <a:gd name="connsiteX462" fmla="*/ 2607185 w 4785878"/>
              <a:gd name="connsiteY462" fmla="*/ 2507586 h 4181987"/>
              <a:gd name="connsiteX463" fmla="*/ 2604077 w 4785878"/>
              <a:gd name="connsiteY463" fmla="*/ 2587352 h 4181987"/>
              <a:gd name="connsiteX464" fmla="*/ 2607185 w 4785878"/>
              <a:gd name="connsiteY464" fmla="*/ 2603927 h 4181987"/>
              <a:gd name="connsiteX465" fmla="*/ 2604077 w 4785878"/>
              <a:gd name="connsiteY465" fmla="*/ 2620501 h 4181987"/>
              <a:gd name="connsiteX466" fmla="*/ 2607185 w 4785878"/>
              <a:gd name="connsiteY466" fmla="*/ 2656759 h 4181987"/>
              <a:gd name="connsiteX467" fmla="*/ 2613921 w 4785878"/>
              <a:gd name="connsiteY467" fmla="*/ 2683693 h 4181987"/>
              <a:gd name="connsiteX468" fmla="*/ 2607185 w 4785878"/>
              <a:gd name="connsiteY468" fmla="*/ 2729791 h 4181987"/>
              <a:gd name="connsiteX469" fmla="*/ 2610812 w 4785878"/>
              <a:gd name="connsiteY469" fmla="*/ 2746884 h 4181987"/>
              <a:gd name="connsiteX470" fmla="*/ 2613921 w 4785878"/>
              <a:gd name="connsiteY470" fmla="*/ 2796608 h 4181987"/>
              <a:gd name="connsiteX471" fmla="*/ 2613921 w 4785878"/>
              <a:gd name="connsiteY471" fmla="*/ 2853066 h 4181987"/>
              <a:gd name="connsiteX472" fmla="*/ 2613921 w 4785878"/>
              <a:gd name="connsiteY472" fmla="*/ 2889842 h 4181987"/>
              <a:gd name="connsiteX473" fmla="*/ 2604077 w 4785878"/>
              <a:gd name="connsiteY473" fmla="*/ 2899683 h 4181987"/>
              <a:gd name="connsiteX474" fmla="*/ 2607185 w 4785878"/>
              <a:gd name="connsiteY474" fmla="*/ 2909524 h 4181987"/>
              <a:gd name="connsiteX475" fmla="*/ 2613921 w 4785878"/>
              <a:gd name="connsiteY475" fmla="*/ 2929725 h 4181987"/>
              <a:gd name="connsiteX476" fmla="*/ 2617548 w 4785878"/>
              <a:gd name="connsiteY476" fmla="*/ 2953033 h 4181987"/>
              <a:gd name="connsiteX477" fmla="*/ 2617548 w 4785878"/>
              <a:gd name="connsiteY477" fmla="*/ 2962874 h 4181987"/>
              <a:gd name="connsiteX478" fmla="*/ 2613921 w 4785878"/>
              <a:gd name="connsiteY478" fmla="*/ 2989290 h 4181987"/>
              <a:gd name="connsiteX479" fmla="*/ 2604077 w 4785878"/>
              <a:gd name="connsiteY479" fmla="*/ 3019332 h 4181987"/>
              <a:gd name="connsiteX480" fmla="*/ 2600968 w 4785878"/>
              <a:gd name="connsiteY480" fmla="*/ 3042640 h 4181987"/>
              <a:gd name="connsiteX481" fmla="*/ 2600968 w 4785878"/>
              <a:gd name="connsiteY481" fmla="*/ 3099098 h 4181987"/>
              <a:gd name="connsiteX482" fmla="*/ 2607185 w 4785878"/>
              <a:gd name="connsiteY482" fmla="*/ 3145715 h 4181987"/>
              <a:gd name="connsiteX483" fmla="*/ 2610812 w 4785878"/>
              <a:gd name="connsiteY483" fmla="*/ 3165398 h 4181987"/>
              <a:gd name="connsiteX484" fmla="*/ 2620656 w 4785878"/>
              <a:gd name="connsiteY484" fmla="*/ 3245164 h 4181987"/>
              <a:gd name="connsiteX485" fmla="*/ 2620656 w 4785878"/>
              <a:gd name="connsiteY485" fmla="*/ 3278831 h 4181987"/>
              <a:gd name="connsiteX486" fmla="*/ 2627392 w 4785878"/>
              <a:gd name="connsiteY486" fmla="*/ 3311981 h 4181987"/>
              <a:gd name="connsiteX487" fmla="*/ 2627392 w 4785878"/>
              <a:gd name="connsiteY487" fmla="*/ 3321822 h 4181987"/>
              <a:gd name="connsiteX488" fmla="*/ 2620656 w 4785878"/>
              <a:gd name="connsiteY488" fmla="*/ 3348238 h 4181987"/>
              <a:gd name="connsiteX489" fmla="*/ 2617548 w 4785878"/>
              <a:gd name="connsiteY489" fmla="*/ 3354972 h 4181987"/>
              <a:gd name="connsiteX490" fmla="*/ 2604077 w 4785878"/>
              <a:gd name="connsiteY490" fmla="*/ 3394855 h 4181987"/>
              <a:gd name="connsiteX491" fmla="*/ 2607185 w 4785878"/>
              <a:gd name="connsiteY491" fmla="*/ 3405214 h 4181987"/>
              <a:gd name="connsiteX492" fmla="*/ 2610812 w 4785878"/>
              <a:gd name="connsiteY492" fmla="*/ 3391747 h 4181987"/>
              <a:gd name="connsiteX493" fmla="*/ 2620656 w 4785878"/>
              <a:gd name="connsiteY493" fmla="*/ 3385014 h 4181987"/>
              <a:gd name="connsiteX494" fmla="*/ 2623765 w 4785878"/>
              <a:gd name="connsiteY494" fmla="*/ 3381906 h 4181987"/>
              <a:gd name="connsiteX495" fmla="*/ 2630500 w 4785878"/>
              <a:gd name="connsiteY495" fmla="*/ 3361705 h 4181987"/>
              <a:gd name="connsiteX496" fmla="*/ 2634127 w 4785878"/>
              <a:gd name="connsiteY496" fmla="*/ 3338397 h 4181987"/>
              <a:gd name="connsiteX497" fmla="*/ 2650707 w 4785878"/>
              <a:gd name="connsiteY497" fmla="*/ 3408322 h 4181987"/>
              <a:gd name="connsiteX498" fmla="*/ 2667287 w 4785878"/>
              <a:gd name="connsiteY498" fmla="*/ 3451313 h 4181987"/>
              <a:gd name="connsiteX499" fmla="*/ 2717027 w 4785878"/>
              <a:gd name="connsiteY499" fmla="*/ 3408322 h 4181987"/>
              <a:gd name="connsiteX500" fmla="*/ 2890079 w 4785878"/>
              <a:gd name="connsiteY500" fmla="*/ 3192332 h 4181987"/>
              <a:gd name="connsiteX501" fmla="*/ 2983341 w 4785878"/>
              <a:gd name="connsiteY501" fmla="*/ 3062323 h 4181987"/>
              <a:gd name="connsiteX502" fmla="*/ 3119607 w 4785878"/>
              <a:gd name="connsiteY502" fmla="*/ 2856692 h 4181987"/>
              <a:gd name="connsiteX503" fmla="*/ 3258981 w 4785878"/>
              <a:gd name="connsiteY503" fmla="*/ 2627235 h 4181987"/>
              <a:gd name="connsiteX504" fmla="*/ 3349135 w 4785878"/>
              <a:gd name="connsiteY504" fmla="*/ 2470810 h 4181987"/>
              <a:gd name="connsiteX505" fmla="*/ 3455349 w 4785878"/>
              <a:gd name="connsiteY505" fmla="*/ 2278128 h 4181987"/>
              <a:gd name="connsiteX506" fmla="*/ 3555346 w 4785878"/>
              <a:gd name="connsiteY506" fmla="*/ 2078195 h 4181987"/>
              <a:gd name="connsiteX507" fmla="*/ 3624774 w 4785878"/>
              <a:gd name="connsiteY507" fmla="*/ 1932129 h 4181987"/>
              <a:gd name="connsiteX508" fmla="*/ 3708192 w 4785878"/>
              <a:gd name="connsiteY508" fmla="*/ 1762756 h 4181987"/>
              <a:gd name="connsiteX509" fmla="*/ 3791092 w 4785878"/>
              <a:gd name="connsiteY509" fmla="*/ 1586648 h 4181987"/>
              <a:gd name="connsiteX510" fmla="*/ 3857929 w 4785878"/>
              <a:gd name="connsiteY510" fmla="*/ 1446799 h 4181987"/>
              <a:gd name="connsiteX511" fmla="*/ 3947564 w 4785878"/>
              <a:gd name="connsiteY511" fmla="*/ 1244275 h 4181987"/>
              <a:gd name="connsiteX512" fmla="*/ 4123725 w 4785878"/>
              <a:gd name="connsiteY512" fmla="*/ 785360 h 4181987"/>
              <a:gd name="connsiteX513" fmla="*/ 4167248 w 4785878"/>
              <a:gd name="connsiteY513" fmla="*/ 622202 h 4181987"/>
              <a:gd name="connsiteX514" fmla="*/ 4183827 w 4785878"/>
              <a:gd name="connsiteY514" fmla="*/ 452829 h 4181987"/>
              <a:gd name="connsiteX515" fmla="*/ 4193671 w 4785878"/>
              <a:gd name="connsiteY515" fmla="*/ 369436 h 4181987"/>
              <a:gd name="connsiteX516" fmla="*/ 4216987 w 4785878"/>
              <a:gd name="connsiteY516" fmla="*/ 319712 h 4181987"/>
              <a:gd name="connsiteX517" fmla="*/ 4223723 w 4785878"/>
              <a:gd name="connsiteY517" fmla="*/ 296404 h 4181987"/>
              <a:gd name="connsiteX518" fmla="*/ 4236676 w 4785878"/>
              <a:gd name="connsiteY518" fmla="*/ 269988 h 4181987"/>
              <a:gd name="connsiteX519" fmla="*/ 4250147 w 4785878"/>
              <a:gd name="connsiteY519" fmla="*/ 263254 h 4181987"/>
              <a:gd name="connsiteX520" fmla="*/ 4277089 w 4785878"/>
              <a:gd name="connsiteY520" fmla="*/ 220264 h 4181987"/>
              <a:gd name="connsiteX521" fmla="*/ 4310249 w 4785878"/>
              <a:gd name="connsiteY521" fmla="*/ 160180 h 4181987"/>
              <a:gd name="connsiteX522" fmla="*/ 4323202 w 4785878"/>
              <a:gd name="connsiteY522" fmla="*/ 130138 h 4181987"/>
              <a:gd name="connsiteX523" fmla="*/ 4353253 w 4785878"/>
              <a:gd name="connsiteY523" fmla="*/ 96989 h 4181987"/>
              <a:gd name="connsiteX524" fmla="*/ 4436670 w 4785878"/>
              <a:gd name="connsiteY524" fmla="*/ 47264 h 4181987"/>
              <a:gd name="connsiteX525" fmla="*/ 4463095 w 4785878"/>
              <a:gd name="connsiteY525" fmla="*/ 30689 h 4181987"/>
              <a:gd name="connsiteX526" fmla="*/ 4489519 w 4785878"/>
              <a:gd name="connsiteY526" fmla="*/ 23955 h 4181987"/>
              <a:gd name="connsiteX527" fmla="*/ 4545994 w 4785878"/>
              <a:gd name="connsiteY527" fmla="*/ 7381 h 4181987"/>
              <a:gd name="connsiteX528" fmla="*/ 4569309 w 4785878"/>
              <a:gd name="connsiteY528" fmla="*/ 0 h 418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Lst>
            <a:rect l="l" t="t" r="r" b="b"/>
            <a:pathLst>
              <a:path w="4785878" h="4181987">
                <a:moveTo>
                  <a:pt x="1968860" y="3880186"/>
                </a:moveTo>
                <a:cubicBezTo>
                  <a:pt x="1975595" y="3886919"/>
                  <a:pt x="1971968" y="3900386"/>
                  <a:pt x="1982331" y="3907120"/>
                </a:cubicBezTo>
                <a:cubicBezTo>
                  <a:pt x="1992175" y="3913335"/>
                  <a:pt x="1992175" y="3926802"/>
                  <a:pt x="2002020" y="3933536"/>
                </a:cubicBezTo>
                <a:cubicBezTo>
                  <a:pt x="1998911" y="3913335"/>
                  <a:pt x="1982331" y="3896760"/>
                  <a:pt x="1968860" y="3880186"/>
                </a:cubicBezTo>
                <a:close/>
                <a:moveTo>
                  <a:pt x="2580761" y="2826650"/>
                </a:moveTo>
                <a:cubicBezTo>
                  <a:pt x="2574025" y="2826650"/>
                  <a:pt x="2574025" y="2833384"/>
                  <a:pt x="2570916" y="2836491"/>
                </a:cubicBezTo>
                <a:cubicBezTo>
                  <a:pt x="2570916" y="2839599"/>
                  <a:pt x="2570916" y="2843225"/>
                  <a:pt x="2570916" y="2846333"/>
                </a:cubicBezTo>
                <a:cubicBezTo>
                  <a:pt x="2567290" y="2869641"/>
                  <a:pt x="2580761" y="2892949"/>
                  <a:pt x="2570916" y="2919883"/>
                </a:cubicBezTo>
                <a:cubicBezTo>
                  <a:pt x="2580761" y="2939566"/>
                  <a:pt x="2577652" y="2959767"/>
                  <a:pt x="2580761" y="2976341"/>
                </a:cubicBezTo>
                <a:cubicBezTo>
                  <a:pt x="2583870" y="2996024"/>
                  <a:pt x="2580761" y="3012599"/>
                  <a:pt x="2590605" y="3032799"/>
                </a:cubicBezTo>
                <a:cubicBezTo>
                  <a:pt x="2604077" y="3012599"/>
                  <a:pt x="2600968" y="2992916"/>
                  <a:pt x="2600968" y="2972716"/>
                </a:cubicBezTo>
                <a:cubicBezTo>
                  <a:pt x="2600968" y="2942674"/>
                  <a:pt x="2594232" y="2916258"/>
                  <a:pt x="2594232" y="2886216"/>
                </a:cubicBezTo>
                <a:cubicBezTo>
                  <a:pt x="2594232" y="2876375"/>
                  <a:pt x="2594232" y="2862908"/>
                  <a:pt x="2583870" y="2856692"/>
                </a:cubicBezTo>
                <a:cubicBezTo>
                  <a:pt x="2577652" y="2853066"/>
                  <a:pt x="2577652" y="2846333"/>
                  <a:pt x="2580761" y="2839599"/>
                </a:cubicBezTo>
                <a:cubicBezTo>
                  <a:pt x="2583870" y="2836491"/>
                  <a:pt x="2583870" y="2829758"/>
                  <a:pt x="2580761" y="2826650"/>
                </a:cubicBezTo>
                <a:close/>
                <a:moveTo>
                  <a:pt x="797907" y="2813183"/>
                </a:moveTo>
                <a:cubicBezTo>
                  <a:pt x="801533" y="2856692"/>
                  <a:pt x="801533" y="2902791"/>
                  <a:pt x="811378" y="2946299"/>
                </a:cubicBezTo>
                <a:cubicBezTo>
                  <a:pt x="815005" y="2922991"/>
                  <a:pt x="811378" y="2896575"/>
                  <a:pt x="808269" y="2873267"/>
                </a:cubicBezTo>
                <a:cubicBezTo>
                  <a:pt x="804642" y="2866533"/>
                  <a:pt x="801533" y="2856692"/>
                  <a:pt x="804642" y="2849958"/>
                </a:cubicBezTo>
                <a:cubicBezTo>
                  <a:pt x="808269" y="2836491"/>
                  <a:pt x="804642" y="2823024"/>
                  <a:pt x="797907" y="2813183"/>
                </a:cubicBezTo>
                <a:close/>
                <a:moveTo>
                  <a:pt x="768374" y="2713216"/>
                </a:moveTo>
                <a:cubicBezTo>
                  <a:pt x="758011" y="2723576"/>
                  <a:pt x="761638" y="2736525"/>
                  <a:pt x="761638" y="2746884"/>
                </a:cubicBezTo>
                <a:cubicBezTo>
                  <a:pt x="761638" y="2756725"/>
                  <a:pt x="764747" y="2770192"/>
                  <a:pt x="758011" y="2776408"/>
                </a:cubicBezTo>
                <a:cubicBezTo>
                  <a:pt x="751794" y="2786767"/>
                  <a:pt x="751794" y="2799716"/>
                  <a:pt x="751794" y="2810075"/>
                </a:cubicBezTo>
                <a:cubicBezTo>
                  <a:pt x="754903" y="2823024"/>
                  <a:pt x="754903" y="2836491"/>
                  <a:pt x="751794" y="2849958"/>
                </a:cubicBezTo>
                <a:cubicBezTo>
                  <a:pt x="748167" y="2862908"/>
                  <a:pt x="741432" y="2873267"/>
                  <a:pt x="751794" y="2886216"/>
                </a:cubicBezTo>
                <a:cubicBezTo>
                  <a:pt x="754903" y="2889842"/>
                  <a:pt x="751794" y="2892949"/>
                  <a:pt x="751794" y="2892949"/>
                </a:cubicBezTo>
                <a:cubicBezTo>
                  <a:pt x="748167" y="2909524"/>
                  <a:pt x="735214" y="2926099"/>
                  <a:pt x="738323" y="2942674"/>
                </a:cubicBezTo>
                <a:cubicBezTo>
                  <a:pt x="741432" y="2965982"/>
                  <a:pt x="738323" y="2989290"/>
                  <a:pt x="745058" y="3012599"/>
                </a:cubicBezTo>
                <a:cubicBezTo>
                  <a:pt x="751794" y="3042640"/>
                  <a:pt x="748167" y="3072682"/>
                  <a:pt x="754903" y="3102206"/>
                </a:cubicBezTo>
                <a:cubicBezTo>
                  <a:pt x="758011" y="3112565"/>
                  <a:pt x="754903" y="3122407"/>
                  <a:pt x="754903" y="3132248"/>
                </a:cubicBezTo>
                <a:cubicBezTo>
                  <a:pt x="754903" y="3148823"/>
                  <a:pt x="741432" y="3169023"/>
                  <a:pt x="758011" y="3185598"/>
                </a:cubicBezTo>
                <a:cubicBezTo>
                  <a:pt x="761638" y="3188706"/>
                  <a:pt x="758011" y="3192332"/>
                  <a:pt x="758011" y="3195439"/>
                </a:cubicBezTo>
                <a:cubicBezTo>
                  <a:pt x="754903" y="3205281"/>
                  <a:pt x="751794" y="3212014"/>
                  <a:pt x="754903" y="3221855"/>
                </a:cubicBezTo>
                <a:cubicBezTo>
                  <a:pt x="761638" y="3225481"/>
                  <a:pt x="761638" y="3215640"/>
                  <a:pt x="768374" y="3218748"/>
                </a:cubicBezTo>
                <a:cubicBezTo>
                  <a:pt x="768374" y="3228589"/>
                  <a:pt x="768374" y="3238948"/>
                  <a:pt x="768374" y="3248790"/>
                </a:cubicBezTo>
                <a:cubicBezTo>
                  <a:pt x="764747" y="3255523"/>
                  <a:pt x="764747" y="3258631"/>
                  <a:pt x="768374" y="3265364"/>
                </a:cubicBezTo>
                <a:cubicBezTo>
                  <a:pt x="771482" y="3278831"/>
                  <a:pt x="781327" y="3291780"/>
                  <a:pt x="771482" y="3308355"/>
                </a:cubicBezTo>
                <a:cubicBezTo>
                  <a:pt x="764747" y="3315089"/>
                  <a:pt x="768374" y="3328556"/>
                  <a:pt x="775109" y="3335289"/>
                </a:cubicBezTo>
                <a:cubicBezTo>
                  <a:pt x="778218" y="3342023"/>
                  <a:pt x="778218" y="3331664"/>
                  <a:pt x="781327" y="3335289"/>
                </a:cubicBezTo>
                <a:cubicBezTo>
                  <a:pt x="784953" y="3338397"/>
                  <a:pt x="784953" y="3342023"/>
                  <a:pt x="784953" y="3345131"/>
                </a:cubicBezTo>
                <a:cubicBezTo>
                  <a:pt x="781327" y="3354972"/>
                  <a:pt x="784953" y="3364813"/>
                  <a:pt x="788062" y="3375172"/>
                </a:cubicBezTo>
                <a:cubicBezTo>
                  <a:pt x="794798" y="3385014"/>
                  <a:pt x="791689" y="3398481"/>
                  <a:pt x="784953" y="3411430"/>
                </a:cubicBezTo>
                <a:cubicBezTo>
                  <a:pt x="768374" y="3358598"/>
                  <a:pt x="761638" y="3308355"/>
                  <a:pt x="745058" y="3258631"/>
                </a:cubicBezTo>
                <a:cubicBezTo>
                  <a:pt x="741432" y="3272098"/>
                  <a:pt x="735214" y="3285047"/>
                  <a:pt x="738323" y="3301622"/>
                </a:cubicBezTo>
                <a:cubicBezTo>
                  <a:pt x="745058" y="3335289"/>
                  <a:pt x="748167" y="3368439"/>
                  <a:pt x="751794" y="3401588"/>
                </a:cubicBezTo>
                <a:cubicBezTo>
                  <a:pt x="758011" y="3451313"/>
                  <a:pt x="771482" y="3501555"/>
                  <a:pt x="778218" y="3551280"/>
                </a:cubicBezTo>
                <a:cubicBezTo>
                  <a:pt x="778218" y="3558013"/>
                  <a:pt x="781327" y="3567854"/>
                  <a:pt x="788062" y="3574588"/>
                </a:cubicBezTo>
                <a:cubicBezTo>
                  <a:pt x="801533" y="3561121"/>
                  <a:pt x="804642" y="3551280"/>
                  <a:pt x="801533" y="3534705"/>
                </a:cubicBezTo>
                <a:cubicBezTo>
                  <a:pt x="791689" y="3504663"/>
                  <a:pt x="791689" y="3468406"/>
                  <a:pt x="784953" y="3438364"/>
                </a:cubicBezTo>
                <a:cubicBezTo>
                  <a:pt x="781327" y="3424897"/>
                  <a:pt x="784953" y="3418163"/>
                  <a:pt x="794798" y="3415055"/>
                </a:cubicBezTo>
                <a:cubicBezTo>
                  <a:pt x="797907" y="3421789"/>
                  <a:pt x="797907" y="3428005"/>
                  <a:pt x="801533" y="3431630"/>
                </a:cubicBezTo>
                <a:cubicBezTo>
                  <a:pt x="804642" y="3451313"/>
                  <a:pt x="811378" y="3468406"/>
                  <a:pt x="808269" y="3488088"/>
                </a:cubicBezTo>
                <a:cubicBezTo>
                  <a:pt x="808269" y="3504663"/>
                  <a:pt x="815005" y="3511396"/>
                  <a:pt x="821222" y="3524863"/>
                </a:cubicBezTo>
                <a:cubicBezTo>
                  <a:pt x="838320" y="3494822"/>
                  <a:pt x="854899" y="3471513"/>
                  <a:pt x="871479" y="3445097"/>
                </a:cubicBezTo>
                <a:cubicBezTo>
                  <a:pt x="874588" y="3438364"/>
                  <a:pt x="871479" y="3431630"/>
                  <a:pt x="871479" y="3424897"/>
                </a:cubicBezTo>
                <a:cubicBezTo>
                  <a:pt x="867853" y="3388121"/>
                  <a:pt x="858008" y="3351864"/>
                  <a:pt x="854899" y="3315089"/>
                </a:cubicBezTo>
                <a:cubicBezTo>
                  <a:pt x="848164" y="3275206"/>
                  <a:pt x="841428" y="3232215"/>
                  <a:pt x="838320" y="3192332"/>
                </a:cubicBezTo>
                <a:cubicBezTo>
                  <a:pt x="831584" y="3142089"/>
                  <a:pt x="818113" y="3095991"/>
                  <a:pt x="811378" y="3045748"/>
                </a:cubicBezTo>
                <a:cubicBezTo>
                  <a:pt x="801533" y="2965982"/>
                  <a:pt x="791689" y="2886216"/>
                  <a:pt x="781327" y="2806450"/>
                </a:cubicBezTo>
                <a:cubicBezTo>
                  <a:pt x="778218" y="2776408"/>
                  <a:pt x="778218" y="2746884"/>
                  <a:pt x="768374" y="2713216"/>
                </a:cubicBezTo>
                <a:close/>
                <a:moveTo>
                  <a:pt x="2567290" y="2686800"/>
                </a:moveTo>
                <a:cubicBezTo>
                  <a:pt x="2557445" y="2700267"/>
                  <a:pt x="2560554" y="2713216"/>
                  <a:pt x="2560554" y="2723576"/>
                </a:cubicBezTo>
                <a:cubicBezTo>
                  <a:pt x="2560554" y="2743258"/>
                  <a:pt x="2564181" y="2756725"/>
                  <a:pt x="2570916" y="2773300"/>
                </a:cubicBezTo>
                <a:cubicBezTo>
                  <a:pt x="2570916" y="2776408"/>
                  <a:pt x="2574025" y="2780034"/>
                  <a:pt x="2577652" y="2776408"/>
                </a:cubicBezTo>
                <a:cubicBezTo>
                  <a:pt x="2580761" y="2776408"/>
                  <a:pt x="2580761" y="2773300"/>
                  <a:pt x="2580761" y="2770192"/>
                </a:cubicBezTo>
                <a:cubicBezTo>
                  <a:pt x="2574025" y="2763459"/>
                  <a:pt x="2574025" y="2756725"/>
                  <a:pt x="2577652" y="2749992"/>
                </a:cubicBezTo>
                <a:cubicBezTo>
                  <a:pt x="2583870" y="2726683"/>
                  <a:pt x="2570916" y="2710109"/>
                  <a:pt x="2567290" y="2686800"/>
                </a:cubicBezTo>
                <a:close/>
                <a:moveTo>
                  <a:pt x="4569309" y="0"/>
                </a:moveTo>
                <a:cubicBezTo>
                  <a:pt x="4576822" y="0"/>
                  <a:pt x="4584335" y="2460"/>
                  <a:pt x="4592625" y="7381"/>
                </a:cubicBezTo>
                <a:cubicBezTo>
                  <a:pt x="4596252" y="10489"/>
                  <a:pt x="4602469" y="10489"/>
                  <a:pt x="4606096" y="7381"/>
                </a:cubicBezTo>
                <a:cubicBezTo>
                  <a:pt x="4615940" y="7381"/>
                  <a:pt x="4622676" y="3755"/>
                  <a:pt x="4632520" y="3755"/>
                </a:cubicBezTo>
                <a:cubicBezTo>
                  <a:pt x="4665680" y="-2461"/>
                  <a:pt x="4688996" y="10489"/>
                  <a:pt x="4709202" y="37423"/>
                </a:cubicBezTo>
                <a:cubicBezTo>
                  <a:pt x="4715938" y="47264"/>
                  <a:pt x="4722673" y="57105"/>
                  <a:pt x="4735626" y="63839"/>
                </a:cubicBezTo>
                <a:cubicBezTo>
                  <a:pt x="4742362" y="70573"/>
                  <a:pt x="4745471" y="77306"/>
                  <a:pt x="4749097" y="87147"/>
                </a:cubicBezTo>
                <a:cubicBezTo>
                  <a:pt x="4749097" y="103722"/>
                  <a:pt x="4755833" y="123404"/>
                  <a:pt x="4765677" y="136872"/>
                </a:cubicBezTo>
                <a:cubicBezTo>
                  <a:pt x="4775522" y="157072"/>
                  <a:pt x="4775522" y="176754"/>
                  <a:pt x="4782257" y="196955"/>
                </a:cubicBezTo>
                <a:cubicBezTo>
                  <a:pt x="4792101" y="223371"/>
                  <a:pt x="4779148" y="249788"/>
                  <a:pt x="4775522" y="276721"/>
                </a:cubicBezTo>
                <a:cubicBezTo>
                  <a:pt x="4768786" y="316604"/>
                  <a:pt x="4765677" y="352862"/>
                  <a:pt x="4749097" y="386529"/>
                </a:cubicBezTo>
                <a:cubicBezTo>
                  <a:pt x="4739253" y="412945"/>
                  <a:pt x="4725782" y="439361"/>
                  <a:pt x="4715938" y="469404"/>
                </a:cubicBezTo>
                <a:cubicBezTo>
                  <a:pt x="4705575" y="506179"/>
                  <a:pt x="4682260" y="539329"/>
                  <a:pt x="4662571" y="572478"/>
                </a:cubicBezTo>
                <a:cubicBezTo>
                  <a:pt x="4632520" y="615468"/>
                  <a:pt x="4602469" y="655352"/>
                  <a:pt x="4572936" y="698860"/>
                </a:cubicBezTo>
                <a:cubicBezTo>
                  <a:pt x="4556356" y="722169"/>
                  <a:pt x="4536150" y="745477"/>
                  <a:pt x="4519570" y="771893"/>
                </a:cubicBezTo>
                <a:cubicBezTo>
                  <a:pt x="4502990" y="798309"/>
                  <a:pt x="4486410" y="831977"/>
                  <a:pt x="4469830" y="858393"/>
                </a:cubicBezTo>
                <a:cubicBezTo>
                  <a:pt x="4459986" y="878075"/>
                  <a:pt x="4446515" y="891542"/>
                  <a:pt x="4436670" y="911743"/>
                </a:cubicBezTo>
                <a:cubicBezTo>
                  <a:pt x="4426308" y="931426"/>
                  <a:pt x="4406620" y="948001"/>
                  <a:pt x="4399884" y="968201"/>
                </a:cubicBezTo>
                <a:cubicBezTo>
                  <a:pt x="4399884" y="974935"/>
                  <a:pt x="4396775" y="974935"/>
                  <a:pt x="4393148" y="978043"/>
                </a:cubicBezTo>
                <a:cubicBezTo>
                  <a:pt x="4380195" y="984776"/>
                  <a:pt x="4369833" y="1001351"/>
                  <a:pt x="4369833" y="1017926"/>
                </a:cubicBezTo>
                <a:cubicBezTo>
                  <a:pt x="4366724" y="1027767"/>
                  <a:pt x="4366724" y="1038126"/>
                  <a:pt x="4356880" y="1044342"/>
                </a:cubicBezTo>
                <a:cubicBezTo>
                  <a:pt x="4340300" y="1061435"/>
                  <a:pt x="4323202" y="1081117"/>
                  <a:pt x="4313358" y="1104425"/>
                </a:cubicBezTo>
                <a:cubicBezTo>
                  <a:pt x="4300404" y="1137575"/>
                  <a:pt x="4283306" y="1170725"/>
                  <a:pt x="4266727" y="1200766"/>
                </a:cubicBezTo>
                <a:cubicBezTo>
                  <a:pt x="4259991" y="1217341"/>
                  <a:pt x="4256883" y="1230808"/>
                  <a:pt x="4253774" y="1244275"/>
                </a:cubicBezTo>
                <a:cubicBezTo>
                  <a:pt x="4240303" y="1270691"/>
                  <a:pt x="4226831" y="1294000"/>
                  <a:pt x="4213878" y="1317308"/>
                </a:cubicBezTo>
                <a:cubicBezTo>
                  <a:pt x="4210251" y="1320416"/>
                  <a:pt x="4210251" y="1320416"/>
                  <a:pt x="4213878" y="1324041"/>
                </a:cubicBezTo>
                <a:cubicBezTo>
                  <a:pt x="4220096" y="1327149"/>
                  <a:pt x="4213878" y="1333883"/>
                  <a:pt x="4213878" y="1336991"/>
                </a:cubicBezTo>
                <a:cubicBezTo>
                  <a:pt x="4193671" y="1360299"/>
                  <a:pt x="4186936" y="1390341"/>
                  <a:pt x="4167248" y="1416757"/>
                </a:cubicBezTo>
                <a:cubicBezTo>
                  <a:pt x="4160512" y="1423490"/>
                  <a:pt x="4153776" y="1433332"/>
                  <a:pt x="4153776" y="1443691"/>
                </a:cubicBezTo>
                <a:cubicBezTo>
                  <a:pt x="4150667" y="1473215"/>
                  <a:pt x="4137196" y="1500149"/>
                  <a:pt x="4127352" y="1523457"/>
                </a:cubicBezTo>
                <a:cubicBezTo>
                  <a:pt x="4116989" y="1543140"/>
                  <a:pt x="4107145" y="1563340"/>
                  <a:pt x="4093674" y="1583023"/>
                </a:cubicBezTo>
                <a:cubicBezTo>
                  <a:pt x="4080721" y="1613064"/>
                  <a:pt x="4067250" y="1643106"/>
                  <a:pt x="4057406" y="1676256"/>
                </a:cubicBezTo>
                <a:cubicBezTo>
                  <a:pt x="4053779" y="1692831"/>
                  <a:pt x="4040826" y="1709405"/>
                  <a:pt x="4030463" y="1725980"/>
                </a:cubicBezTo>
                <a:cubicBezTo>
                  <a:pt x="4027355" y="1736340"/>
                  <a:pt x="4020619" y="1746181"/>
                  <a:pt x="4017511" y="1756022"/>
                </a:cubicBezTo>
                <a:cubicBezTo>
                  <a:pt x="4007148" y="1786064"/>
                  <a:pt x="3994195" y="1812480"/>
                  <a:pt x="3984351" y="1842522"/>
                </a:cubicBezTo>
                <a:cubicBezTo>
                  <a:pt x="3980724" y="1845630"/>
                  <a:pt x="3980724" y="1852363"/>
                  <a:pt x="3973988" y="1855989"/>
                </a:cubicBezTo>
                <a:cubicBezTo>
                  <a:pt x="3967771" y="1862204"/>
                  <a:pt x="3967771" y="1868938"/>
                  <a:pt x="3964144" y="1875671"/>
                </a:cubicBezTo>
                <a:cubicBezTo>
                  <a:pt x="3964144" y="1882405"/>
                  <a:pt x="3967771" y="1885513"/>
                  <a:pt x="3973988" y="1885513"/>
                </a:cubicBezTo>
                <a:cubicBezTo>
                  <a:pt x="3984351" y="1889138"/>
                  <a:pt x="3987459" y="1892246"/>
                  <a:pt x="3984351" y="1902088"/>
                </a:cubicBezTo>
                <a:cubicBezTo>
                  <a:pt x="3964144" y="1932129"/>
                  <a:pt x="3957408" y="1968905"/>
                  <a:pt x="3940829" y="2002054"/>
                </a:cubicBezTo>
                <a:cubicBezTo>
                  <a:pt x="3930984" y="2015521"/>
                  <a:pt x="3924248" y="2035204"/>
                  <a:pt x="3921139" y="2055404"/>
                </a:cubicBezTo>
                <a:cubicBezTo>
                  <a:pt x="3907669" y="2091662"/>
                  <a:pt x="3891089" y="2124811"/>
                  <a:pt x="3874509" y="2158479"/>
                </a:cubicBezTo>
                <a:cubicBezTo>
                  <a:pt x="3861038" y="2181269"/>
                  <a:pt x="3857929" y="2204578"/>
                  <a:pt x="3841349" y="2224778"/>
                </a:cubicBezTo>
                <a:cubicBezTo>
                  <a:pt x="3837722" y="2224778"/>
                  <a:pt x="3837722" y="2231512"/>
                  <a:pt x="3837722" y="2234619"/>
                </a:cubicBezTo>
                <a:cubicBezTo>
                  <a:pt x="3837722" y="2244461"/>
                  <a:pt x="3834614" y="2251194"/>
                  <a:pt x="3827878" y="2261553"/>
                </a:cubicBezTo>
                <a:cubicBezTo>
                  <a:pt x="3824769" y="2264661"/>
                  <a:pt x="3824769" y="2271395"/>
                  <a:pt x="3821142" y="2278128"/>
                </a:cubicBezTo>
                <a:cubicBezTo>
                  <a:pt x="3804563" y="2294703"/>
                  <a:pt x="3794719" y="2318011"/>
                  <a:pt x="3784874" y="2337694"/>
                </a:cubicBezTo>
                <a:cubicBezTo>
                  <a:pt x="3778138" y="2348053"/>
                  <a:pt x="3768294" y="2348053"/>
                  <a:pt x="3764667" y="2357894"/>
                </a:cubicBezTo>
                <a:cubicBezTo>
                  <a:pt x="3761559" y="2367736"/>
                  <a:pt x="3754823" y="2377577"/>
                  <a:pt x="3751196" y="2384311"/>
                </a:cubicBezTo>
                <a:cubicBezTo>
                  <a:pt x="3741352" y="2397778"/>
                  <a:pt x="3741352" y="2407619"/>
                  <a:pt x="3734616" y="2421086"/>
                </a:cubicBezTo>
                <a:cubicBezTo>
                  <a:pt x="3718037" y="2447502"/>
                  <a:pt x="3705083" y="2477544"/>
                  <a:pt x="3687985" y="2503960"/>
                </a:cubicBezTo>
                <a:cubicBezTo>
                  <a:pt x="3675032" y="2530376"/>
                  <a:pt x="3658453" y="2560418"/>
                  <a:pt x="3641355" y="2587352"/>
                </a:cubicBezTo>
                <a:cubicBezTo>
                  <a:pt x="3631510" y="2600301"/>
                  <a:pt x="3621666" y="2613768"/>
                  <a:pt x="3614930" y="2630343"/>
                </a:cubicBezTo>
                <a:cubicBezTo>
                  <a:pt x="3608195" y="2650025"/>
                  <a:pt x="3591615" y="2663492"/>
                  <a:pt x="3581771" y="2683693"/>
                </a:cubicBezTo>
                <a:cubicBezTo>
                  <a:pt x="3575035" y="2696642"/>
                  <a:pt x="3571927" y="2710109"/>
                  <a:pt x="3561564" y="2723576"/>
                </a:cubicBezTo>
                <a:cubicBezTo>
                  <a:pt x="3555346" y="2726683"/>
                  <a:pt x="3555346" y="2736525"/>
                  <a:pt x="3555346" y="2746884"/>
                </a:cubicBezTo>
                <a:cubicBezTo>
                  <a:pt x="3561564" y="2759833"/>
                  <a:pt x="3555346" y="2773300"/>
                  <a:pt x="3551719" y="2786767"/>
                </a:cubicBezTo>
                <a:cubicBezTo>
                  <a:pt x="3551719" y="2793501"/>
                  <a:pt x="3544984" y="2799716"/>
                  <a:pt x="3538249" y="2803342"/>
                </a:cubicBezTo>
                <a:cubicBezTo>
                  <a:pt x="3528404" y="2786767"/>
                  <a:pt x="3548611" y="2780034"/>
                  <a:pt x="3544984" y="2763459"/>
                </a:cubicBezTo>
                <a:cubicBezTo>
                  <a:pt x="3532031" y="2770192"/>
                  <a:pt x="3528404" y="2783141"/>
                  <a:pt x="3521668" y="2793501"/>
                </a:cubicBezTo>
                <a:cubicBezTo>
                  <a:pt x="3501980" y="2823024"/>
                  <a:pt x="3485400" y="2853066"/>
                  <a:pt x="3475555" y="2889842"/>
                </a:cubicBezTo>
                <a:cubicBezTo>
                  <a:pt x="3468820" y="2919883"/>
                  <a:pt x="3465193" y="2949407"/>
                  <a:pt x="3465193" y="2982557"/>
                </a:cubicBezTo>
                <a:cubicBezTo>
                  <a:pt x="3468820" y="2986183"/>
                  <a:pt x="3465193" y="2992916"/>
                  <a:pt x="3462085" y="2996024"/>
                </a:cubicBezTo>
                <a:cubicBezTo>
                  <a:pt x="3428925" y="3049374"/>
                  <a:pt x="3398874" y="3105832"/>
                  <a:pt x="3368823" y="3159182"/>
                </a:cubicBezTo>
                <a:cubicBezTo>
                  <a:pt x="3325818" y="3242056"/>
                  <a:pt x="3265717" y="3318714"/>
                  <a:pt x="3215977" y="3398481"/>
                </a:cubicBezTo>
                <a:cubicBezTo>
                  <a:pt x="3189553" y="3438364"/>
                  <a:pt x="3166237" y="3478247"/>
                  <a:pt x="3142922" y="3518130"/>
                </a:cubicBezTo>
                <a:cubicBezTo>
                  <a:pt x="3129451" y="3537813"/>
                  <a:pt x="3115980" y="3558013"/>
                  <a:pt x="3103027" y="3577696"/>
                </a:cubicBezTo>
                <a:cubicBezTo>
                  <a:pt x="3089556" y="3594270"/>
                  <a:pt x="3076084" y="3611363"/>
                  <a:pt x="3069349" y="3631046"/>
                </a:cubicBezTo>
                <a:cubicBezTo>
                  <a:pt x="3059505" y="3670929"/>
                  <a:pt x="3029454" y="3697345"/>
                  <a:pt x="3006138" y="3727387"/>
                </a:cubicBezTo>
                <a:cubicBezTo>
                  <a:pt x="2969870" y="3777111"/>
                  <a:pt x="2929974" y="3820620"/>
                  <a:pt x="2886452" y="3863611"/>
                </a:cubicBezTo>
                <a:cubicBezTo>
                  <a:pt x="2853292" y="3896760"/>
                  <a:pt x="2813397" y="3923695"/>
                  <a:pt x="2773502" y="3950111"/>
                </a:cubicBezTo>
                <a:cubicBezTo>
                  <a:pt x="2747078" y="3966685"/>
                  <a:pt x="2720653" y="3980152"/>
                  <a:pt x="2697338" y="4003461"/>
                </a:cubicBezTo>
                <a:cubicBezTo>
                  <a:pt x="2697338" y="4006568"/>
                  <a:pt x="2693711" y="4010194"/>
                  <a:pt x="2690603" y="4016928"/>
                </a:cubicBezTo>
                <a:cubicBezTo>
                  <a:pt x="2686976" y="4023143"/>
                  <a:pt x="2683867" y="4029877"/>
                  <a:pt x="2674023" y="4029877"/>
                </a:cubicBezTo>
                <a:cubicBezTo>
                  <a:pt x="2670396" y="4029877"/>
                  <a:pt x="2670396" y="4033503"/>
                  <a:pt x="2667287" y="4033503"/>
                </a:cubicBezTo>
                <a:cubicBezTo>
                  <a:pt x="2653816" y="4046452"/>
                  <a:pt x="2634127" y="4053185"/>
                  <a:pt x="2617548" y="4059919"/>
                </a:cubicBezTo>
                <a:cubicBezTo>
                  <a:pt x="2597341" y="4069760"/>
                  <a:pt x="2590605" y="4086335"/>
                  <a:pt x="2594232" y="4106535"/>
                </a:cubicBezTo>
                <a:cubicBezTo>
                  <a:pt x="2594232" y="4120002"/>
                  <a:pt x="2577652" y="4136577"/>
                  <a:pt x="2567290" y="4136577"/>
                </a:cubicBezTo>
                <a:cubicBezTo>
                  <a:pt x="2547601" y="4132951"/>
                  <a:pt x="2531022" y="4132951"/>
                  <a:pt x="2510815" y="4139685"/>
                </a:cubicBezTo>
                <a:cubicBezTo>
                  <a:pt x="2507706" y="4143311"/>
                  <a:pt x="2500970" y="4143311"/>
                  <a:pt x="2497343" y="4139685"/>
                </a:cubicBezTo>
                <a:cubicBezTo>
                  <a:pt x="2487499" y="4136577"/>
                  <a:pt x="2480763" y="4139685"/>
                  <a:pt x="2474028" y="4149526"/>
                </a:cubicBezTo>
                <a:cubicBezTo>
                  <a:pt x="2470919" y="4159885"/>
                  <a:pt x="2461075" y="4159885"/>
                  <a:pt x="2451231" y="4159885"/>
                </a:cubicBezTo>
                <a:cubicBezTo>
                  <a:pt x="2427915" y="4156260"/>
                  <a:pt x="2404600" y="4153152"/>
                  <a:pt x="2384393" y="4143311"/>
                </a:cubicBezTo>
                <a:cubicBezTo>
                  <a:pt x="2364704" y="4136577"/>
                  <a:pt x="2344498" y="4126218"/>
                  <a:pt x="2327918" y="4126218"/>
                </a:cubicBezTo>
                <a:cubicBezTo>
                  <a:pt x="2284914" y="4123110"/>
                  <a:pt x="2251754" y="4106535"/>
                  <a:pt x="2211859" y="4099802"/>
                </a:cubicBezTo>
                <a:cubicBezTo>
                  <a:pt x="2175072" y="4093068"/>
                  <a:pt x="2141912" y="4083227"/>
                  <a:pt x="2108752" y="4069760"/>
                </a:cubicBezTo>
                <a:cubicBezTo>
                  <a:pt x="2062122" y="4050077"/>
                  <a:pt x="2022226" y="4023143"/>
                  <a:pt x="1985440" y="3993619"/>
                </a:cubicBezTo>
                <a:cubicBezTo>
                  <a:pt x="1982331" y="3989994"/>
                  <a:pt x="1978704" y="3986886"/>
                  <a:pt x="1978704" y="3983260"/>
                </a:cubicBezTo>
                <a:cubicBezTo>
                  <a:pt x="1968860" y="3966685"/>
                  <a:pt x="1959015" y="3953736"/>
                  <a:pt x="1948653" y="3936644"/>
                </a:cubicBezTo>
                <a:cubicBezTo>
                  <a:pt x="1938809" y="3923695"/>
                  <a:pt x="1928965" y="3913335"/>
                  <a:pt x="1928965" y="3896760"/>
                </a:cubicBezTo>
                <a:cubicBezTo>
                  <a:pt x="1928965" y="3893653"/>
                  <a:pt x="1928965" y="3890545"/>
                  <a:pt x="1928965" y="3890545"/>
                </a:cubicBezTo>
                <a:cubicBezTo>
                  <a:pt x="1912385" y="3867237"/>
                  <a:pt x="1908758" y="3837195"/>
                  <a:pt x="1898913" y="3813886"/>
                </a:cubicBezTo>
                <a:cubicBezTo>
                  <a:pt x="1889069" y="3797312"/>
                  <a:pt x="1889069" y="3777111"/>
                  <a:pt x="1882333" y="3757429"/>
                </a:cubicBezTo>
                <a:cubicBezTo>
                  <a:pt x="1892178" y="3770896"/>
                  <a:pt x="1898913" y="3783845"/>
                  <a:pt x="1905649" y="3797312"/>
                </a:cubicBezTo>
                <a:cubicBezTo>
                  <a:pt x="1905649" y="3787470"/>
                  <a:pt x="1905649" y="3780737"/>
                  <a:pt x="1902022" y="3774003"/>
                </a:cubicBezTo>
                <a:cubicBezTo>
                  <a:pt x="1892178" y="3747587"/>
                  <a:pt x="1885442" y="3720653"/>
                  <a:pt x="1878706" y="3694237"/>
                </a:cubicBezTo>
                <a:cubicBezTo>
                  <a:pt x="1875598" y="3677662"/>
                  <a:pt x="1872489" y="3661088"/>
                  <a:pt x="1872489" y="3644513"/>
                </a:cubicBezTo>
                <a:cubicBezTo>
                  <a:pt x="1868862" y="3637779"/>
                  <a:pt x="1868862" y="3631046"/>
                  <a:pt x="1865754" y="3624312"/>
                </a:cubicBezTo>
                <a:cubicBezTo>
                  <a:pt x="1862127" y="3621204"/>
                  <a:pt x="1862127" y="3617579"/>
                  <a:pt x="1862127" y="3614471"/>
                </a:cubicBezTo>
                <a:cubicBezTo>
                  <a:pt x="1852283" y="3571480"/>
                  <a:pt x="1842438" y="3527971"/>
                  <a:pt x="1835703" y="3484980"/>
                </a:cubicBezTo>
                <a:cubicBezTo>
                  <a:pt x="1828967" y="3431630"/>
                  <a:pt x="1819123" y="3378280"/>
                  <a:pt x="1809278" y="3324930"/>
                </a:cubicBezTo>
                <a:cubicBezTo>
                  <a:pt x="1802543" y="3281939"/>
                  <a:pt x="1792699" y="3242056"/>
                  <a:pt x="1792699" y="3195439"/>
                </a:cubicBezTo>
                <a:cubicBezTo>
                  <a:pt x="1792699" y="3181972"/>
                  <a:pt x="1785963" y="3169023"/>
                  <a:pt x="1785963" y="3155556"/>
                </a:cubicBezTo>
                <a:cubicBezTo>
                  <a:pt x="1779228" y="3112565"/>
                  <a:pt x="1776119" y="3065949"/>
                  <a:pt x="1772492" y="3022440"/>
                </a:cubicBezTo>
                <a:cubicBezTo>
                  <a:pt x="1769383" y="2999650"/>
                  <a:pt x="1765756" y="2976341"/>
                  <a:pt x="1762648" y="2953033"/>
                </a:cubicBezTo>
                <a:cubicBezTo>
                  <a:pt x="1759021" y="2946299"/>
                  <a:pt x="1759021" y="2939566"/>
                  <a:pt x="1759021" y="2929725"/>
                </a:cubicBezTo>
                <a:cubicBezTo>
                  <a:pt x="1762648" y="2899683"/>
                  <a:pt x="1762648" y="2869641"/>
                  <a:pt x="1752803" y="2839599"/>
                </a:cubicBezTo>
                <a:cubicBezTo>
                  <a:pt x="1746067" y="2810075"/>
                  <a:pt x="1746067" y="2780034"/>
                  <a:pt x="1742441" y="2749992"/>
                </a:cubicBezTo>
                <a:cubicBezTo>
                  <a:pt x="1739332" y="2740150"/>
                  <a:pt x="1739332" y="2729791"/>
                  <a:pt x="1732596" y="2723576"/>
                </a:cubicBezTo>
                <a:cubicBezTo>
                  <a:pt x="1729488" y="2716842"/>
                  <a:pt x="1729488" y="2710109"/>
                  <a:pt x="1729488" y="2707001"/>
                </a:cubicBezTo>
                <a:cubicBezTo>
                  <a:pt x="1729488" y="2683693"/>
                  <a:pt x="1725861" y="2660384"/>
                  <a:pt x="1725861" y="2637076"/>
                </a:cubicBezTo>
                <a:cubicBezTo>
                  <a:pt x="1719644" y="2646917"/>
                  <a:pt x="1719644" y="2650025"/>
                  <a:pt x="1719644" y="2660384"/>
                </a:cubicBezTo>
                <a:cubicBezTo>
                  <a:pt x="1722752" y="2676959"/>
                  <a:pt x="1722752" y="2696642"/>
                  <a:pt x="1722752" y="2713216"/>
                </a:cubicBezTo>
                <a:cubicBezTo>
                  <a:pt x="1712908" y="2689908"/>
                  <a:pt x="1712908" y="2640184"/>
                  <a:pt x="1716017" y="2610142"/>
                </a:cubicBezTo>
                <a:cubicBezTo>
                  <a:pt x="1722752" y="2610142"/>
                  <a:pt x="1719644" y="2613768"/>
                  <a:pt x="1722752" y="2616876"/>
                </a:cubicBezTo>
                <a:cubicBezTo>
                  <a:pt x="1722752" y="2600301"/>
                  <a:pt x="1719644" y="2583726"/>
                  <a:pt x="1719644" y="2570259"/>
                </a:cubicBezTo>
                <a:cubicBezTo>
                  <a:pt x="1712908" y="2530376"/>
                  <a:pt x="1712908" y="2494119"/>
                  <a:pt x="1709281" y="2457343"/>
                </a:cubicBezTo>
                <a:cubicBezTo>
                  <a:pt x="1709281" y="2440768"/>
                  <a:pt x="1706173" y="2427819"/>
                  <a:pt x="1706173" y="2414352"/>
                </a:cubicBezTo>
                <a:cubicBezTo>
                  <a:pt x="1702546" y="2367736"/>
                  <a:pt x="1702546" y="2321119"/>
                  <a:pt x="1702546" y="2274503"/>
                </a:cubicBezTo>
                <a:cubicBezTo>
                  <a:pt x="1702546" y="2261553"/>
                  <a:pt x="1696328" y="2248086"/>
                  <a:pt x="1699437" y="2234619"/>
                </a:cubicBezTo>
                <a:cubicBezTo>
                  <a:pt x="1692701" y="2234619"/>
                  <a:pt x="1696328" y="2241353"/>
                  <a:pt x="1692701" y="2244461"/>
                </a:cubicBezTo>
                <a:cubicBezTo>
                  <a:pt x="1689593" y="2244461"/>
                  <a:pt x="1689593" y="2241353"/>
                  <a:pt x="1689593" y="2238245"/>
                </a:cubicBezTo>
                <a:cubicBezTo>
                  <a:pt x="1685966" y="2227886"/>
                  <a:pt x="1692701" y="2214937"/>
                  <a:pt x="1679748" y="2204578"/>
                </a:cubicBezTo>
                <a:cubicBezTo>
                  <a:pt x="1679748" y="2201470"/>
                  <a:pt x="1682857" y="2198362"/>
                  <a:pt x="1682857" y="2198362"/>
                </a:cubicBezTo>
                <a:cubicBezTo>
                  <a:pt x="1696328" y="2191629"/>
                  <a:pt x="1689593" y="2178162"/>
                  <a:pt x="1689593" y="2168320"/>
                </a:cubicBezTo>
                <a:cubicBezTo>
                  <a:pt x="1679748" y="2188003"/>
                  <a:pt x="1662650" y="2208203"/>
                  <a:pt x="1666277" y="2238245"/>
                </a:cubicBezTo>
                <a:cubicBezTo>
                  <a:pt x="1669386" y="2248086"/>
                  <a:pt x="1666277" y="2257928"/>
                  <a:pt x="1652806" y="2257928"/>
                </a:cubicBezTo>
                <a:cubicBezTo>
                  <a:pt x="1649697" y="2257928"/>
                  <a:pt x="1646070" y="2261553"/>
                  <a:pt x="1646070" y="2264661"/>
                </a:cubicBezTo>
                <a:cubicBezTo>
                  <a:pt x="1642962" y="2281236"/>
                  <a:pt x="1633117" y="2294703"/>
                  <a:pt x="1626382" y="2308170"/>
                </a:cubicBezTo>
                <a:cubicBezTo>
                  <a:pt x="1626382" y="2314386"/>
                  <a:pt x="1622755" y="2321119"/>
                  <a:pt x="1626382" y="2327853"/>
                </a:cubicBezTo>
                <a:cubicBezTo>
                  <a:pt x="1629491" y="2337694"/>
                  <a:pt x="1626382" y="2351161"/>
                  <a:pt x="1626382" y="2364628"/>
                </a:cubicBezTo>
                <a:cubicBezTo>
                  <a:pt x="1616537" y="2361002"/>
                  <a:pt x="1622755" y="2351161"/>
                  <a:pt x="1612911" y="2348053"/>
                </a:cubicBezTo>
                <a:cubicBezTo>
                  <a:pt x="1606175" y="2357894"/>
                  <a:pt x="1606175" y="2367736"/>
                  <a:pt x="1596331" y="2377577"/>
                </a:cubicBezTo>
                <a:cubicBezTo>
                  <a:pt x="1593222" y="2381203"/>
                  <a:pt x="1596331" y="2391044"/>
                  <a:pt x="1599957" y="2397778"/>
                </a:cubicBezTo>
                <a:cubicBezTo>
                  <a:pt x="1603066" y="2414352"/>
                  <a:pt x="1603066" y="2430927"/>
                  <a:pt x="1589595" y="2447502"/>
                </a:cubicBezTo>
                <a:cubicBezTo>
                  <a:pt x="1582859" y="2460969"/>
                  <a:pt x="1582859" y="2473918"/>
                  <a:pt x="1579751" y="2487385"/>
                </a:cubicBezTo>
                <a:cubicBezTo>
                  <a:pt x="1576642" y="2497226"/>
                  <a:pt x="1576642" y="2510693"/>
                  <a:pt x="1560062" y="2513801"/>
                </a:cubicBezTo>
                <a:cubicBezTo>
                  <a:pt x="1556436" y="2513801"/>
                  <a:pt x="1560062" y="2524160"/>
                  <a:pt x="1556436" y="2527268"/>
                </a:cubicBezTo>
                <a:cubicBezTo>
                  <a:pt x="1549700" y="2547469"/>
                  <a:pt x="1539856" y="2564043"/>
                  <a:pt x="1536747" y="2587352"/>
                </a:cubicBezTo>
                <a:cubicBezTo>
                  <a:pt x="1536747" y="2590460"/>
                  <a:pt x="1533120" y="2593567"/>
                  <a:pt x="1533120" y="2597193"/>
                </a:cubicBezTo>
                <a:cubicBezTo>
                  <a:pt x="1516540" y="2613768"/>
                  <a:pt x="1513431" y="2633450"/>
                  <a:pt x="1506696" y="2653651"/>
                </a:cubicBezTo>
                <a:cubicBezTo>
                  <a:pt x="1503069" y="2660384"/>
                  <a:pt x="1499960" y="2667118"/>
                  <a:pt x="1496852" y="2670226"/>
                </a:cubicBezTo>
                <a:cubicBezTo>
                  <a:pt x="1479754" y="2686800"/>
                  <a:pt x="1476645" y="2707001"/>
                  <a:pt x="1469909" y="2723576"/>
                </a:cubicBezTo>
                <a:cubicBezTo>
                  <a:pt x="1460065" y="2749992"/>
                  <a:pt x="1446594" y="2776408"/>
                  <a:pt x="1436749" y="2803342"/>
                </a:cubicBezTo>
                <a:cubicBezTo>
                  <a:pt x="1433641" y="2810075"/>
                  <a:pt x="1430014" y="2816291"/>
                  <a:pt x="1430014" y="2823024"/>
                </a:cubicBezTo>
                <a:cubicBezTo>
                  <a:pt x="1430014" y="2826650"/>
                  <a:pt x="1430014" y="2829758"/>
                  <a:pt x="1430014" y="2833384"/>
                </a:cubicBezTo>
                <a:cubicBezTo>
                  <a:pt x="1416543" y="2839599"/>
                  <a:pt x="1420170" y="2853066"/>
                  <a:pt x="1416543" y="2862908"/>
                </a:cubicBezTo>
                <a:cubicBezTo>
                  <a:pt x="1413434" y="2869641"/>
                  <a:pt x="1413434" y="2876375"/>
                  <a:pt x="1403590" y="2869641"/>
                </a:cubicBezTo>
                <a:cubicBezTo>
                  <a:pt x="1403590" y="2869641"/>
                  <a:pt x="1399963" y="2873267"/>
                  <a:pt x="1399963" y="2876375"/>
                </a:cubicBezTo>
                <a:cubicBezTo>
                  <a:pt x="1399963" y="2886216"/>
                  <a:pt x="1399963" y="2896575"/>
                  <a:pt x="1390119" y="2902791"/>
                </a:cubicBezTo>
                <a:cubicBezTo>
                  <a:pt x="1390119" y="2922991"/>
                  <a:pt x="1366803" y="2936458"/>
                  <a:pt x="1366803" y="2959767"/>
                </a:cubicBezTo>
                <a:cubicBezTo>
                  <a:pt x="1366803" y="2962874"/>
                  <a:pt x="1366803" y="2969608"/>
                  <a:pt x="1360067" y="2969608"/>
                </a:cubicBezTo>
                <a:cubicBezTo>
                  <a:pt x="1353332" y="2969608"/>
                  <a:pt x="1353332" y="2976341"/>
                  <a:pt x="1356959" y="2982557"/>
                </a:cubicBezTo>
                <a:cubicBezTo>
                  <a:pt x="1360067" y="2996024"/>
                  <a:pt x="1356959" y="3005865"/>
                  <a:pt x="1343488" y="3016224"/>
                </a:cubicBezTo>
                <a:cubicBezTo>
                  <a:pt x="1333644" y="3019332"/>
                  <a:pt x="1336752" y="3026066"/>
                  <a:pt x="1333644" y="3032799"/>
                </a:cubicBezTo>
                <a:cubicBezTo>
                  <a:pt x="1323799" y="3045748"/>
                  <a:pt x="1317063" y="3059215"/>
                  <a:pt x="1317063" y="3075790"/>
                </a:cubicBezTo>
                <a:cubicBezTo>
                  <a:pt x="1313437" y="3085631"/>
                  <a:pt x="1313437" y="3092365"/>
                  <a:pt x="1303592" y="3092365"/>
                </a:cubicBezTo>
                <a:cubicBezTo>
                  <a:pt x="1296857" y="3095991"/>
                  <a:pt x="1290121" y="3102206"/>
                  <a:pt x="1290121" y="3108940"/>
                </a:cubicBezTo>
                <a:cubicBezTo>
                  <a:pt x="1287012" y="3125514"/>
                  <a:pt x="1277168" y="3145715"/>
                  <a:pt x="1273541" y="3162290"/>
                </a:cubicBezTo>
                <a:cubicBezTo>
                  <a:pt x="1270433" y="3175757"/>
                  <a:pt x="1267324" y="3188706"/>
                  <a:pt x="1267324" y="3202173"/>
                </a:cubicBezTo>
                <a:cubicBezTo>
                  <a:pt x="1270433" y="3205281"/>
                  <a:pt x="1267324" y="3212014"/>
                  <a:pt x="1263697" y="3215640"/>
                </a:cubicBezTo>
                <a:cubicBezTo>
                  <a:pt x="1256962" y="3212014"/>
                  <a:pt x="1263697" y="3205281"/>
                  <a:pt x="1260589" y="3202173"/>
                </a:cubicBezTo>
                <a:cubicBezTo>
                  <a:pt x="1253853" y="3205281"/>
                  <a:pt x="1253853" y="3212014"/>
                  <a:pt x="1250226" y="3218748"/>
                </a:cubicBezTo>
                <a:cubicBezTo>
                  <a:pt x="1247117" y="3245164"/>
                  <a:pt x="1244008" y="3268472"/>
                  <a:pt x="1230537" y="3295406"/>
                </a:cubicBezTo>
                <a:cubicBezTo>
                  <a:pt x="1217066" y="3315089"/>
                  <a:pt x="1207222" y="3338397"/>
                  <a:pt x="1190642" y="3358598"/>
                </a:cubicBezTo>
                <a:cubicBezTo>
                  <a:pt x="1187533" y="3361705"/>
                  <a:pt x="1187533" y="3368439"/>
                  <a:pt x="1183907" y="3371547"/>
                </a:cubicBezTo>
                <a:cubicBezTo>
                  <a:pt x="1177171" y="3388121"/>
                  <a:pt x="1174062" y="3401588"/>
                  <a:pt x="1160591" y="3411430"/>
                </a:cubicBezTo>
                <a:lnTo>
                  <a:pt x="1157482" y="3415055"/>
                </a:lnTo>
                <a:cubicBezTo>
                  <a:pt x="1157482" y="3438364"/>
                  <a:pt x="1140902" y="3454939"/>
                  <a:pt x="1130540" y="3471513"/>
                </a:cubicBezTo>
                <a:cubicBezTo>
                  <a:pt x="1127431" y="3481355"/>
                  <a:pt x="1120696" y="3484980"/>
                  <a:pt x="1113960" y="3488088"/>
                </a:cubicBezTo>
                <a:cubicBezTo>
                  <a:pt x="1104116" y="3491196"/>
                  <a:pt x="1101007" y="3501555"/>
                  <a:pt x="1104116" y="3508289"/>
                </a:cubicBezTo>
                <a:cubicBezTo>
                  <a:pt x="1110852" y="3518130"/>
                  <a:pt x="1107743" y="3524863"/>
                  <a:pt x="1104116" y="3531079"/>
                </a:cubicBezTo>
                <a:cubicBezTo>
                  <a:pt x="1077692" y="3577696"/>
                  <a:pt x="1054376" y="3624312"/>
                  <a:pt x="1031061" y="3670929"/>
                </a:cubicBezTo>
                <a:cubicBezTo>
                  <a:pt x="1017590" y="3697345"/>
                  <a:pt x="1004637" y="3727387"/>
                  <a:pt x="991166" y="3753803"/>
                </a:cubicBezTo>
                <a:cubicBezTo>
                  <a:pt x="988057" y="3764162"/>
                  <a:pt x="981322" y="3774003"/>
                  <a:pt x="977695" y="3783845"/>
                </a:cubicBezTo>
                <a:cubicBezTo>
                  <a:pt x="964741" y="3813886"/>
                  <a:pt x="954379" y="3843928"/>
                  <a:pt x="941426" y="3873452"/>
                </a:cubicBezTo>
                <a:cubicBezTo>
                  <a:pt x="921219" y="3920069"/>
                  <a:pt x="904640" y="3970311"/>
                  <a:pt x="864744" y="4003461"/>
                </a:cubicBezTo>
                <a:cubicBezTo>
                  <a:pt x="864744" y="4020036"/>
                  <a:pt x="841428" y="4026769"/>
                  <a:pt x="844537" y="4046452"/>
                </a:cubicBezTo>
                <a:cubicBezTo>
                  <a:pt x="848164" y="4056811"/>
                  <a:pt x="824849" y="4069760"/>
                  <a:pt x="815005" y="4063026"/>
                </a:cubicBezTo>
                <a:cubicBezTo>
                  <a:pt x="801533" y="4053185"/>
                  <a:pt x="788062" y="4056811"/>
                  <a:pt x="775109" y="4059919"/>
                </a:cubicBezTo>
                <a:cubicBezTo>
                  <a:pt x="771482" y="4069760"/>
                  <a:pt x="781327" y="4069760"/>
                  <a:pt x="784953" y="4076493"/>
                </a:cubicBezTo>
                <a:cubicBezTo>
                  <a:pt x="771482" y="4086335"/>
                  <a:pt x="768374" y="4106535"/>
                  <a:pt x="758011" y="4120002"/>
                </a:cubicBezTo>
                <a:cubicBezTo>
                  <a:pt x="754903" y="4123110"/>
                  <a:pt x="758011" y="4126218"/>
                  <a:pt x="758011" y="4129844"/>
                </a:cubicBezTo>
                <a:cubicBezTo>
                  <a:pt x="764747" y="4146418"/>
                  <a:pt x="758011" y="4153152"/>
                  <a:pt x="745058" y="4159885"/>
                </a:cubicBezTo>
                <a:cubicBezTo>
                  <a:pt x="735214" y="4162993"/>
                  <a:pt x="728478" y="4159885"/>
                  <a:pt x="718116" y="4156260"/>
                </a:cubicBezTo>
                <a:cubicBezTo>
                  <a:pt x="708271" y="4153152"/>
                  <a:pt x="695319" y="4149526"/>
                  <a:pt x="684956" y="4146418"/>
                </a:cubicBezTo>
                <a:cubicBezTo>
                  <a:pt x="678220" y="4146418"/>
                  <a:pt x="672003" y="4143311"/>
                  <a:pt x="672003" y="4156260"/>
                </a:cubicBezTo>
                <a:cubicBezTo>
                  <a:pt x="675112" y="4159885"/>
                  <a:pt x="668376" y="4162993"/>
                  <a:pt x="665268" y="4162993"/>
                </a:cubicBezTo>
                <a:cubicBezTo>
                  <a:pt x="655423" y="4166101"/>
                  <a:pt x="641952" y="4166101"/>
                  <a:pt x="632107" y="4172834"/>
                </a:cubicBezTo>
                <a:cubicBezTo>
                  <a:pt x="628481" y="4176460"/>
                  <a:pt x="621745" y="4172834"/>
                  <a:pt x="618636" y="4172834"/>
                </a:cubicBezTo>
                <a:cubicBezTo>
                  <a:pt x="608792" y="4169727"/>
                  <a:pt x="595321" y="4169727"/>
                  <a:pt x="585477" y="4176460"/>
                </a:cubicBezTo>
                <a:cubicBezTo>
                  <a:pt x="578741" y="4183194"/>
                  <a:pt x="572006" y="4183194"/>
                  <a:pt x="562161" y="4179568"/>
                </a:cubicBezTo>
                <a:cubicBezTo>
                  <a:pt x="541955" y="4172834"/>
                  <a:pt x="529002" y="4159885"/>
                  <a:pt x="512422" y="4146418"/>
                </a:cubicBezTo>
                <a:cubicBezTo>
                  <a:pt x="485479" y="4132951"/>
                  <a:pt x="462164" y="4116377"/>
                  <a:pt x="435740" y="4096694"/>
                </a:cubicBezTo>
                <a:cubicBezTo>
                  <a:pt x="422269" y="4086335"/>
                  <a:pt x="405689" y="4083227"/>
                  <a:pt x="392736" y="4073386"/>
                </a:cubicBezTo>
                <a:cubicBezTo>
                  <a:pt x="379265" y="4066652"/>
                  <a:pt x="362685" y="4056811"/>
                  <a:pt x="362685" y="4036610"/>
                </a:cubicBezTo>
                <a:cubicBezTo>
                  <a:pt x="362685" y="4033503"/>
                  <a:pt x="362685" y="4029877"/>
                  <a:pt x="359058" y="4026769"/>
                </a:cubicBezTo>
                <a:cubicBezTo>
                  <a:pt x="339369" y="4006568"/>
                  <a:pt x="325898" y="3983260"/>
                  <a:pt x="306210" y="3959952"/>
                </a:cubicBezTo>
                <a:cubicBezTo>
                  <a:pt x="262687" y="3916961"/>
                  <a:pt x="229528" y="3867237"/>
                  <a:pt x="196368" y="3813886"/>
                </a:cubicBezTo>
                <a:cubicBezTo>
                  <a:pt x="192741" y="3804045"/>
                  <a:pt x="186005" y="3797312"/>
                  <a:pt x="182897" y="3787470"/>
                </a:cubicBezTo>
                <a:cubicBezTo>
                  <a:pt x="163209" y="3750695"/>
                  <a:pt x="166317" y="3767270"/>
                  <a:pt x="169426" y="3713920"/>
                </a:cubicBezTo>
                <a:cubicBezTo>
                  <a:pt x="182897" y="3743962"/>
                  <a:pt x="189632" y="3774003"/>
                  <a:pt x="209321" y="3800419"/>
                </a:cubicBezTo>
                <a:cubicBezTo>
                  <a:pt x="212948" y="3793686"/>
                  <a:pt x="216057" y="3787470"/>
                  <a:pt x="212948" y="3777111"/>
                </a:cubicBezTo>
                <a:cubicBezTo>
                  <a:pt x="209321" y="3770896"/>
                  <a:pt x="206212" y="3764162"/>
                  <a:pt x="206212" y="3760536"/>
                </a:cubicBezTo>
                <a:cubicBezTo>
                  <a:pt x="176161" y="3694237"/>
                  <a:pt x="163209" y="3627938"/>
                  <a:pt x="146110" y="3561121"/>
                </a:cubicBezTo>
                <a:cubicBezTo>
                  <a:pt x="129530" y="3488088"/>
                  <a:pt x="119686" y="3415055"/>
                  <a:pt x="103106" y="3345131"/>
                </a:cubicBezTo>
                <a:cubicBezTo>
                  <a:pt x="89635" y="3285047"/>
                  <a:pt x="79791" y="3225481"/>
                  <a:pt x="69946" y="3169023"/>
                </a:cubicBezTo>
                <a:cubicBezTo>
                  <a:pt x="63211" y="3125514"/>
                  <a:pt x="56475" y="3085631"/>
                  <a:pt x="53366" y="3042640"/>
                </a:cubicBezTo>
                <a:cubicBezTo>
                  <a:pt x="46631" y="2996024"/>
                  <a:pt x="39895" y="2953033"/>
                  <a:pt x="33160" y="2909524"/>
                </a:cubicBezTo>
                <a:cubicBezTo>
                  <a:pt x="33160" y="2892949"/>
                  <a:pt x="33160" y="2879482"/>
                  <a:pt x="33160" y="2866533"/>
                </a:cubicBezTo>
                <a:cubicBezTo>
                  <a:pt x="33160" y="2843225"/>
                  <a:pt x="26424" y="2819917"/>
                  <a:pt x="26424" y="2796608"/>
                </a:cubicBezTo>
                <a:cubicBezTo>
                  <a:pt x="26424" y="2756725"/>
                  <a:pt x="16580" y="2716842"/>
                  <a:pt x="16580" y="2676959"/>
                </a:cubicBezTo>
                <a:cubicBezTo>
                  <a:pt x="16580" y="2673333"/>
                  <a:pt x="16580" y="2670226"/>
                  <a:pt x="13471" y="2667118"/>
                </a:cubicBezTo>
                <a:cubicBezTo>
                  <a:pt x="16580" y="2710109"/>
                  <a:pt x="20207" y="2756725"/>
                  <a:pt x="23315" y="2803342"/>
                </a:cubicBezTo>
                <a:cubicBezTo>
                  <a:pt x="20207" y="2803342"/>
                  <a:pt x="20207" y="2803342"/>
                  <a:pt x="16580" y="2803342"/>
                </a:cubicBezTo>
                <a:cubicBezTo>
                  <a:pt x="13471" y="2763459"/>
                  <a:pt x="9844" y="2719950"/>
                  <a:pt x="9844" y="2680067"/>
                </a:cubicBezTo>
                <a:cubicBezTo>
                  <a:pt x="3627" y="2603927"/>
                  <a:pt x="3627" y="2527268"/>
                  <a:pt x="0" y="2450610"/>
                </a:cubicBezTo>
                <a:cubicBezTo>
                  <a:pt x="0" y="2394152"/>
                  <a:pt x="0" y="2341320"/>
                  <a:pt x="3627" y="2284862"/>
                </a:cubicBezTo>
                <a:cubicBezTo>
                  <a:pt x="3627" y="2238245"/>
                  <a:pt x="3627" y="2191629"/>
                  <a:pt x="3627" y="2145012"/>
                </a:cubicBezTo>
                <a:cubicBezTo>
                  <a:pt x="3627" y="2108237"/>
                  <a:pt x="3627" y="2068353"/>
                  <a:pt x="9844" y="2032096"/>
                </a:cubicBezTo>
                <a:cubicBezTo>
                  <a:pt x="13471" y="2005162"/>
                  <a:pt x="9844" y="1981854"/>
                  <a:pt x="9844" y="1955438"/>
                </a:cubicBezTo>
                <a:cubicBezTo>
                  <a:pt x="16580" y="1908821"/>
                  <a:pt x="16580" y="1859097"/>
                  <a:pt x="16580" y="1809372"/>
                </a:cubicBezTo>
                <a:cubicBezTo>
                  <a:pt x="20207" y="1776223"/>
                  <a:pt x="23315" y="1739447"/>
                  <a:pt x="23315" y="1706298"/>
                </a:cubicBezTo>
                <a:cubicBezTo>
                  <a:pt x="26424" y="1666415"/>
                  <a:pt x="30051" y="1622906"/>
                  <a:pt x="33160" y="1583023"/>
                </a:cubicBezTo>
                <a:cubicBezTo>
                  <a:pt x="36787" y="1500149"/>
                  <a:pt x="43522" y="1413649"/>
                  <a:pt x="53366" y="1327149"/>
                </a:cubicBezTo>
                <a:cubicBezTo>
                  <a:pt x="56475" y="1277425"/>
                  <a:pt x="60102" y="1227183"/>
                  <a:pt x="69946" y="1177458"/>
                </a:cubicBezTo>
                <a:cubicBezTo>
                  <a:pt x="76682" y="1157776"/>
                  <a:pt x="76682" y="1137575"/>
                  <a:pt x="76682" y="1117892"/>
                </a:cubicBezTo>
                <a:cubicBezTo>
                  <a:pt x="79791" y="1101318"/>
                  <a:pt x="79791" y="1087851"/>
                  <a:pt x="86526" y="1074384"/>
                </a:cubicBezTo>
                <a:cubicBezTo>
                  <a:pt x="89635" y="1051075"/>
                  <a:pt x="89635" y="1027767"/>
                  <a:pt x="96371" y="1004459"/>
                </a:cubicBezTo>
                <a:cubicBezTo>
                  <a:pt x="103106" y="974935"/>
                  <a:pt x="106215" y="944893"/>
                  <a:pt x="109842" y="914851"/>
                </a:cubicBezTo>
                <a:cubicBezTo>
                  <a:pt x="112950" y="894650"/>
                  <a:pt x="119686" y="874968"/>
                  <a:pt x="119686" y="854767"/>
                </a:cubicBezTo>
                <a:cubicBezTo>
                  <a:pt x="119686" y="828351"/>
                  <a:pt x="126422" y="801935"/>
                  <a:pt x="129530" y="775001"/>
                </a:cubicBezTo>
                <a:cubicBezTo>
                  <a:pt x="136266" y="735118"/>
                  <a:pt x="146110" y="695235"/>
                  <a:pt x="156473" y="655352"/>
                </a:cubicBezTo>
                <a:cubicBezTo>
                  <a:pt x="159581" y="625828"/>
                  <a:pt x="169426" y="592678"/>
                  <a:pt x="176161" y="562636"/>
                </a:cubicBezTo>
                <a:cubicBezTo>
                  <a:pt x="179788" y="532595"/>
                  <a:pt x="192741" y="502553"/>
                  <a:pt x="199477" y="472511"/>
                </a:cubicBezTo>
                <a:cubicBezTo>
                  <a:pt x="203103" y="449721"/>
                  <a:pt x="212948" y="426413"/>
                  <a:pt x="222792" y="403104"/>
                </a:cubicBezTo>
                <a:cubicBezTo>
                  <a:pt x="225901" y="392745"/>
                  <a:pt x="239372" y="382904"/>
                  <a:pt x="242999" y="369436"/>
                </a:cubicBezTo>
                <a:cubicBezTo>
                  <a:pt x="242999" y="366329"/>
                  <a:pt x="242999" y="363221"/>
                  <a:pt x="246108" y="363221"/>
                </a:cubicBezTo>
                <a:cubicBezTo>
                  <a:pt x="246108" y="352862"/>
                  <a:pt x="242999" y="339913"/>
                  <a:pt x="252843" y="339913"/>
                </a:cubicBezTo>
                <a:cubicBezTo>
                  <a:pt x="262687" y="333180"/>
                  <a:pt x="276159" y="326445"/>
                  <a:pt x="292739" y="333180"/>
                </a:cubicBezTo>
                <a:cubicBezTo>
                  <a:pt x="309318" y="336287"/>
                  <a:pt x="325898" y="333180"/>
                  <a:pt x="342478" y="326445"/>
                </a:cubicBezTo>
                <a:cubicBezTo>
                  <a:pt x="362685" y="316604"/>
                  <a:pt x="379265" y="312979"/>
                  <a:pt x="398953" y="316604"/>
                </a:cubicBezTo>
                <a:cubicBezTo>
                  <a:pt x="419160" y="316604"/>
                  <a:pt x="435740" y="316604"/>
                  <a:pt x="452320" y="300029"/>
                </a:cubicBezTo>
                <a:cubicBezTo>
                  <a:pt x="459056" y="289670"/>
                  <a:pt x="475635" y="289670"/>
                  <a:pt x="489106" y="293296"/>
                </a:cubicBezTo>
                <a:cubicBezTo>
                  <a:pt x="495842" y="296404"/>
                  <a:pt x="502059" y="300029"/>
                  <a:pt x="508795" y="303138"/>
                </a:cubicBezTo>
                <a:cubicBezTo>
                  <a:pt x="522266" y="316604"/>
                  <a:pt x="535737" y="316604"/>
                  <a:pt x="552317" y="319712"/>
                </a:cubicBezTo>
                <a:cubicBezTo>
                  <a:pt x="568897" y="323338"/>
                  <a:pt x="581850" y="326445"/>
                  <a:pt x="595321" y="329554"/>
                </a:cubicBezTo>
                <a:cubicBezTo>
                  <a:pt x="608792" y="329554"/>
                  <a:pt x="618636" y="329554"/>
                  <a:pt x="628481" y="326445"/>
                </a:cubicBezTo>
                <a:cubicBezTo>
                  <a:pt x="638325" y="323338"/>
                  <a:pt x="648687" y="323338"/>
                  <a:pt x="655423" y="333180"/>
                </a:cubicBezTo>
                <a:cubicBezTo>
                  <a:pt x="665268" y="339913"/>
                  <a:pt x="675112" y="343020"/>
                  <a:pt x="688583" y="346129"/>
                </a:cubicBezTo>
                <a:cubicBezTo>
                  <a:pt x="708271" y="349754"/>
                  <a:pt x="728478" y="356488"/>
                  <a:pt x="748167" y="359595"/>
                </a:cubicBezTo>
                <a:cubicBezTo>
                  <a:pt x="758011" y="363221"/>
                  <a:pt x="768374" y="366329"/>
                  <a:pt x="778218" y="363221"/>
                </a:cubicBezTo>
                <a:cubicBezTo>
                  <a:pt x="784953" y="363221"/>
                  <a:pt x="791689" y="363221"/>
                  <a:pt x="794798" y="366329"/>
                </a:cubicBezTo>
                <a:cubicBezTo>
                  <a:pt x="818113" y="382904"/>
                  <a:pt x="848164" y="392745"/>
                  <a:pt x="867853" y="416053"/>
                </a:cubicBezTo>
                <a:cubicBezTo>
                  <a:pt x="884433" y="439361"/>
                  <a:pt x="911375" y="449721"/>
                  <a:pt x="937799" y="462670"/>
                </a:cubicBezTo>
                <a:cubicBezTo>
                  <a:pt x="970959" y="476137"/>
                  <a:pt x="1001010" y="495820"/>
                  <a:pt x="1027952" y="519128"/>
                </a:cubicBezTo>
                <a:cubicBezTo>
                  <a:pt x="1047641" y="535703"/>
                  <a:pt x="1067847" y="559011"/>
                  <a:pt x="1061112" y="589052"/>
                </a:cubicBezTo>
                <a:cubicBezTo>
                  <a:pt x="1061112" y="595786"/>
                  <a:pt x="1061112" y="602519"/>
                  <a:pt x="1064221" y="605627"/>
                </a:cubicBezTo>
                <a:cubicBezTo>
                  <a:pt x="1064221" y="615468"/>
                  <a:pt x="1067847" y="625828"/>
                  <a:pt x="1064221" y="632561"/>
                </a:cubicBezTo>
                <a:cubicBezTo>
                  <a:pt x="1057485" y="665711"/>
                  <a:pt x="1061112" y="695235"/>
                  <a:pt x="1061112" y="728902"/>
                </a:cubicBezTo>
                <a:cubicBezTo>
                  <a:pt x="1061112" y="752211"/>
                  <a:pt x="1057485" y="775001"/>
                  <a:pt x="1047641" y="795201"/>
                </a:cubicBezTo>
                <a:cubicBezTo>
                  <a:pt x="1047641" y="798309"/>
                  <a:pt x="1044532" y="798309"/>
                  <a:pt x="1044532" y="801935"/>
                </a:cubicBezTo>
                <a:cubicBezTo>
                  <a:pt x="1037797" y="841818"/>
                  <a:pt x="1021217" y="874968"/>
                  <a:pt x="1021217" y="917959"/>
                </a:cubicBezTo>
                <a:cubicBezTo>
                  <a:pt x="1021217" y="941267"/>
                  <a:pt x="1014481" y="968201"/>
                  <a:pt x="1010854" y="991510"/>
                </a:cubicBezTo>
                <a:cubicBezTo>
                  <a:pt x="1001010" y="1054701"/>
                  <a:pt x="991166" y="1114267"/>
                  <a:pt x="984430" y="1174350"/>
                </a:cubicBezTo>
                <a:cubicBezTo>
                  <a:pt x="984430" y="1207500"/>
                  <a:pt x="981322" y="1237542"/>
                  <a:pt x="974586" y="1270691"/>
                </a:cubicBezTo>
                <a:cubicBezTo>
                  <a:pt x="974586" y="1273799"/>
                  <a:pt x="974586" y="1273799"/>
                  <a:pt x="974586" y="1277425"/>
                </a:cubicBezTo>
                <a:cubicBezTo>
                  <a:pt x="974586" y="1333883"/>
                  <a:pt x="964741" y="1390341"/>
                  <a:pt x="958006" y="1449906"/>
                </a:cubicBezTo>
                <a:cubicBezTo>
                  <a:pt x="951270" y="1503256"/>
                  <a:pt x="941426" y="1556607"/>
                  <a:pt x="931063" y="1609957"/>
                </a:cubicBezTo>
                <a:cubicBezTo>
                  <a:pt x="927955" y="1622906"/>
                  <a:pt x="921219" y="1632747"/>
                  <a:pt x="918111" y="1646214"/>
                </a:cubicBezTo>
                <a:cubicBezTo>
                  <a:pt x="914483" y="1686097"/>
                  <a:pt x="904640" y="1729606"/>
                  <a:pt x="904640" y="1772597"/>
                </a:cubicBezTo>
                <a:cubicBezTo>
                  <a:pt x="904640" y="1786064"/>
                  <a:pt x="901531" y="1802639"/>
                  <a:pt x="897904" y="1816106"/>
                </a:cubicBezTo>
                <a:cubicBezTo>
                  <a:pt x="897904" y="1829055"/>
                  <a:pt x="904640" y="1842522"/>
                  <a:pt x="897904" y="1855989"/>
                </a:cubicBezTo>
                <a:cubicBezTo>
                  <a:pt x="894795" y="1865830"/>
                  <a:pt x="894795" y="1878779"/>
                  <a:pt x="894795" y="1892246"/>
                </a:cubicBezTo>
                <a:cubicBezTo>
                  <a:pt x="891168" y="1898980"/>
                  <a:pt x="894795" y="1902088"/>
                  <a:pt x="891168" y="1905713"/>
                </a:cubicBezTo>
                <a:cubicBezTo>
                  <a:pt x="871479" y="1938863"/>
                  <a:pt x="871479" y="1975638"/>
                  <a:pt x="864744" y="2011896"/>
                </a:cubicBezTo>
                <a:cubicBezTo>
                  <a:pt x="864744" y="2028470"/>
                  <a:pt x="861117" y="2048671"/>
                  <a:pt x="851273" y="2068353"/>
                </a:cubicBezTo>
                <a:cubicBezTo>
                  <a:pt x="841428" y="2084928"/>
                  <a:pt x="844537" y="2105129"/>
                  <a:pt x="844537" y="2121704"/>
                </a:cubicBezTo>
                <a:cubicBezTo>
                  <a:pt x="841428" y="2135171"/>
                  <a:pt x="841428" y="2148120"/>
                  <a:pt x="838320" y="2158479"/>
                </a:cubicBezTo>
                <a:cubicBezTo>
                  <a:pt x="831584" y="2194736"/>
                  <a:pt x="831584" y="2231512"/>
                  <a:pt x="827957" y="2267769"/>
                </a:cubicBezTo>
                <a:cubicBezTo>
                  <a:pt x="827957" y="2314386"/>
                  <a:pt x="824849" y="2357894"/>
                  <a:pt x="811378" y="2400885"/>
                </a:cubicBezTo>
                <a:cubicBezTo>
                  <a:pt x="808269" y="2397778"/>
                  <a:pt x="808269" y="2394152"/>
                  <a:pt x="808269" y="2394152"/>
                </a:cubicBezTo>
                <a:cubicBezTo>
                  <a:pt x="804642" y="2391044"/>
                  <a:pt x="804642" y="2394152"/>
                  <a:pt x="804642" y="2394152"/>
                </a:cubicBezTo>
                <a:cubicBezTo>
                  <a:pt x="801533" y="2410727"/>
                  <a:pt x="797907" y="2430927"/>
                  <a:pt x="801533" y="2447502"/>
                </a:cubicBezTo>
                <a:cubicBezTo>
                  <a:pt x="808269" y="2480652"/>
                  <a:pt x="797907" y="2513801"/>
                  <a:pt x="801533" y="2547469"/>
                </a:cubicBezTo>
                <a:cubicBezTo>
                  <a:pt x="801533" y="2550576"/>
                  <a:pt x="801533" y="2557310"/>
                  <a:pt x="797907" y="2557310"/>
                </a:cubicBezTo>
                <a:cubicBezTo>
                  <a:pt x="781327" y="2567151"/>
                  <a:pt x="791689" y="2583726"/>
                  <a:pt x="788062" y="2593567"/>
                </a:cubicBezTo>
                <a:cubicBezTo>
                  <a:pt x="784953" y="2616876"/>
                  <a:pt x="791689" y="2643810"/>
                  <a:pt x="784953" y="2667118"/>
                </a:cubicBezTo>
                <a:cubicBezTo>
                  <a:pt x="781327" y="2676959"/>
                  <a:pt x="784953" y="2686800"/>
                  <a:pt x="784953" y="2700267"/>
                </a:cubicBezTo>
                <a:cubicBezTo>
                  <a:pt x="788062" y="2680067"/>
                  <a:pt x="801533" y="2663492"/>
                  <a:pt x="801533" y="2643810"/>
                </a:cubicBezTo>
                <a:cubicBezTo>
                  <a:pt x="808269" y="2653651"/>
                  <a:pt x="808269" y="2667118"/>
                  <a:pt x="808269" y="2676959"/>
                </a:cubicBezTo>
                <a:cubicBezTo>
                  <a:pt x="804642" y="2686800"/>
                  <a:pt x="804642" y="2693534"/>
                  <a:pt x="808269" y="2703375"/>
                </a:cubicBezTo>
                <a:cubicBezTo>
                  <a:pt x="808269" y="2719950"/>
                  <a:pt x="811378" y="2736525"/>
                  <a:pt x="804642" y="2753100"/>
                </a:cubicBezTo>
                <a:cubicBezTo>
                  <a:pt x="804642" y="2759833"/>
                  <a:pt x="804642" y="2763459"/>
                  <a:pt x="808269" y="2766567"/>
                </a:cubicBezTo>
                <a:cubicBezTo>
                  <a:pt x="811378" y="2773300"/>
                  <a:pt x="811378" y="2783141"/>
                  <a:pt x="811378" y="2789875"/>
                </a:cubicBezTo>
                <a:cubicBezTo>
                  <a:pt x="811378" y="2823024"/>
                  <a:pt x="815005" y="2856692"/>
                  <a:pt x="821222" y="2889842"/>
                </a:cubicBezTo>
                <a:cubicBezTo>
                  <a:pt x="824849" y="2919883"/>
                  <a:pt x="824849" y="2953033"/>
                  <a:pt x="831584" y="2986183"/>
                </a:cubicBezTo>
                <a:cubicBezTo>
                  <a:pt x="834693" y="3002757"/>
                  <a:pt x="831584" y="3019332"/>
                  <a:pt x="827957" y="3035907"/>
                </a:cubicBezTo>
                <a:cubicBezTo>
                  <a:pt x="821222" y="3056108"/>
                  <a:pt x="827957" y="3072682"/>
                  <a:pt x="827957" y="3092365"/>
                </a:cubicBezTo>
                <a:cubicBezTo>
                  <a:pt x="827957" y="3095991"/>
                  <a:pt x="831584" y="3099098"/>
                  <a:pt x="834693" y="3095991"/>
                </a:cubicBezTo>
                <a:cubicBezTo>
                  <a:pt x="841428" y="3092365"/>
                  <a:pt x="841428" y="3095991"/>
                  <a:pt x="841428" y="3099098"/>
                </a:cubicBezTo>
                <a:cubicBezTo>
                  <a:pt x="844537" y="3115673"/>
                  <a:pt x="848164" y="3135874"/>
                  <a:pt x="841428" y="3152449"/>
                </a:cubicBezTo>
                <a:cubicBezTo>
                  <a:pt x="838320" y="3159182"/>
                  <a:pt x="834693" y="3165398"/>
                  <a:pt x="848164" y="3169023"/>
                </a:cubicBezTo>
                <a:cubicBezTo>
                  <a:pt x="851273" y="3169023"/>
                  <a:pt x="851273" y="3172131"/>
                  <a:pt x="848164" y="3175757"/>
                </a:cubicBezTo>
                <a:cubicBezTo>
                  <a:pt x="841428" y="3192332"/>
                  <a:pt x="844537" y="3205281"/>
                  <a:pt x="851273" y="3218748"/>
                </a:cubicBezTo>
                <a:cubicBezTo>
                  <a:pt x="861117" y="3232215"/>
                  <a:pt x="861117" y="3248790"/>
                  <a:pt x="858008" y="3261739"/>
                </a:cubicBezTo>
                <a:cubicBezTo>
                  <a:pt x="858008" y="3268472"/>
                  <a:pt x="858008" y="3278831"/>
                  <a:pt x="858008" y="3285047"/>
                </a:cubicBezTo>
                <a:cubicBezTo>
                  <a:pt x="861117" y="3321822"/>
                  <a:pt x="867853" y="3358598"/>
                  <a:pt x="871479" y="3394855"/>
                </a:cubicBezTo>
                <a:cubicBezTo>
                  <a:pt x="871479" y="3405214"/>
                  <a:pt x="874588" y="3411430"/>
                  <a:pt x="878215" y="3418163"/>
                </a:cubicBezTo>
                <a:cubicBezTo>
                  <a:pt x="884433" y="3415055"/>
                  <a:pt x="888060" y="3411430"/>
                  <a:pt x="891168" y="3405214"/>
                </a:cubicBezTo>
                <a:cubicBezTo>
                  <a:pt x="961115" y="3281939"/>
                  <a:pt x="1024325" y="3155556"/>
                  <a:pt x="1094271" y="3032799"/>
                </a:cubicBezTo>
                <a:cubicBezTo>
                  <a:pt x="1130540" y="2962874"/>
                  <a:pt x="1164218" y="2889842"/>
                  <a:pt x="1204113" y="2819917"/>
                </a:cubicBezTo>
                <a:cubicBezTo>
                  <a:pt x="1217066" y="2803342"/>
                  <a:pt x="1223801" y="2783141"/>
                  <a:pt x="1233646" y="2763459"/>
                </a:cubicBezTo>
                <a:cubicBezTo>
                  <a:pt x="1250226" y="2733417"/>
                  <a:pt x="1267324" y="2703375"/>
                  <a:pt x="1283904" y="2670226"/>
                </a:cubicBezTo>
                <a:cubicBezTo>
                  <a:pt x="1300483" y="2637076"/>
                  <a:pt x="1313437" y="2603927"/>
                  <a:pt x="1330017" y="2567151"/>
                </a:cubicBezTo>
                <a:cubicBezTo>
                  <a:pt x="1350223" y="2530376"/>
                  <a:pt x="1366803" y="2494119"/>
                  <a:pt x="1387010" y="2457343"/>
                </a:cubicBezTo>
                <a:cubicBezTo>
                  <a:pt x="1396854" y="2440768"/>
                  <a:pt x="1403590" y="2424194"/>
                  <a:pt x="1410325" y="2407619"/>
                </a:cubicBezTo>
                <a:cubicBezTo>
                  <a:pt x="1439858" y="2337694"/>
                  <a:pt x="1473536" y="2267769"/>
                  <a:pt x="1503069" y="2194736"/>
                </a:cubicBezTo>
                <a:cubicBezTo>
                  <a:pt x="1533120" y="2128437"/>
                  <a:pt x="1560062" y="2061620"/>
                  <a:pt x="1589595" y="1995321"/>
                </a:cubicBezTo>
                <a:cubicBezTo>
                  <a:pt x="1596331" y="1978746"/>
                  <a:pt x="1606175" y="1958545"/>
                  <a:pt x="1616537" y="1941971"/>
                </a:cubicBezTo>
                <a:cubicBezTo>
                  <a:pt x="1629491" y="1925396"/>
                  <a:pt x="1633117" y="1902088"/>
                  <a:pt x="1639853" y="1885513"/>
                </a:cubicBezTo>
                <a:cubicBezTo>
                  <a:pt x="1652806" y="1859097"/>
                  <a:pt x="1666277" y="1838896"/>
                  <a:pt x="1679748" y="1816106"/>
                </a:cubicBezTo>
                <a:cubicBezTo>
                  <a:pt x="1685966" y="1799013"/>
                  <a:pt x="1685966" y="1782438"/>
                  <a:pt x="1696328" y="1765863"/>
                </a:cubicBezTo>
                <a:cubicBezTo>
                  <a:pt x="1702546" y="1752914"/>
                  <a:pt x="1709281" y="1739447"/>
                  <a:pt x="1716017" y="1722873"/>
                </a:cubicBezTo>
                <a:cubicBezTo>
                  <a:pt x="1722752" y="1713031"/>
                  <a:pt x="1725861" y="1702672"/>
                  <a:pt x="1725861" y="1692831"/>
                </a:cubicBezTo>
                <a:cubicBezTo>
                  <a:pt x="1725861" y="1639481"/>
                  <a:pt x="1736223" y="1589756"/>
                  <a:pt x="1742441" y="1536406"/>
                </a:cubicBezTo>
                <a:cubicBezTo>
                  <a:pt x="1746067" y="1509990"/>
                  <a:pt x="1746067" y="1486682"/>
                  <a:pt x="1746067" y="1460266"/>
                </a:cubicBezTo>
                <a:cubicBezTo>
                  <a:pt x="1746067" y="1449906"/>
                  <a:pt x="1739332" y="1440065"/>
                  <a:pt x="1739332" y="1430224"/>
                </a:cubicBezTo>
                <a:cubicBezTo>
                  <a:pt x="1742441" y="1410023"/>
                  <a:pt x="1746067" y="1393448"/>
                  <a:pt x="1746067" y="1376874"/>
                </a:cubicBezTo>
                <a:cubicBezTo>
                  <a:pt x="1749176" y="1340616"/>
                  <a:pt x="1755912" y="1300733"/>
                  <a:pt x="1759021" y="1263958"/>
                </a:cubicBezTo>
                <a:cubicBezTo>
                  <a:pt x="1765756" y="1233916"/>
                  <a:pt x="1765756" y="1200766"/>
                  <a:pt x="1776119" y="1167617"/>
                </a:cubicBezTo>
                <a:cubicBezTo>
                  <a:pt x="1779228" y="1157776"/>
                  <a:pt x="1776119" y="1151042"/>
                  <a:pt x="1779228" y="1141201"/>
                </a:cubicBezTo>
                <a:cubicBezTo>
                  <a:pt x="1789072" y="1074384"/>
                  <a:pt x="1789072" y="1004459"/>
                  <a:pt x="1802543" y="938160"/>
                </a:cubicBezTo>
                <a:cubicBezTo>
                  <a:pt x="1819123" y="838192"/>
                  <a:pt x="1832594" y="738744"/>
                  <a:pt x="1855909" y="638777"/>
                </a:cubicBezTo>
                <a:cubicBezTo>
                  <a:pt x="1875598" y="555903"/>
                  <a:pt x="1898913" y="472511"/>
                  <a:pt x="1935700" y="392745"/>
                </a:cubicBezTo>
                <a:cubicBezTo>
                  <a:pt x="1938809" y="386529"/>
                  <a:pt x="1942436" y="379796"/>
                  <a:pt x="1942436" y="373063"/>
                </a:cubicBezTo>
                <a:cubicBezTo>
                  <a:pt x="1945544" y="356488"/>
                  <a:pt x="1948653" y="343020"/>
                  <a:pt x="1968860" y="339913"/>
                </a:cubicBezTo>
                <a:cubicBezTo>
                  <a:pt x="1975595" y="326445"/>
                  <a:pt x="1988548" y="326445"/>
                  <a:pt x="1998911" y="326445"/>
                </a:cubicBezTo>
                <a:cubicBezTo>
                  <a:pt x="2002020" y="326445"/>
                  <a:pt x="2002020" y="323338"/>
                  <a:pt x="2005646" y="323338"/>
                </a:cubicBezTo>
                <a:cubicBezTo>
                  <a:pt x="2011864" y="306245"/>
                  <a:pt x="2028443" y="303138"/>
                  <a:pt x="2041915" y="289670"/>
                </a:cubicBezTo>
                <a:cubicBezTo>
                  <a:pt x="2051759" y="279829"/>
                  <a:pt x="2065230" y="269988"/>
                  <a:pt x="2081810" y="263254"/>
                </a:cubicBezTo>
                <a:cubicBezTo>
                  <a:pt x="2105125" y="256521"/>
                  <a:pt x="2114970" y="236838"/>
                  <a:pt x="2111861" y="213530"/>
                </a:cubicBezTo>
                <a:cubicBezTo>
                  <a:pt x="2111861" y="209904"/>
                  <a:pt x="2111861" y="206796"/>
                  <a:pt x="2114970" y="206796"/>
                </a:cubicBezTo>
                <a:cubicBezTo>
                  <a:pt x="2125332" y="203170"/>
                  <a:pt x="2132068" y="193329"/>
                  <a:pt x="2138286" y="193329"/>
                </a:cubicBezTo>
                <a:cubicBezTo>
                  <a:pt x="2158493" y="186596"/>
                  <a:pt x="2175072" y="183488"/>
                  <a:pt x="2198387" y="183488"/>
                </a:cubicBezTo>
                <a:cubicBezTo>
                  <a:pt x="2251754" y="186596"/>
                  <a:pt x="2304603" y="190222"/>
                  <a:pt x="2357969" y="190222"/>
                </a:cubicBezTo>
                <a:cubicBezTo>
                  <a:pt x="2394237" y="190222"/>
                  <a:pt x="2434133" y="190222"/>
                  <a:pt x="2470919" y="196955"/>
                </a:cubicBezTo>
                <a:cubicBezTo>
                  <a:pt x="2500970" y="203170"/>
                  <a:pt x="2534130" y="203170"/>
                  <a:pt x="2564181" y="213530"/>
                </a:cubicBezTo>
                <a:cubicBezTo>
                  <a:pt x="2594232" y="223371"/>
                  <a:pt x="2627392" y="230104"/>
                  <a:pt x="2653816" y="249788"/>
                </a:cubicBezTo>
                <a:cubicBezTo>
                  <a:pt x="2653816" y="249788"/>
                  <a:pt x="2657443" y="253413"/>
                  <a:pt x="2660552" y="253413"/>
                </a:cubicBezTo>
                <a:cubicBezTo>
                  <a:pt x="2697338" y="263254"/>
                  <a:pt x="2723762" y="289670"/>
                  <a:pt x="2756922" y="309871"/>
                </a:cubicBezTo>
                <a:cubicBezTo>
                  <a:pt x="2780237" y="323338"/>
                  <a:pt x="2800444" y="343020"/>
                  <a:pt x="2823760" y="359595"/>
                </a:cubicBezTo>
                <a:cubicBezTo>
                  <a:pt x="2836713" y="366329"/>
                  <a:pt x="2846557" y="382904"/>
                  <a:pt x="2846557" y="399479"/>
                </a:cubicBezTo>
                <a:cubicBezTo>
                  <a:pt x="2850184" y="432628"/>
                  <a:pt x="2863655" y="459562"/>
                  <a:pt x="2880235" y="485978"/>
                </a:cubicBezTo>
                <a:cubicBezTo>
                  <a:pt x="2883344" y="495820"/>
                  <a:pt x="2886452" y="506179"/>
                  <a:pt x="2883344" y="519128"/>
                </a:cubicBezTo>
                <a:cubicBezTo>
                  <a:pt x="2869872" y="559011"/>
                  <a:pt x="2866764" y="598894"/>
                  <a:pt x="2860028" y="638777"/>
                </a:cubicBezTo>
                <a:cubicBezTo>
                  <a:pt x="2856919" y="675552"/>
                  <a:pt x="2856919" y="712327"/>
                  <a:pt x="2853292" y="748585"/>
                </a:cubicBezTo>
                <a:cubicBezTo>
                  <a:pt x="2853292" y="778627"/>
                  <a:pt x="2843448" y="805043"/>
                  <a:pt x="2836713" y="831977"/>
                </a:cubicBezTo>
                <a:cubicBezTo>
                  <a:pt x="2826869" y="881701"/>
                  <a:pt x="2810289" y="931426"/>
                  <a:pt x="2803553" y="981150"/>
                </a:cubicBezTo>
                <a:cubicBezTo>
                  <a:pt x="2800444" y="991510"/>
                  <a:pt x="2800444" y="1001351"/>
                  <a:pt x="2796817" y="1014818"/>
                </a:cubicBezTo>
                <a:cubicBezTo>
                  <a:pt x="2790082" y="1027767"/>
                  <a:pt x="2786973" y="1044342"/>
                  <a:pt x="2783864" y="1061435"/>
                </a:cubicBezTo>
                <a:cubicBezTo>
                  <a:pt x="2780237" y="1090958"/>
                  <a:pt x="2773502" y="1121000"/>
                  <a:pt x="2766766" y="1151042"/>
                </a:cubicBezTo>
                <a:cubicBezTo>
                  <a:pt x="2760549" y="1177458"/>
                  <a:pt x="2756922" y="1207500"/>
                  <a:pt x="2753814" y="1233916"/>
                </a:cubicBezTo>
                <a:cubicBezTo>
                  <a:pt x="2743969" y="1287266"/>
                  <a:pt x="2733607" y="1340616"/>
                  <a:pt x="2723762" y="1393448"/>
                </a:cubicBezTo>
                <a:cubicBezTo>
                  <a:pt x="2717027" y="1426598"/>
                  <a:pt x="2713918" y="1463373"/>
                  <a:pt x="2707182" y="1500149"/>
                </a:cubicBezTo>
                <a:cubicBezTo>
                  <a:pt x="2707182" y="1513098"/>
                  <a:pt x="2704074" y="1526565"/>
                  <a:pt x="2693711" y="1540032"/>
                </a:cubicBezTo>
                <a:cubicBezTo>
                  <a:pt x="2686976" y="1546765"/>
                  <a:pt x="2680758" y="1559714"/>
                  <a:pt x="2693711" y="1573181"/>
                </a:cubicBezTo>
                <a:cubicBezTo>
                  <a:pt x="2700447" y="1576289"/>
                  <a:pt x="2697338" y="1592864"/>
                  <a:pt x="2693711" y="1599597"/>
                </a:cubicBezTo>
                <a:cubicBezTo>
                  <a:pt x="2680758" y="1619798"/>
                  <a:pt x="2683867" y="1646214"/>
                  <a:pt x="2660552" y="1659681"/>
                </a:cubicBezTo>
                <a:cubicBezTo>
                  <a:pt x="2657443" y="1662789"/>
                  <a:pt x="2653816" y="1673148"/>
                  <a:pt x="2653816" y="1679364"/>
                </a:cubicBezTo>
                <a:cubicBezTo>
                  <a:pt x="2650707" y="1695938"/>
                  <a:pt x="2650707" y="1713031"/>
                  <a:pt x="2647080" y="1729606"/>
                </a:cubicBezTo>
                <a:cubicBezTo>
                  <a:pt x="2647080" y="1732714"/>
                  <a:pt x="2650707" y="1736340"/>
                  <a:pt x="2647080" y="1739447"/>
                </a:cubicBezTo>
                <a:cubicBezTo>
                  <a:pt x="2637236" y="1749289"/>
                  <a:pt x="2640863" y="1759130"/>
                  <a:pt x="2640863" y="1769489"/>
                </a:cubicBezTo>
                <a:cubicBezTo>
                  <a:pt x="2643971" y="1779330"/>
                  <a:pt x="2640863" y="1786064"/>
                  <a:pt x="2630500" y="1792797"/>
                </a:cubicBezTo>
                <a:cubicBezTo>
                  <a:pt x="2627392" y="1789172"/>
                  <a:pt x="2630500" y="1782438"/>
                  <a:pt x="2630500" y="1779330"/>
                </a:cubicBezTo>
                <a:cubicBezTo>
                  <a:pt x="2630500" y="1776223"/>
                  <a:pt x="2634127" y="1772597"/>
                  <a:pt x="2630500" y="1769489"/>
                </a:cubicBezTo>
                <a:cubicBezTo>
                  <a:pt x="2623765" y="1752914"/>
                  <a:pt x="2627392" y="1739447"/>
                  <a:pt x="2630500" y="1725980"/>
                </a:cubicBezTo>
                <a:cubicBezTo>
                  <a:pt x="2630500" y="1709405"/>
                  <a:pt x="2630500" y="1692831"/>
                  <a:pt x="2634127" y="1673148"/>
                </a:cubicBezTo>
                <a:cubicBezTo>
                  <a:pt x="2634127" y="1669522"/>
                  <a:pt x="2634127" y="1666415"/>
                  <a:pt x="2627392" y="1662789"/>
                </a:cubicBezTo>
                <a:cubicBezTo>
                  <a:pt x="2620656" y="1666415"/>
                  <a:pt x="2620656" y="1673148"/>
                  <a:pt x="2620656" y="1679364"/>
                </a:cubicBezTo>
                <a:cubicBezTo>
                  <a:pt x="2617548" y="1702672"/>
                  <a:pt x="2620656" y="1725980"/>
                  <a:pt x="2617548" y="1749289"/>
                </a:cubicBezTo>
                <a:cubicBezTo>
                  <a:pt x="2610812" y="1786064"/>
                  <a:pt x="2613921" y="1822321"/>
                  <a:pt x="2610812" y="1859097"/>
                </a:cubicBezTo>
                <a:cubicBezTo>
                  <a:pt x="2607185" y="1892246"/>
                  <a:pt x="2607185" y="1922288"/>
                  <a:pt x="2604077" y="1955438"/>
                </a:cubicBezTo>
                <a:cubicBezTo>
                  <a:pt x="2604077" y="1968905"/>
                  <a:pt x="2600968" y="1981854"/>
                  <a:pt x="2604077" y="1995321"/>
                </a:cubicBezTo>
                <a:cubicBezTo>
                  <a:pt x="2604077" y="1998429"/>
                  <a:pt x="2607185" y="2002054"/>
                  <a:pt x="2604077" y="2005162"/>
                </a:cubicBezTo>
                <a:cubicBezTo>
                  <a:pt x="2600968" y="2028470"/>
                  <a:pt x="2604077" y="2048671"/>
                  <a:pt x="2600968" y="2071979"/>
                </a:cubicBezTo>
                <a:cubicBezTo>
                  <a:pt x="2594232" y="2098395"/>
                  <a:pt x="2604077" y="2121704"/>
                  <a:pt x="2600968" y="2148120"/>
                </a:cubicBezTo>
                <a:cubicBezTo>
                  <a:pt x="2597341" y="2168320"/>
                  <a:pt x="2600968" y="2191629"/>
                  <a:pt x="2597341" y="2211311"/>
                </a:cubicBezTo>
                <a:cubicBezTo>
                  <a:pt x="2590605" y="2234619"/>
                  <a:pt x="2597341" y="2254820"/>
                  <a:pt x="2597341" y="2278128"/>
                </a:cubicBezTo>
                <a:cubicBezTo>
                  <a:pt x="2597341" y="2294703"/>
                  <a:pt x="2594232" y="2311278"/>
                  <a:pt x="2594232" y="2330960"/>
                </a:cubicBezTo>
                <a:cubicBezTo>
                  <a:pt x="2594232" y="2337694"/>
                  <a:pt x="2590605" y="2341320"/>
                  <a:pt x="2587496" y="2344427"/>
                </a:cubicBezTo>
                <a:cubicBezTo>
                  <a:pt x="2583870" y="2354269"/>
                  <a:pt x="2580761" y="2361002"/>
                  <a:pt x="2583870" y="2367736"/>
                </a:cubicBezTo>
                <a:cubicBezTo>
                  <a:pt x="2594232" y="2370844"/>
                  <a:pt x="2587496" y="2357894"/>
                  <a:pt x="2597341" y="2357894"/>
                </a:cubicBezTo>
                <a:cubicBezTo>
                  <a:pt x="2597341" y="2364628"/>
                  <a:pt x="2600968" y="2374469"/>
                  <a:pt x="2600968" y="2381203"/>
                </a:cubicBezTo>
                <a:cubicBezTo>
                  <a:pt x="2600968" y="2424194"/>
                  <a:pt x="2604077" y="2464077"/>
                  <a:pt x="2607185" y="2507586"/>
                </a:cubicBezTo>
                <a:cubicBezTo>
                  <a:pt x="2607185" y="2534002"/>
                  <a:pt x="2600968" y="2560418"/>
                  <a:pt x="2604077" y="2587352"/>
                </a:cubicBezTo>
                <a:cubicBezTo>
                  <a:pt x="2604077" y="2590460"/>
                  <a:pt x="2600968" y="2597193"/>
                  <a:pt x="2607185" y="2603927"/>
                </a:cubicBezTo>
                <a:cubicBezTo>
                  <a:pt x="2610812" y="2607034"/>
                  <a:pt x="2607185" y="2613768"/>
                  <a:pt x="2604077" y="2620501"/>
                </a:cubicBezTo>
                <a:cubicBezTo>
                  <a:pt x="2600968" y="2630343"/>
                  <a:pt x="2597341" y="2643810"/>
                  <a:pt x="2607185" y="2656759"/>
                </a:cubicBezTo>
                <a:cubicBezTo>
                  <a:pt x="2613921" y="2663492"/>
                  <a:pt x="2613921" y="2676959"/>
                  <a:pt x="2613921" y="2683693"/>
                </a:cubicBezTo>
                <a:cubicBezTo>
                  <a:pt x="2610812" y="2700267"/>
                  <a:pt x="2620656" y="2716842"/>
                  <a:pt x="2607185" y="2729791"/>
                </a:cubicBezTo>
                <a:cubicBezTo>
                  <a:pt x="2607185" y="2733417"/>
                  <a:pt x="2607185" y="2743258"/>
                  <a:pt x="2610812" y="2746884"/>
                </a:cubicBezTo>
                <a:cubicBezTo>
                  <a:pt x="2623765" y="2763459"/>
                  <a:pt x="2613921" y="2780034"/>
                  <a:pt x="2613921" y="2796608"/>
                </a:cubicBezTo>
                <a:cubicBezTo>
                  <a:pt x="2610812" y="2813183"/>
                  <a:pt x="2607185" y="2833384"/>
                  <a:pt x="2613921" y="2853066"/>
                </a:cubicBezTo>
                <a:cubicBezTo>
                  <a:pt x="2620656" y="2866533"/>
                  <a:pt x="2613921" y="2876375"/>
                  <a:pt x="2613921" y="2889842"/>
                </a:cubicBezTo>
                <a:cubicBezTo>
                  <a:pt x="2613921" y="2896575"/>
                  <a:pt x="2610812" y="2899683"/>
                  <a:pt x="2604077" y="2899683"/>
                </a:cubicBezTo>
                <a:cubicBezTo>
                  <a:pt x="2600968" y="2902791"/>
                  <a:pt x="2600968" y="2909524"/>
                  <a:pt x="2607185" y="2909524"/>
                </a:cubicBezTo>
                <a:cubicBezTo>
                  <a:pt x="2620656" y="2913150"/>
                  <a:pt x="2613921" y="2922991"/>
                  <a:pt x="2613921" y="2929725"/>
                </a:cubicBezTo>
                <a:cubicBezTo>
                  <a:pt x="2613921" y="2939566"/>
                  <a:pt x="2604077" y="2946299"/>
                  <a:pt x="2617548" y="2953033"/>
                </a:cubicBezTo>
                <a:cubicBezTo>
                  <a:pt x="2620656" y="2953033"/>
                  <a:pt x="2620656" y="2959767"/>
                  <a:pt x="2617548" y="2962874"/>
                </a:cubicBezTo>
                <a:cubicBezTo>
                  <a:pt x="2613921" y="2969608"/>
                  <a:pt x="2613921" y="2979449"/>
                  <a:pt x="2613921" y="2989290"/>
                </a:cubicBezTo>
                <a:cubicBezTo>
                  <a:pt x="2613921" y="2999650"/>
                  <a:pt x="2613921" y="3009491"/>
                  <a:pt x="2604077" y="3019332"/>
                </a:cubicBezTo>
                <a:cubicBezTo>
                  <a:pt x="2600968" y="3026066"/>
                  <a:pt x="2604077" y="3035907"/>
                  <a:pt x="2600968" y="3042640"/>
                </a:cubicBezTo>
                <a:cubicBezTo>
                  <a:pt x="2597341" y="3062323"/>
                  <a:pt x="2597341" y="3079416"/>
                  <a:pt x="2600968" y="3099098"/>
                </a:cubicBezTo>
                <a:cubicBezTo>
                  <a:pt x="2600968" y="3115673"/>
                  <a:pt x="2604077" y="3129140"/>
                  <a:pt x="2607185" y="3145715"/>
                </a:cubicBezTo>
                <a:cubicBezTo>
                  <a:pt x="2607185" y="3152449"/>
                  <a:pt x="2610812" y="3159182"/>
                  <a:pt x="2610812" y="3165398"/>
                </a:cubicBezTo>
                <a:cubicBezTo>
                  <a:pt x="2607185" y="3192332"/>
                  <a:pt x="2613921" y="3218748"/>
                  <a:pt x="2620656" y="3245164"/>
                </a:cubicBezTo>
                <a:cubicBezTo>
                  <a:pt x="2623765" y="3258631"/>
                  <a:pt x="2620656" y="3268472"/>
                  <a:pt x="2620656" y="3278831"/>
                </a:cubicBezTo>
                <a:cubicBezTo>
                  <a:pt x="2623765" y="3291780"/>
                  <a:pt x="2617548" y="3301622"/>
                  <a:pt x="2627392" y="3311981"/>
                </a:cubicBezTo>
                <a:cubicBezTo>
                  <a:pt x="2630500" y="3315089"/>
                  <a:pt x="2627392" y="3318714"/>
                  <a:pt x="2627392" y="3321822"/>
                </a:cubicBezTo>
                <a:cubicBezTo>
                  <a:pt x="2620656" y="3331664"/>
                  <a:pt x="2610812" y="3338397"/>
                  <a:pt x="2620656" y="3348238"/>
                </a:cubicBezTo>
                <a:cubicBezTo>
                  <a:pt x="2620656" y="3348238"/>
                  <a:pt x="2620656" y="3354972"/>
                  <a:pt x="2617548" y="3354972"/>
                </a:cubicBezTo>
                <a:cubicBezTo>
                  <a:pt x="2597341" y="3361705"/>
                  <a:pt x="2604077" y="3378280"/>
                  <a:pt x="2604077" y="3394855"/>
                </a:cubicBezTo>
                <a:cubicBezTo>
                  <a:pt x="2604077" y="3398481"/>
                  <a:pt x="2604077" y="3401588"/>
                  <a:pt x="2607185" y="3405214"/>
                </a:cubicBezTo>
                <a:cubicBezTo>
                  <a:pt x="2613921" y="3401588"/>
                  <a:pt x="2610812" y="3394855"/>
                  <a:pt x="2610812" y="3391747"/>
                </a:cubicBezTo>
                <a:cubicBezTo>
                  <a:pt x="2613921" y="3385014"/>
                  <a:pt x="2613921" y="3378280"/>
                  <a:pt x="2620656" y="3385014"/>
                </a:cubicBezTo>
                <a:cubicBezTo>
                  <a:pt x="2623765" y="3388121"/>
                  <a:pt x="2623765" y="3385014"/>
                  <a:pt x="2623765" y="3381906"/>
                </a:cubicBezTo>
                <a:cubicBezTo>
                  <a:pt x="2627392" y="3375172"/>
                  <a:pt x="2634127" y="3371547"/>
                  <a:pt x="2630500" y="3361705"/>
                </a:cubicBezTo>
                <a:cubicBezTo>
                  <a:pt x="2630500" y="3354972"/>
                  <a:pt x="2627392" y="3348238"/>
                  <a:pt x="2634127" y="3338397"/>
                </a:cubicBezTo>
                <a:cubicBezTo>
                  <a:pt x="2643971" y="3361705"/>
                  <a:pt x="2650707" y="3385014"/>
                  <a:pt x="2650707" y="3408322"/>
                </a:cubicBezTo>
                <a:cubicBezTo>
                  <a:pt x="2650707" y="3424897"/>
                  <a:pt x="2660552" y="3438364"/>
                  <a:pt x="2667287" y="3451313"/>
                </a:cubicBezTo>
                <a:cubicBezTo>
                  <a:pt x="2686976" y="3441472"/>
                  <a:pt x="2700447" y="3424897"/>
                  <a:pt x="2717027" y="3408322"/>
                </a:cubicBezTo>
                <a:cubicBezTo>
                  <a:pt x="2780237" y="3338397"/>
                  <a:pt x="2836713" y="3265364"/>
                  <a:pt x="2890079" y="3192332"/>
                </a:cubicBezTo>
                <a:cubicBezTo>
                  <a:pt x="2923239" y="3148823"/>
                  <a:pt x="2953290" y="3105832"/>
                  <a:pt x="2983341" y="3062323"/>
                </a:cubicBezTo>
                <a:cubicBezTo>
                  <a:pt x="3029454" y="2996024"/>
                  <a:pt x="3076084" y="2929725"/>
                  <a:pt x="3119607" y="2856692"/>
                </a:cubicBezTo>
                <a:cubicBezTo>
                  <a:pt x="3162611" y="2780034"/>
                  <a:pt x="3212869" y="2703375"/>
                  <a:pt x="3258981" y="2627235"/>
                </a:cubicBezTo>
                <a:cubicBezTo>
                  <a:pt x="3289032" y="2573885"/>
                  <a:pt x="3319083" y="2524160"/>
                  <a:pt x="3349135" y="2470810"/>
                </a:cubicBezTo>
                <a:cubicBezTo>
                  <a:pt x="3385403" y="2407619"/>
                  <a:pt x="3422190" y="2344427"/>
                  <a:pt x="3455349" y="2278128"/>
                </a:cubicBezTo>
                <a:cubicBezTo>
                  <a:pt x="3488509" y="2211311"/>
                  <a:pt x="3525295" y="2145012"/>
                  <a:pt x="3555346" y="2078195"/>
                </a:cubicBezTo>
                <a:cubicBezTo>
                  <a:pt x="3578144" y="2028470"/>
                  <a:pt x="3601459" y="1981854"/>
                  <a:pt x="3624774" y="1932129"/>
                </a:cubicBezTo>
                <a:cubicBezTo>
                  <a:pt x="3654826" y="1875671"/>
                  <a:pt x="3681768" y="1819214"/>
                  <a:pt x="3708192" y="1762756"/>
                </a:cubicBezTo>
                <a:cubicBezTo>
                  <a:pt x="3734616" y="1702672"/>
                  <a:pt x="3764667" y="1646214"/>
                  <a:pt x="3791092" y="1586648"/>
                </a:cubicBezTo>
                <a:cubicBezTo>
                  <a:pt x="3814407" y="1540032"/>
                  <a:pt x="3834614" y="1493415"/>
                  <a:pt x="3857929" y="1446799"/>
                </a:cubicBezTo>
                <a:cubicBezTo>
                  <a:pt x="3887980" y="1380499"/>
                  <a:pt x="3917513" y="1313682"/>
                  <a:pt x="3947564" y="1244275"/>
                </a:cubicBezTo>
                <a:cubicBezTo>
                  <a:pt x="4013884" y="1094584"/>
                  <a:pt x="4073985" y="941267"/>
                  <a:pt x="4123725" y="785360"/>
                </a:cubicBezTo>
                <a:cubicBezTo>
                  <a:pt x="4140305" y="732010"/>
                  <a:pt x="4153776" y="675552"/>
                  <a:pt x="4167248" y="622202"/>
                </a:cubicBezTo>
                <a:cubicBezTo>
                  <a:pt x="4180200" y="565744"/>
                  <a:pt x="4180200" y="509286"/>
                  <a:pt x="4183827" y="452829"/>
                </a:cubicBezTo>
                <a:cubicBezTo>
                  <a:pt x="4186936" y="426413"/>
                  <a:pt x="4190563" y="399479"/>
                  <a:pt x="4193671" y="369436"/>
                </a:cubicBezTo>
                <a:cubicBezTo>
                  <a:pt x="4196780" y="352862"/>
                  <a:pt x="4207143" y="336287"/>
                  <a:pt x="4216987" y="319712"/>
                </a:cubicBezTo>
                <a:cubicBezTo>
                  <a:pt x="4220096" y="309871"/>
                  <a:pt x="4223723" y="303138"/>
                  <a:pt x="4223723" y="296404"/>
                </a:cubicBezTo>
                <a:cubicBezTo>
                  <a:pt x="4220096" y="282937"/>
                  <a:pt x="4226831" y="276721"/>
                  <a:pt x="4236676" y="269988"/>
                </a:cubicBezTo>
                <a:cubicBezTo>
                  <a:pt x="4240303" y="269988"/>
                  <a:pt x="4247038" y="269988"/>
                  <a:pt x="4250147" y="263254"/>
                </a:cubicBezTo>
                <a:cubicBezTo>
                  <a:pt x="4256883" y="246679"/>
                  <a:pt x="4270354" y="236838"/>
                  <a:pt x="4277089" y="220264"/>
                </a:cubicBezTo>
                <a:cubicBezTo>
                  <a:pt x="4286933" y="200063"/>
                  <a:pt x="4300404" y="180380"/>
                  <a:pt x="4310249" y="160180"/>
                </a:cubicBezTo>
                <a:cubicBezTo>
                  <a:pt x="4316985" y="150339"/>
                  <a:pt x="4320093" y="140497"/>
                  <a:pt x="4323202" y="130138"/>
                </a:cubicBezTo>
                <a:cubicBezTo>
                  <a:pt x="4329938" y="117189"/>
                  <a:pt x="4336673" y="103722"/>
                  <a:pt x="4353253" y="96989"/>
                </a:cubicBezTo>
                <a:cubicBezTo>
                  <a:pt x="4383304" y="83521"/>
                  <a:pt x="4409728" y="63839"/>
                  <a:pt x="4436670" y="47264"/>
                </a:cubicBezTo>
                <a:cubicBezTo>
                  <a:pt x="4442888" y="40530"/>
                  <a:pt x="4453250" y="37423"/>
                  <a:pt x="4463095" y="30689"/>
                </a:cubicBezTo>
                <a:cubicBezTo>
                  <a:pt x="4469830" y="27064"/>
                  <a:pt x="4479675" y="20848"/>
                  <a:pt x="4489519" y="23955"/>
                </a:cubicBezTo>
                <a:cubicBezTo>
                  <a:pt x="4509725" y="23955"/>
                  <a:pt x="4529414" y="14114"/>
                  <a:pt x="4545994" y="7381"/>
                </a:cubicBezTo>
                <a:cubicBezTo>
                  <a:pt x="4554283" y="2460"/>
                  <a:pt x="4561796" y="0"/>
                  <a:pt x="4569309" y="0"/>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WOT_03">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47898" y="601657"/>
            <a:ext cx="2582423" cy="3701164"/>
          </a:xfrm>
          <a:custGeom>
            <a:avLst/>
            <a:gdLst>
              <a:gd name="connsiteX0" fmla="*/ 429415 w 3497885"/>
              <a:gd name="connsiteY0" fmla="*/ 4435397 h 5035914"/>
              <a:gd name="connsiteX1" fmla="*/ 453283 w 3497885"/>
              <a:gd name="connsiteY1" fmla="*/ 4483765 h 5035914"/>
              <a:gd name="connsiteX2" fmla="*/ 485945 w 3497885"/>
              <a:gd name="connsiteY2" fmla="*/ 4515801 h 5035914"/>
              <a:gd name="connsiteX3" fmla="*/ 461449 w 3497885"/>
              <a:gd name="connsiteY3" fmla="*/ 4471830 h 5035914"/>
              <a:gd name="connsiteX4" fmla="*/ 429415 w 3497885"/>
              <a:gd name="connsiteY4" fmla="*/ 4435397 h 5035914"/>
              <a:gd name="connsiteX5" fmla="*/ 159329 w 3497885"/>
              <a:gd name="connsiteY5" fmla="*/ 3116897 h 5035914"/>
              <a:gd name="connsiteX6" fmla="*/ 159329 w 3497885"/>
              <a:gd name="connsiteY6" fmla="*/ 3141395 h 5035914"/>
              <a:gd name="connsiteX7" fmla="*/ 171263 w 3497885"/>
              <a:gd name="connsiteY7" fmla="*/ 3266398 h 5035914"/>
              <a:gd name="connsiteX8" fmla="*/ 175032 w 3497885"/>
              <a:gd name="connsiteY8" fmla="*/ 3346802 h 5035914"/>
              <a:gd name="connsiteX9" fmla="*/ 187594 w 3497885"/>
              <a:gd name="connsiteY9" fmla="*/ 3363134 h 5035914"/>
              <a:gd name="connsiteX10" fmla="*/ 187594 w 3497885"/>
              <a:gd name="connsiteY10" fmla="*/ 3326701 h 5035914"/>
              <a:gd name="connsiteX11" fmla="*/ 179429 w 3497885"/>
              <a:gd name="connsiteY11" fmla="*/ 3161496 h 5035914"/>
              <a:gd name="connsiteX12" fmla="*/ 159329 w 3497885"/>
              <a:gd name="connsiteY12" fmla="*/ 3116897 h 5035914"/>
              <a:gd name="connsiteX13" fmla="*/ 131065 w 3497885"/>
              <a:gd name="connsiteY13" fmla="*/ 2318510 h 5035914"/>
              <a:gd name="connsiteX14" fmla="*/ 119131 w 3497885"/>
              <a:gd name="connsiteY14" fmla="*/ 2419644 h 5035914"/>
              <a:gd name="connsiteX15" fmla="*/ 139230 w 3497885"/>
              <a:gd name="connsiteY15" fmla="*/ 2318510 h 5035914"/>
              <a:gd name="connsiteX16" fmla="*/ 131065 w 3497885"/>
              <a:gd name="connsiteY16" fmla="*/ 2318510 h 5035914"/>
              <a:gd name="connsiteX17" fmla="*/ 441350 w 3497885"/>
              <a:gd name="connsiteY17" fmla="*/ 1814729 h 5035914"/>
              <a:gd name="connsiteX18" fmla="*/ 413085 w 3497885"/>
              <a:gd name="connsiteY18" fmla="*/ 1915862 h 5035914"/>
              <a:gd name="connsiteX19" fmla="*/ 441350 w 3497885"/>
              <a:gd name="connsiteY19" fmla="*/ 1814729 h 5035914"/>
              <a:gd name="connsiteX20" fmla="*/ 485945 w 3497885"/>
              <a:gd name="connsiteY20" fmla="*/ 1609322 h 5035914"/>
              <a:gd name="connsiteX21" fmla="*/ 465218 w 3497885"/>
              <a:gd name="connsiteY21" fmla="*/ 1661459 h 5035914"/>
              <a:gd name="connsiteX22" fmla="*/ 409316 w 3497885"/>
              <a:gd name="connsiteY22" fmla="*/ 1786462 h 5035914"/>
              <a:gd name="connsiteX23" fmla="*/ 396754 w 3497885"/>
              <a:gd name="connsiteY23" fmla="*/ 1799025 h 5035914"/>
              <a:gd name="connsiteX24" fmla="*/ 372886 w 3497885"/>
              <a:gd name="connsiteY24" fmla="*/ 1822895 h 5035914"/>
              <a:gd name="connsiteX25" fmla="*/ 356555 w 3497885"/>
              <a:gd name="connsiteY25" fmla="*/ 1883198 h 5035914"/>
              <a:gd name="connsiteX26" fmla="*/ 332687 w 3497885"/>
              <a:gd name="connsiteY26" fmla="*/ 1939732 h 5035914"/>
              <a:gd name="connsiteX27" fmla="*/ 320125 w 3497885"/>
              <a:gd name="connsiteY27" fmla="*/ 1979934 h 5035914"/>
              <a:gd name="connsiteX28" fmla="*/ 291860 w 3497885"/>
              <a:gd name="connsiteY28" fmla="*/ 2089233 h 5035914"/>
              <a:gd name="connsiteX29" fmla="*/ 312587 w 3497885"/>
              <a:gd name="connsiteY29" fmla="*/ 2060966 h 5035914"/>
              <a:gd name="connsiteX30" fmla="*/ 316356 w 3497885"/>
              <a:gd name="connsiteY30" fmla="*/ 2052800 h 5035914"/>
              <a:gd name="connsiteX31" fmla="*/ 332687 w 3497885"/>
              <a:gd name="connsiteY31" fmla="*/ 2016367 h 5035914"/>
              <a:gd name="connsiteX32" fmla="*/ 356555 w 3497885"/>
              <a:gd name="connsiteY32" fmla="*/ 1919631 h 5035914"/>
              <a:gd name="connsiteX33" fmla="*/ 364720 w 3497885"/>
              <a:gd name="connsiteY33" fmla="*/ 1891364 h 5035914"/>
              <a:gd name="connsiteX34" fmla="*/ 392985 w 3497885"/>
              <a:gd name="connsiteY34" fmla="*/ 1891364 h 5035914"/>
              <a:gd name="connsiteX35" fmla="*/ 421250 w 3497885"/>
              <a:gd name="connsiteY35" fmla="*/ 1819126 h 5035914"/>
              <a:gd name="connsiteX36" fmla="*/ 433184 w 3497885"/>
              <a:gd name="connsiteY36" fmla="*/ 1794628 h 5035914"/>
              <a:gd name="connsiteX37" fmla="*/ 449515 w 3497885"/>
              <a:gd name="connsiteY37" fmla="*/ 1766361 h 5035914"/>
              <a:gd name="connsiteX38" fmla="*/ 461449 w 3497885"/>
              <a:gd name="connsiteY38" fmla="*/ 1729928 h 5035914"/>
              <a:gd name="connsiteX39" fmla="*/ 489714 w 3497885"/>
              <a:gd name="connsiteY39" fmla="*/ 1649524 h 5035914"/>
              <a:gd name="connsiteX40" fmla="*/ 493482 w 3497885"/>
              <a:gd name="connsiteY40" fmla="*/ 1613091 h 5035914"/>
              <a:gd name="connsiteX41" fmla="*/ 485945 w 3497885"/>
              <a:gd name="connsiteY41" fmla="*/ 1609322 h 5035914"/>
              <a:gd name="connsiteX42" fmla="*/ 1070086 w 3497885"/>
              <a:gd name="connsiteY42" fmla="*/ 726135 h 5035914"/>
              <a:gd name="connsiteX43" fmla="*/ 1013556 w 3497885"/>
              <a:gd name="connsiteY43" fmla="*/ 750633 h 5035914"/>
              <a:gd name="connsiteX44" fmla="*/ 945092 w 3497885"/>
              <a:gd name="connsiteY44" fmla="*/ 806539 h 5035914"/>
              <a:gd name="connsiteX45" fmla="*/ 921224 w 3497885"/>
              <a:gd name="connsiteY45" fmla="*/ 842972 h 5035914"/>
              <a:gd name="connsiteX46" fmla="*/ 896727 w 3497885"/>
              <a:gd name="connsiteY46" fmla="*/ 875636 h 5035914"/>
              <a:gd name="connsiteX47" fmla="*/ 876628 w 3497885"/>
              <a:gd name="connsiteY47" fmla="*/ 875636 h 5035914"/>
              <a:gd name="connsiteX48" fmla="*/ 884794 w 3497885"/>
              <a:gd name="connsiteY48" fmla="*/ 859304 h 5035914"/>
              <a:gd name="connsiteX49" fmla="*/ 916827 w 3497885"/>
              <a:gd name="connsiteY49" fmla="*/ 819102 h 5035914"/>
              <a:gd name="connsiteX50" fmla="*/ 913058 w 3497885"/>
              <a:gd name="connsiteY50" fmla="*/ 814705 h 5035914"/>
              <a:gd name="connsiteX51" fmla="*/ 872860 w 3497885"/>
              <a:gd name="connsiteY51" fmla="*/ 851138 h 5035914"/>
              <a:gd name="connsiteX52" fmla="*/ 808164 w 3497885"/>
              <a:gd name="connsiteY52" fmla="*/ 891340 h 5035914"/>
              <a:gd name="connsiteX53" fmla="*/ 791834 w 3497885"/>
              <a:gd name="connsiteY53" fmla="*/ 907672 h 5035914"/>
              <a:gd name="connsiteX54" fmla="*/ 767965 w 3497885"/>
              <a:gd name="connsiteY54" fmla="*/ 927773 h 5035914"/>
              <a:gd name="connsiteX55" fmla="*/ 751635 w 3497885"/>
              <a:gd name="connsiteY55" fmla="*/ 944105 h 5035914"/>
              <a:gd name="connsiteX56" fmla="*/ 671237 w 3497885"/>
              <a:gd name="connsiteY56" fmla="*/ 1036444 h 5035914"/>
              <a:gd name="connsiteX57" fmla="*/ 619104 w 3497885"/>
              <a:gd name="connsiteY57" fmla="*/ 1105541 h 5035914"/>
              <a:gd name="connsiteX58" fmla="*/ 506045 w 3497885"/>
              <a:gd name="connsiteY58" fmla="*/ 1290847 h 5035914"/>
              <a:gd name="connsiteX59" fmla="*/ 489714 w 3497885"/>
              <a:gd name="connsiteY59" fmla="*/ 1306551 h 5035914"/>
              <a:gd name="connsiteX60" fmla="*/ 465218 w 3497885"/>
              <a:gd name="connsiteY60" fmla="*/ 1342984 h 5035914"/>
              <a:gd name="connsiteX61" fmla="*/ 425019 w 3497885"/>
              <a:gd name="connsiteY61" fmla="*/ 1431554 h 5035914"/>
              <a:gd name="connsiteX62" fmla="*/ 409316 w 3497885"/>
              <a:gd name="connsiteY62" fmla="*/ 1451655 h 5035914"/>
              <a:gd name="connsiteX63" fmla="*/ 381051 w 3497885"/>
              <a:gd name="connsiteY63" fmla="*/ 1524521 h 5035914"/>
              <a:gd name="connsiteX64" fmla="*/ 300025 w 3497885"/>
              <a:gd name="connsiteY64" fmla="*/ 1754426 h 5035914"/>
              <a:gd name="connsiteX65" fmla="*/ 279926 w 3497885"/>
              <a:gd name="connsiteY65" fmla="*/ 1814729 h 5035914"/>
              <a:gd name="connsiteX66" fmla="*/ 291860 w 3497885"/>
              <a:gd name="connsiteY66" fmla="*/ 1806563 h 5035914"/>
              <a:gd name="connsiteX67" fmla="*/ 332687 w 3497885"/>
              <a:gd name="connsiteY67" fmla="*/ 1726159 h 5035914"/>
              <a:gd name="connsiteX68" fmla="*/ 368489 w 3497885"/>
              <a:gd name="connsiteY68" fmla="*/ 1637589 h 5035914"/>
              <a:gd name="connsiteX69" fmla="*/ 372886 w 3497885"/>
              <a:gd name="connsiteY69" fmla="*/ 1633192 h 5035914"/>
              <a:gd name="connsiteX70" fmla="*/ 388589 w 3497885"/>
              <a:gd name="connsiteY70" fmla="*/ 1645755 h 5035914"/>
              <a:gd name="connsiteX71" fmla="*/ 392985 w 3497885"/>
              <a:gd name="connsiteY71" fmla="*/ 1617488 h 5035914"/>
              <a:gd name="connsiteX72" fmla="*/ 392985 w 3497885"/>
              <a:gd name="connsiteY72" fmla="*/ 1596759 h 5035914"/>
              <a:gd name="connsiteX73" fmla="*/ 433184 w 3497885"/>
              <a:gd name="connsiteY73" fmla="*/ 1508189 h 5035914"/>
              <a:gd name="connsiteX74" fmla="*/ 485945 w 3497885"/>
              <a:gd name="connsiteY74" fmla="*/ 1407684 h 5035914"/>
              <a:gd name="connsiteX75" fmla="*/ 546244 w 3497885"/>
              <a:gd name="connsiteY75" fmla="*/ 1306551 h 5035914"/>
              <a:gd name="connsiteX76" fmla="*/ 622873 w 3497885"/>
              <a:gd name="connsiteY76" fmla="*/ 1197880 h 5035914"/>
              <a:gd name="connsiteX77" fmla="*/ 727766 w 3497885"/>
              <a:gd name="connsiteY77" fmla="*/ 1057173 h 5035914"/>
              <a:gd name="connsiteX78" fmla="*/ 764197 w 3497885"/>
              <a:gd name="connsiteY78" fmla="*/ 1012574 h 5035914"/>
              <a:gd name="connsiteX79" fmla="*/ 779899 w 3497885"/>
              <a:gd name="connsiteY79" fmla="*/ 1004408 h 5035914"/>
              <a:gd name="connsiteX80" fmla="*/ 836429 w 3497885"/>
              <a:gd name="connsiteY80" fmla="*/ 972372 h 5035914"/>
              <a:gd name="connsiteX81" fmla="*/ 892959 w 3497885"/>
              <a:gd name="connsiteY81" fmla="*/ 919607 h 5035914"/>
              <a:gd name="connsiteX82" fmla="*/ 1013556 w 3497885"/>
              <a:gd name="connsiteY82" fmla="*/ 786438 h 5035914"/>
              <a:gd name="connsiteX83" fmla="*/ 1070086 w 3497885"/>
              <a:gd name="connsiteY83" fmla="*/ 726135 h 5035914"/>
              <a:gd name="connsiteX84" fmla="*/ 2364615 w 3497885"/>
              <a:gd name="connsiteY84" fmla="*/ 714200 h 5035914"/>
              <a:gd name="connsiteX85" fmla="*/ 2316251 w 3497885"/>
              <a:gd name="connsiteY85" fmla="*/ 717969 h 5035914"/>
              <a:gd name="connsiteX86" fmla="*/ 2259722 w 3497885"/>
              <a:gd name="connsiteY86" fmla="*/ 717969 h 5035914"/>
              <a:gd name="connsiteX87" fmla="*/ 2199423 w 3497885"/>
              <a:gd name="connsiteY87" fmla="*/ 734301 h 5035914"/>
              <a:gd name="connsiteX88" fmla="*/ 2074430 w 3497885"/>
              <a:gd name="connsiteY88" fmla="*/ 806539 h 5035914"/>
              <a:gd name="connsiteX89" fmla="*/ 1997801 w 3497885"/>
              <a:gd name="connsiteY89" fmla="*/ 863073 h 5035914"/>
              <a:gd name="connsiteX90" fmla="*/ 1916775 w 3497885"/>
              <a:gd name="connsiteY90" fmla="*/ 944105 h 5035914"/>
              <a:gd name="connsiteX91" fmla="*/ 1803715 w 3497885"/>
              <a:gd name="connsiteY91" fmla="*/ 1060942 h 5035914"/>
              <a:gd name="connsiteX92" fmla="*/ 1776079 w 3497885"/>
              <a:gd name="connsiteY92" fmla="*/ 1084812 h 5035914"/>
              <a:gd name="connsiteX93" fmla="*/ 1683119 w 3497885"/>
              <a:gd name="connsiteY93" fmla="*/ 1177779 h 5035914"/>
              <a:gd name="connsiteX94" fmla="*/ 1574456 w 3497885"/>
              <a:gd name="connsiteY94" fmla="*/ 1290847 h 5035914"/>
              <a:gd name="connsiteX95" fmla="*/ 1481496 w 3497885"/>
              <a:gd name="connsiteY95" fmla="*/ 1391352 h 5035914"/>
              <a:gd name="connsiteX96" fmla="*/ 1409263 w 3497885"/>
              <a:gd name="connsiteY96" fmla="*/ 1479922 h 5035914"/>
              <a:gd name="connsiteX97" fmla="*/ 1364668 w 3497885"/>
              <a:gd name="connsiteY97" fmla="*/ 1540853 h 5035914"/>
              <a:gd name="connsiteX98" fmla="*/ 1288039 w 3497885"/>
              <a:gd name="connsiteY98" fmla="*/ 1653293 h 5035914"/>
              <a:gd name="connsiteX99" fmla="*/ 1223343 w 3497885"/>
              <a:gd name="connsiteY99" fmla="*/ 1790859 h 5035914"/>
              <a:gd name="connsiteX100" fmla="*/ 1203244 w 3497885"/>
              <a:gd name="connsiteY100" fmla="*/ 1822895 h 5035914"/>
              <a:gd name="connsiteX101" fmla="*/ 1131012 w 3497885"/>
              <a:gd name="connsiteY101" fmla="*/ 1964230 h 5035914"/>
              <a:gd name="connsiteX102" fmla="*/ 1106515 w 3497885"/>
              <a:gd name="connsiteY102" fmla="*/ 1992497 h 5035914"/>
              <a:gd name="connsiteX103" fmla="*/ 1054382 w 3497885"/>
              <a:gd name="connsiteY103" fmla="*/ 2096771 h 5035914"/>
              <a:gd name="connsiteX104" fmla="*/ 1026118 w 3497885"/>
              <a:gd name="connsiteY104" fmla="*/ 2177803 h 5035914"/>
              <a:gd name="connsiteX105" fmla="*/ 989688 w 3497885"/>
              <a:gd name="connsiteY105" fmla="*/ 2238106 h 5035914"/>
              <a:gd name="connsiteX106" fmla="*/ 977753 w 3497885"/>
              <a:gd name="connsiteY106" fmla="*/ 2274540 h 5035914"/>
              <a:gd name="connsiteX107" fmla="*/ 973357 w 3497885"/>
              <a:gd name="connsiteY107" fmla="*/ 2290243 h 5035914"/>
              <a:gd name="connsiteX108" fmla="*/ 945092 w 3497885"/>
              <a:gd name="connsiteY108" fmla="*/ 2366878 h 5035914"/>
              <a:gd name="connsiteX109" fmla="*/ 945092 w 3497885"/>
              <a:gd name="connsiteY109" fmla="*/ 2395145 h 5035914"/>
              <a:gd name="connsiteX110" fmla="*/ 924992 w 3497885"/>
              <a:gd name="connsiteY110" fmla="*/ 2451680 h 5035914"/>
              <a:gd name="connsiteX111" fmla="*/ 872860 w 3497885"/>
              <a:gd name="connsiteY111" fmla="*/ 2601181 h 5035914"/>
              <a:gd name="connsiteX112" fmla="*/ 872860 w 3497885"/>
              <a:gd name="connsiteY112" fmla="*/ 2613116 h 5035914"/>
              <a:gd name="connsiteX113" fmla="*/ 860926 w 3497885"/>
              <a:gd name="connsiteY113" fmla="*/ 2685982 h 5035914"/>
              <a:gd name="connsiteX114" fmla="*/ 856529 w 3497885"/>
              <a:gd name="connsiteY114" fmla="*/ 2778321 h 5035914"/>
              <a:gd name="connsiteX115" fmla="*/ 852760 w 3497885"/>
              <a:gd name="connsiteY115" fmla="*/ 2794653 h 5035914"/>
              <a:gd name="connsiteX116" fmla="*/ 828264 w 3497885"/>
              <a:gd name="connsiteY116" fmla="*/ 2907093 h 5035914"/>
              <a:gd name="connsiteX117" fmla="*/ 824495 w 3497885"/>
              <a:gd name="connsiteY117" fmla="*/ 2927822 h 5035914"/>
              <a:gd name="connsiteX118" fmla="*/ 812561 w 3497885"/>
              <a:gd name="connsiteY118" fmla="*/ 2991894 h 5035914"/>
              <a:gd name="connsiteX119" fmla="*/ 820098 w 3497885"/>
              <a:gd name="connsiteY119" fmla="*/ 2991894 h 5035914"/>
              <a:gd name="connsiteX120" fmla="*/ 828264 w 3497885"/>
              <a:gd name="connsiteY120" fmla="*/ 2991894 h 5035914"/>
              <a:gd name="connsiteX121" fmla="*/ 820098 w 3497885"/>
              <a:gd name="connsiteY121" fmla="*/ 3024558 h 5035914"/>
              <a:gd name="connsiteX122" fmla="*/ 804396 w 3497885"/>
              <a:gd name="connsiteY122" fmla="*/ 3044659 h 5035914"/>
              <a:gd name="connsiteX123" fmla="*/ 804396 w 3497885"/>
              <a:gd name="connsiteY123" fmla="*/ 3093027 h 5035914"/>
              <a:gd name="connsiteX124" fmla="*/ 824495 w 3497885"/>
              <a:gd name="connsiteY124" fmla="*/ 3040262 h 5035914"/>
              <a:gd name="connsiteX125" fmla="*/ 824495 w 3497885"/>
              <a:gd name="connsiteY125" fmla="*/ 3121294 h 5035914"/>
              <a:gd name="connsiteX126" fmla="*/ 820098 w 3497885"/>
              <a:gd name="connsiteY126" fmla="*/ 3177828 h 5035914"/>
              <a:gd name="connsiteX127" fmla="*/ 820098 w 3497885"/>
              <a:gd name="connsiteY127" fmla="*/ 3234362 h 5035914"/>
              <a:gd name="connsiteX128" fmla="*/ 816330 w 3497885"/>
              <a:gd name="connsiteY128" fmla="*/ 3246297 h 5035914"/>
              <a:gd name="connsiteX129" fmla="*/ 799999 w 3497885"/>
              <a:gd name="connsiteY129" fmla="*/ 3278333 h 5035914"/>
              <a:gd name="connsiteX130" fmla="*/ 799999 w 3497885"/>
              <a:gd name="connsiteY130" fmla="*/ 3411502 h 5035914"/>
              <a:gd name="connsiteX131" fmla="*/ 820098 w 3497885"/>
              <a:gd name="connsiteY131" fmla="*/ 3580476 h 5035914"/>
              <a:gd name="connsiteX132" fmla="*/ 816330 w 3497885"/>
              <a:gd name="connsiteY132" fmla="*/ 3613140 h 5035914"/>
              <a:gd name="connsiteX133" fmla="*/ 804396 w 3497885"/>
              <a:gd name="connsiteY133" fmla="*/ 3536505 h 5035914"/>
              <a:gd name="connsiteX134" fmla="*/ 784296 w 3497885"/>
              <a:gd name="connsiteY134" fmla="*/ 3459870 h 5035914"/>
              <a:gd name="connsiteX135" fmla="*/ 791834 w 3497885"/>
              <a:gd name="connsiteY135" fmla="*/ 3677212 h 5035914"/>
              <a:gd name="connsiteX136" fmla="*/ 804396 w 3497885"/>
              <a:gd name="connsiteY136" fmla="*/ 3661508 h 5035914"/>
              <a:gd name="connsiteX137" fmla="*/ 812561 w 3497885"/>
              <a:gd name="connsiteY137" fmla="*/ 3729977 h 5035914"/>
              <a:gd name="connsiteX138" fmla="*/ 820098 w 3497885"/>
              <a:gd name="connsiteY138" fmla="*/ 3782114 h 5035914"/>
              <a:gd name="connsiteX139" fmla="*/ 816330 w 3497885"/>
              <a:gd name="connsiteY139" fmla="*/ 3830482 h 5035914"/>
              <a:gd name="connsiteX140" fmla="*/ 816330 w 3497885"/>
              <a:gd name="connsiteY140" fmla="*/ 3834880 h 5035914"/>
              <a:gd name="connsiteX141" fmla="*/ 836429 w 3497885"/>
              <a:gd name="connsiteY141" fmla="*/ 3911515 h 5035914"/>
              <a:gd name="connsiteX142" fmla="*/ 844595 w 3497885"/>
              <a:gd name="connsiteY142" fmla="*/ 3927218 h 5035914"/>
              <a:gd name="connsiteX143" fmla="*/ 884794 w 3497885"/>
              <a:gd name="connsiteY143" fmla="*/ 4024583 h 5035914"/>
              <a:gd name="connsiteX144" fmla="*/ 904893 w 3497885"/>
              <a:gd name="connsiteY144" fmla="*/ 4084886 h 5035914"/>
              <a:gd name="connsiteX145" fmla="*/ 945092 w 3497885"/>
              <a:gd name="connsiteY145" fmla="*/ 4148958 h 5035914"/>
              <a:gd name="connsiteX146" fmla="*/ 1001622 w 3497885"/>
              <a:gd name="connsiteY146" fmla="*/ 4262026 h 5035914"/>
              <a:gd name="connsiteX147" fmla="*/ 985291 w 3497885"/>
              <a:gd name="connsiteY147" fmla="*/ 4258257 h 5035914"/>
              <a:gd name="connsiteX148" fmla="*/ 1046217 w 3497885"/>
              <a:gd name="connsiteY148" fmla="*/ 4350596 h 5035914"/>
              <a:gd name="connsiteX149" fmla="*/ 1029887 w 3497885"/>
              <a:gd name="connsiteY149" fmla="*/ 4318560 h 5035914"/>
              <a:gd name="connsiteX150" fmla="*/ 1001622 w 3497885"/>
              <a:gd name="connsiteY150" fmla="*/ 4262026 h 5035914"/>
              <a:gd name="connsiteX151" fmla="*/ 1078251 w 3497885"/>
              <a:gd name="connsiteY151" fmla="*/ 4375094 h 5035914"/>
              <a:gd name="connsiteX152" fmla="*/ 1332634 w 3497885"/>
              <a:gd name="connsiteY152" fmla="*/ 4600602 h 5035914"/>
              <a:gd name="connsiteX153" fmla="*/ 1413032 w 3497885"/>
              <a:gd name="connsiteY153" fmla="*/ 4637035 h 5035914"/>
              <a:gd name="connsiteX154" fmla="*/ 1549959 w 3497885"/>
              <a:gd name="connsiteY154" fmla="*/ 4661533 h 5035914"/>
              <a:gd name="connsiteX155" fmla="*/ 1626589 w 3497885"/>
              <a:gd name="connsiteY155" fmla="*/ 4669071 h 5035914"/>
              <a:gd name="connsiteX156" fmla="*/ 1759748 w 3497885"/>
              <a:gd name="connsiteY156" fmla="*/ 4665302 h 5035914"/>
              <a:gd name="connsiteX157" fmla="*/ 1884742 w 3497885"/>
              <a:gd name="connsiteY157" fmla="*/ 4641432 h 5035914"/>
              <a:gd name="connsiteX158" fmla="*/ 2001569 w 3497885"/>
              <a:gd name="connsiteY158" fmla="*/ 4592436 h 5035914"/>
              <a:gd name="connsiteX159" fmla="*/ 2174927 w 3497885"/>
              <a:gd name="connsiteY159" fmla="*/ 4479996 h 5035914"/>
              <a:gd name="connsiteX160" fmla="*/ 2331954 w 3497885"/>
              <a:gd name="connsiteY160" fmla="*/ 4342430 h 5035914"/>
              <a:gd name="connsiteX161" fmla="*/ 2408583 w 3497885"/>
              <a:gd name="connsiteY161" fmla="*/ 4290293 h 5035914"/>
              <a:gd name="connsiteX162" fmla="*/ 2416749 w 3497885"/>
              <a:gd name="connsiteY162" fmla="*/ 4286524 h 5035914"/>
              <a:gd name="connsiteX163" fmla="*/ 2489609 w 3497885"/>
              <a:gd name="connsiteY163" fmla="*/ 4205492 h 5035914"/>
              <a:gd name="connsiteX164" fmla="*/ 2549908 w 3497885"/>
              <a:gd name="connsiteY164" fmla="*/ 4125088 h 5035914"/>
              <a:gd name="connsiteX165" fmla="*/ 2654802 w 3497885"/>
              <a:gd name="connsiteY165" fmla="*/ 3976215 h 5035914"/>
              <a:gd name="connsiteX166" fmla="*/ 2819994 w 3497885"/>
              <a:gd name="connsiteY166" fmla="*/ 3681609 h 5035914"/>
              <a:gd name="connsiteX167" fmla="*/ 2896623 w 3497885"/>
              <a:gd name="connsiteY167" fmla="*/ 3520173 h 5035914"/>
              <a:gd name="connsiteX168" fmla="*/ 2977021 w 3497885"/>
              <a:gd name="connsiteY168" fmla="*/ 3278333 h 5035914"/>
              <a:gd name="connsiteX169" fmla="*/ 3021617 w 3497885"/>
              <a:gd name="connsiteY169" fmla="*/ 3116897 h 5035914"/>
              <a:gd name="connsiteX170" fmla="*/ 3053650 w 3497885"/>
              <a:gd name="connsiteY170" fmla="*/ 2971793 h 5035914"/>
              <a:gd name="connsiteX171" fmla="*/ 3090080 w 3497885"/>
              <a:gd name="connsiteY171" fmla="*/ 2709852 h 5035914"/>
              <a:gd name="connsiteX172" fmla="*/ 3110180 w 3497885"/>
              <a:gd name="connsiteY172" fmla="*/ 2544647 h 5035914"/>
              <a:gd name="connsiteX173" fmla="*/ 3118345 w 3497885"/>
              <a:gd name="connsiteY173" fmla="*/ 2395145 h 5035914"/>
              <a:gd name="connsiteX174" fmla="*/ 3122114 w 3497885"/>
              <a:gd name="connsiteY174" fmla="*/ 2359341 h 5035914"/>
              <a:gd name="connsiteX175" fmla="*/ 3122114 w 3497885"/>
              <a:gd name="connsiteY175" fmla="*/ 2241875 h 5035914"/>
              <a:gd name="connsiteX176" fmla="*/ 3122114 w 3497885"/>
              <a:gd name="connsiteY176" fmla="*/ 2226172 h 5035914"/>
              <a:gd name="connsiteX177" fmla="*/ 3106411 w 3497885"/>
              <a:gd name="connsiteY177" fmla="*/ 1984331 h 5035914"/>
              <a:gd name="connsiteX178" fmla="*/ 3090080 w 3497885"/>
              <a:gd name="connsiteY178" fmla="*/ 1842996 h 5035914"/>
              <a:gd name="connsiteX179" fmla="*/ 3045484 w 3497885"/>
              <a:gd name="connsiteY179" fmla="*/ 1613091 h 5035914"/>
              <a:gd name="connsiteX180" fmla="*/ 3041716 w 3497885"/>
              <a:gd name="connsiteY180" fmla="*/ 1532687 h 5035914"/>
              <a:gd name="connsiteX181" fmla="*/ 3029782 w 3497885"/>
              <a:gd name="connsiteY181" fmla="*/ 1504420 h 5035914"/>
              <a:gd name="connsiteX182" fmla="*/ 3017219 w 3497885"/>
              <a:gd name="connsiteY182" fmla="*/ 1467987 h 5035914"/>
              <a:gd name="connsiteX183" fmla="*/ 2968855 w 3497885"/>
              <a:gd name="connsiteY183" fmla="*/ 1331049 h 5035914"/>
              <a:gd name="connsiteX184" fmla="*/ 2997120 w 3497885"/>
              <a:gd name="connsiteY184" fmla="*/ 1294616 h 5035914"/>
              <a:gd name="connsiteX185" fmla="*/ 2961318 w 3497885"/>
              <a:gd name="connsiteY185" fmla="*/ 1226147 h 5035914"/>
              <a:gd name="connsiteX186" fmla="*/ 2864590 w 3497885"/>
              <a:gd name="connsiteY186" fmla="*/ 1081043 h 5035914"/>
              <a:gd name="connsiteX187" fmla="*/ 2743365 w 3497885"/>
              <a:gd name="connsiteY187" fmla="*/ 931542 h 5035914"/>
              <a:gd name="connsiteX188" fmla="*/ 2481444 w 3497885"/>
              <a:gd name="connsiteY188" fmla="*/ 766337 h 5035914"/>
              <a:gd name="connsiteX189" fmla="*/ 2420518 w 3497885"/>
              <a:gd name="connsiteY189" fmla="*/ 729904 h 5035914"/>
              <a:gd name="connsiteX190" fmla="*/ 2412980 w 3497885"/>
              <a:gd name="connsiteY190" fmla="*/ 726135 h 5035914"/>
              <a:gd name="connsiteX191" fmla="*/ 2364615 w 3497885"/>
              <a:gd name="connsiteY191" fmla="*/ 714200 h 5035914"/>
              <a:gd name="connsiteX192" fmla="*/ 2618371 w 3497885"/>
              <a:gd name="connsiteY192" fmla="*/ 403890 h 5035914"/>
              <a:gd name="connsiteX193" fmla="*/ 2654802 w 3497885"/>
              <a:gd name="connsiteY193" fmla="*/ 427760 h 5035914"/>
              <a:gd name="connsiteX194" fmla="*/ 2662967 w 3497885"/>
              <a:gd name="connsiteY194" fmla="*/ 464193 h 5035914"/>
              <a:gd name="connsiteX195" fmla="*/ 2695001 w 3497885"/>
              <a:gd name="connsiteY195" fmla="*/ 480526 h 5035914"/>
              <a:gd name="connsiteX196" fmla="*/ 2719496 w 3497885"/>
              <a:gd name="connsiteY196" fmla="*/ 480526 h 5035914"/>
              <a:gd name="connsiteX197" fmla="*/ 2723265 w 3497885"/>
              <a:gd name="connsiteY197" fmla="*/ 460425 h 5035914"/>
              <a:gd name="connsiteX198" fmla="*/ 2711331 w 3497885"/>
              <a:gd name="connsiteY198" fmla="*/ 439696 h 5035914"/>
              <a:gd name="connsiteX199" fmla="*/ 2618371 w 3497885"/>
              <a:gd name="connsiteY199" fmla="*/ 403890 h 5035914"/>
              <a:gd name="connsiteX200" fmla="*/ 2100261 w 3497885"/>
              <a:gd name="connsiteY200" fmla="*/ 379 h 5035914"/>
              <a:gd name="connsiteX201" fmla="*/ 2195027 w 3497885"/>
              <a:gd name="connsiteY201" fmla="*/ 8152 h 5035914"/>
              <a:gd name="connsiteX202" fmla="*/ 2255325 w 3497885"/>
              <a:gd name="connsiteY202" fmla="*/ 12549 h 5035914"/>
              <a:gd name="connsiteX203" fmla="*/ 2275424 w 3497885"/>
              <a:gd name="connsiteY203" fmla="*/ 20715 h 5035914"/>
              <a:gd name="connsiteX204" fmla="*/ 2296152 w 3497885"/>
              <a:gd name="connsiteY204" fmla="*/ 36419 h 5035914"/>
              <a:gd name="connsiteX205" fmla="*/ 2372153 w 3497885"/>
              <a:gd name="connsiteY205" fmla="*/ 57148 h 5035914"/>
              <a:gd name="connsiteX206" fmla="*/ 2420518 w 3497885"/>
              <a:gd name="connsiteY206" fmla="*/ 72852 h 5035914"/>
              <a:gd name="connsiteX207" fmla="*/ 2501543 w 3497885"/>
              <a:gd name="connsiteY207" fmla="*/ 105517 h 5035914"/>
              <a:gd name="connsiteX208" fmla="*/ 2513477 w 3497885"/>
              <a:gd name="connsiteY208" fmla="*/ 113054 h 5035914"/>
              <a:gd name="connsiteX209" fmla="*/ 2566238 w 3497885"/>
              <a:gd name="connsiteY209" fmla="*/ 157653 h 5035914"/>
              <a:gd name="connsiteX210" fmla="*/ 2610206 w 3497885"/>
              <a:gd name="connsiteY210" fmla="*/ 210419 h 5035914"/>
              <a:gd name="connsiteX211" fmla="*/ 2651033 w 3497885"/>
              <a:gd name="connsiteY211" fmla="*/ 262556 h 5035914"/>
              <a:gd name="connsiteX212" fmla="*/ 2646636 w 3497885"/>
              <a:gd name="connsiteY212" fmla="*/ 331024 h 5035914"/>
              <a:gd name="connsiteX213" fmla="*/ 2626537 w 3497885"/>
              <a:gd name="connsiteY213" fmla="*/ 359292 h 5035914"/>
              <a:gd name="connsiteX214" fmla="*/ 2630305 w 3497885"/>
              <a:gd name="connsiteY214" fmla="*/ 367457 h 5035914"/>
              <a:gd name="connsiteX215" fmla="*/ 2727034 w 3497885"/>
              <a:gd name="connsiteY215" fmla="*/ 407659 h 5035914"/>
              <a:gd name="connsiteX216" fmla="*/ 2811828 w 3497885"/>
              <a:gd name="connsiteY216" fmla="*/ 456028 h 5035914"/>
              <a:gd name="connsiteX217" fmla="*/ 2884689 w 3497885"/>
              <a:gd name="connsiteY217" fmla="*/ 508793 h 5035914"/>
              <a:gd name="connsiteX218" fmla="*/ 2904788 w 3497885"/>
              <a:gd name="connsiteY218" fmla="*/ 536432 h 5035914"/>
              <a:gd name="connsiteX219" fmla="*/ 2916722 w 3497885"/>
              <a:gd name="connsiteY219" fmla="*/ 544598 h 5035914"/>
              <a:gd name="connsiteX220" fmla="*/ 2956921 w 3497885"/>
              <a:gd name="connsiteY220" fmla="*/ 597363 h 5035914"/>
              <a:gd name="connsiteX221" fmla="*/ 2956921 w 3497885"/>
              <a:gd name="connsiteY221" fmla="*/ 605529 h 5035914"/>
              <a:gd name="connsiteX222" fmla="*/ 2948756 w 3497885"/>
              <a:gd name="connsiteY222" fmla="*/ 617464 h 5035914"/>
              <a:gd name="connsiteX223" fmla="*/ 3009682 w 3497885"/>
              <a:gd name="connsiteY223" fmla="*/ 689702 h 5035914"/>
              <a:gd name="connsiteX224" fmla="*/ 3029782 w 3497885"/>
              <a:gd name="connsiteY224" fmla="*/ 714200 h 5035914"/>
              <a:gd name="connsiteX225" fmla="*/ 3098246 w 3497885"/>
              <a:gd name="connsiteY225" fmla="*/ 806539 h 5035914"/>
              <a:gd name="connsiteX226" fmla="*/ 3142213 w 3497885"/>
              <a:gd name="connsiteY226" fmla="*/ 895737 h 5035914"/>
              <a:gd name="connsiteX227" fmla="*/ 3178643 w 3497885"/>
              <a:gd name="connsiteY227" fmla="*/ 964206 h 5035914"/>
              <a:gd name="connsiteX228" fmla="*/ 3218842 w 3497885"/>
              <a:gd name="connsiteY228" fmla="*/ 1077274 h 5035914"/>
              <a:gd name="connsiteX229" fmla="*/ 3203139 w 3497885"/>
              <a:gd name="connsiteY229" fmla="*/ 1072877 h 5035914"/>
              <a:gd name="connsiteX230" fmla="*/ 3263438 w 3497885"/>
              <a:gd name="connsiteY230" fmla="*/ 1181548 h 5035914"/>
              <a:gd name="connsiteX231" fmla="*/ 3279769 w 3497885"/>
              <a:gd name="connsiteY231" fmla="*/ 1169613 h 5035914"/>
              <a:gd name="connsiteX232" fmla="*/ 3328133 w 3497885"/>
              <a:gd name="connsiteY232" fmla="*/ 1310948 h 5035914"/>
              <a:gd name="connsiteX233" fmla="*/ 3331901 w 3497885"/>
              <a:gd name="connsiteY233" fmla="*/ 1322883 h 5035914"/>
              <a:gd name="connsiteX234" fmla="*/ 3360166 w 3497885"/>
              <a:gd name="connsiteY234" fmla="*/ 1479922 h 5035914"/>
              <a:gd name="connsiteX235" fmla="*/ 3384663 w 3497885"/>
              <a:gd name="connsiteY235" fmla="*/ 1697892 h 5035914"/>
              <a:gd name="connsiteX236" fmla="*/ 3392828 w 3497885"/>
              <a:gd name="connsiteY236" fmla="*/ 1794628 h 5035914"/>
              <a:gd name="connsiteX237" fmla="*/ 3396597 w 3497885"/>
              <a:gd name="connsiteY237" fmla="*/ 1923400 h 5035914"/>
              <a:gd name="connsiteX238" fmla="*/ 3380266 w 3497885"/>
              <a:gd name="connsiteY238" fmla="*/ 1988100 h 5035914"/>
              <a:gd name="connsiteX239" fmla="*/ 3376497 w 3497885"/>
              <a:gd name="connsiteY239" fmla="*/ 2000035 h 5035914"/>
              <a:gd name="connsiteX240" fmla="*/ 3392828 w 3497885"/>
              <a:gd name="connsiteY240" fmla="*/ 2129435 h 5035914"/>
              <a:gd name="connsiteX241" fmla="*/ 3392828 w 3497885"/>
              <a:gd name="connsiteY241" fmla="*/ 2226172 h 5035914"/>
              <a:gd name="connsiteX242" fmla="*/ 3400365 w 3497885"/>
              <a:gd name="connsiteY242" fmla="*/ 2278308 h 5035914"/>
              <a:gd name="connsiteX243" fmla="*/ 3412927 w 3497885"/>
              <a:gd name="connsiteY243" fmla="*/ 2346777 h 5035914"/>
              <a:gd name="connsiteX244" fmla="*/ 3428630 w 3497885"/>
              <a:gd name="connsiteY244" fmla="*/ 2359341 h 5035914"/>
              <a:gd name="connsiteX245" fmla="*/ 3436796 w 3497885"/>
              <a:gd name="connsiteY245" fmla="*/ 2363110 h 5035914"/>
              <a:gd name="connsiteX246" fmla="*/ 3444961 w 3497885"/>
              <a:gd name="connsiteY246" fmla="*/ 2415246 h 5035914"/>
              <a:gd name="connsiteX247" fmla="*/ 3428630 w 3497885"/>
              <a:gd name="connsiteY247" fmla="*/ 2403312 h 5035914"/>
              <a:gd name="connsiteX248" fmla="*/ 3420464 w 3497885"/>
              <a:gd name="connsiteY248" fmla="*/ 2427810 h 5035914"/>
              <a:gd name="connsiteX249" fmla="*/ 3424862 w 3497885"/>
              <a:gd name="connsiteY249" fmla="*/ 2496279 h 5035914"/>
              <a:gd name="connsiteX250" fmla="*/ 3433027 w 3497885"/>
              <a:gd name="connsiteY250" fmla="*/ 2552813 h 5035914"/>
              <a:gd name="connsiteX251" fmla="*/ 3433027 w 3497885"/>
              <a:gd name="connsiteY251" fmla="*/ 2568517 h 5035914"/>
              <a:gd name="connsiteX252" fmla="*/ 3436796 w 3497885"/>
              <a:gd name="connsiteY252" fmla="*/ 2593015 h 5035914"/>
              <a:gd name="connsiteX253" fmla="*/ 3441192 w 3497885"/>
              <a:gd name="connsiteY253" fmla="*/ 2596784 h 5035914"/>
              <a:gd name="connsiteX254" fmla="*/ 3448730 w 3497885"/>
              <a:gd name="connsiteY254" fmla="*/ 2593015 h 5035914"/>
              <a:gd name="connsiteX255" fmla="*/ 3456895 w 3497885"/>
              <a:gd name="connsiteY255" fmla="*/ 2560979 h 5035914"/>
              <a:gd name="connsiteX256" fmla="*/ 3461292 w 3497885"/>
              <a:gd name="connsiteY256" fmla="*/ 2625051 h 5035914"/>
              <a:gd name="connsiteX257" fmla="*/ 3489556 w 3497885"/>
              <a:gd name="connsiteY257" fmla="*/ 2726184 h 5035914"/>
              <a:gd name="connsiteX258" fmla="*/ 3497094 w 3497885"/>
              <a:gd name="connsiteY258" fmla="*/ 2770155 h 5035914"/>
              <a:gd name="connsiteX259" fmla="*/ 3497094 w 3497885"/>
              <a:gd name="connsiteY259" fmla="*/ 2822920 h 5035914"/>
              <a:gd name="connsiteX260" fmla="*/ 3473226 w 3497885"/>
              <a:gd name="connsiteY260" fmla="*/ 2983728 h 5035914"/>
              <a:gd name="connsiteX261" fmla="*/ 3456895 w 3497885"/>
              <a:gd name="connsiteY261" fmla="*/ 3040262 h 5035914"/>
              <a:gd name="connsiteX262" fmla="*/ 3461292 w 3497885"/>
              <a:gd name="connsiteY262" fmla="*/ 3076695 h 5035914"/>
              <a:gd name="connsiteX263" fmla="*/ 3461292 w 3497885"/>
              <a:gd name="connsiteY263" fmla="*/ 3129460 h 5035914"/>
              <a:gd name="connsiteX264" fmla="*/ 3456895 w 3497885"/>
              <a:gd name="connsiteY264" fmla="*/ 3153330 h 5035914"/>
              <a:gd name="connsiteX265" fmla="*/ 3416696 w 3497885"/>
              <a:gd name="connsiteY265" fmla="*/ 3298434 h 5035914"/>
              <a:gd name="connsiteX266" fmla="*/ 3364563 w 3497885"/>
              <a:gd name="connsiteY266" fmla="*/ 3407105 h 5035914"/>
              <a:gd name="connsiteX267" fmla="*/ 3316199 w 3497885"/>
              <a:gd name="connsiteY267" fmla="*/ 3503841 h 5035914"/>
              <a:gd name="connsiteX268" fmla="*/ 3279769 w 3497885"/>
              <a:gd name="connsiteY268" fmla="*/ 3596808 h 5035914"/>
              <a:gd name="connsiteX269" fmla="*/ 3211305 w 3497885"/>
              <a:gd name="connsiteY269" fmla="*/ 3729977 h 5035914"/>
              <a:gd name="connsiteX270" fmla="*/ 3178643 w 3497885"/>
              <a:gd name="connsiteY270" fmla="*/ 3778345 h 5035914"/>
              <a:gd name="connsiteX271" fmla="*/ 3162940 w 3497885"/>
              <a:gd name="connsiteY271" fmla="*/ 3806612 h 5035914"/>
              <a:gd name="connsiteX272" fmla="*/ 3150378 w 3497885"/>
              <a:gd name="connsiteY272" fmla="*/ 3826713 h 5035914"/>
              <a:gd name="connsiteX273" fmla="*/ 3162940 w 3497885"/>
              <a:gd name="connsiteY273" fmla="*/ 3770179 h 5035914"/>
              <a:gd name="connsiteX274" fmla="*/ 3146610 w 3497885"/>
              <a:gd name="connsiteY274" fmla="*/ 3786511 h 5035914"/>
              <a:gd name="connsiteX275" fmla="*/ 3098246 w 3497885"/>
              <a:gd name="connsiteY275" fmla="*/ 3903349 h 5035914"/>
              <a:gd name="connsiteX276" fmla="*/ 3053650 w 3497885"/>
              <a:gd name="connsiteY276" fmla="*/ 3991919 h 5035914"/>
              <a:gd name="connsiteX277" fmla="*/ 2965087 w 3497885"/>
              <a:gd name="connsiteY277" fmla="*/ 4116922 h 5035914"/>
              <a:gd name="connsiteX278" fmla="*/ 2900392 w 3497885"/>
              <a:gd name="connsiteY278" fmla="*/ 4197326 h 5035914"/>
              <a:gd name="connsiteX279" fmla="*/ 2864590 w 3497885"/>
              <a:gd name="connsiteY279" fmla="*/ 4245694 h 5035914"/>
              <a:gd name="connsiteX280" fmla="*/ 2836324 w 3497885"/>
              <a:gd name="connsiteY280" fmla="*/ 4282127 h 5035914"/>
              <a:gd name="connsiteX281" fmla="*/ 2816225 w 3497885"/>
              <a:gd name="connsiteY281" fmla="*/ 4310394 h 5035914"/>
              <a:gd name="connsiteX282" fmla="*/ 2796126 w 3497885"/>
              <a:gd name="connsiteY282" fmla="*/ 4330495 h 5035914"/>
              <a:gd name="connsiteX283" fmla="*/ 2763464 w 3497885"/>
              <a:gd name="connsiteY283" fmla="*/ 4363159 h 5035914"/>
              <a:gd name="connsiteX284" fmla="*/ 2719496 w 3497885"/>
              <a:gd name="connsiteY284" fmla="*/ 4411527 h 5035914"/>
              <a:gd name="connsiteX285" fmla="*/ 2654802 w 3497885"/>
              <a:gd name="connsiteY285" fmla="*/ 4463664 h 5035914"/>
              <a:gd name="connsiteX286" fmla="*/ 2598272 w 3497885"/>
              <a:gd name="connsiteY286" fmla="*/ 4528364 h 5035914"/>
              <a:gd name="connsiteX287" fmla="*/ 2541742 w 3497885"/>
              <a:gd name="connsiteY287" fmla="*/ 4588667 h 5035914"/>
              <a:gd name="connsiteX288" fmla="*/ 2448782 w 3497885"/>
              <a:gd name="connsiteY288" fmla="*/ 4665302 h 5035914"/>
              <a:gd name="connsiteX289" fmla="*/ 2424914 w 3497885"/>
              <a:gd name="connsiteY289" fmla="*/ 4689800 h 5035914"/>
              <a:gd name="connsiteX290" fmla="*/ 2348285 w 3497885"/>
              <a:gd name="connsiteY290" fmla="*/ 4745706 h 5035914"/>
              <a:gd name="connsiteX291" fmla="*/ 2191258 w 3497885"/>
              <a:gd name="connsiteY291" fmla="*/ 4846839 h 5035914"/>
              <a:gd name="connsiteX292" fmla="*/ 2086364 w 3497885"/>
              <a:gd name="connsiteY292" fmla="*/ 4903373 h 5035914"/>
              <a:gd name="connsiteX293" fmla="*/ 2005966 w 3497885"/>
              <a:gd name="connsiteY293" fmla="*/ 4939178 h 5035914"/>
              <a:gd name="connsiteX294" fmla="*/ 1880344 w 3497885"/>
              <a:gd name="connsiteY294" fmla="*/ 4987546 h 5035914"/>
              <a:gd name="connsiteX295" fmla="*/ 1715152 w 3497885"/>
              <a:gd name="connsiteY295" fmla="*/ 5028376 h 5035914"/>
              <a:gd name="connsiteX296" fmla="*/ 1618423 w 3497885"/>
              <a:gd name="connsiteY296" fmla="*/ 5035914 h 5035914"/>
              <a:gd name="connsiteX297" fmla="*/ 1513530 w 3497885"/>
              <a:gd name="connsiteY297" fmla="*/ 5035914 h 5035914"/>
              <a:gd name="connsiteX298" fmla="*/ 1404867 w 3497885"/>
              <a:gd name="connsiteY298" fmla="*/ 5035914 h 5035914"/>
              <a:gd name="connsiteX299" fmla="*/ 1304370 w 3497885"/>
              <a:gd name="connsiteY299" fmla="*/ 5028376 h 5035914"/>
              <a:gd name="connsiteX300" fmla="*/ 1227740 w 3497885"/>
              <a:gd name="connsiteY300" fmla="*/ 5023979 h 5035914"/>
              <a:gd name="connsiteX301" fmla="*/ 1146714 w 3497885"/>
              <a:gd name="connsiteY301" fmla="*/ 5003878 h 5035914"/>
              <a:gd name="connsiteX302" fmla="*/ 1017952 w 3497885"/>
              <a:gd name="connsiteY302" fmla="*/ 4955510 h 5035914"/>
              <a:gd name="connsiteX303" fmla="*/ 868463 w 3497885"/>
              <a:gd name="connsiteY303" fmla="*/ 4875106 h 5035914"/>
              <a:gd name="connsiteX304" fmla="*/ 739700 w 3497885"/>
              <a:gd name="connsiteY304" fmla="*/ 4786536 h 5035914"/>
              <a:gd name="connsiteX305" fmla="*/ 707667 w 3497885"/>
              <a:gd name="connsiteY305" fmla="*/ 4758269 h 5035914"/>
              <a:gd name="connsiteX306" fmla="*/ 521747 w 3497885"/>
              <a:gd name="connsiteY306" fmla="*/ 4592436 h 5035914"/>
              <a:gd name="connsiteX307" fmla="*/ 409316 w 3497885"/>
              <a:gd name="connsiteY307" fmla="*/ 4451729 h 5035914"/>
              <a:gd name="connsiteX308" fmla="*/ 332687 w 3497885"/>
              <a:gd name="connsiteY308" fmla="*/ 4346827 h 5035914"/>
              <a:gd name="connsiteX309" fmla="*/ 308191 w 3497885"/>
              <a:gd name="connsiteY309" fmla="*/ 4306625 h 5035914"/>
              <a:gd name="connsiteX310" fmla="*/ 279926 w 3497885"/>
              <a:gd name="connsiteY310" fmla="*/ 4262026 h 5035914"/>
              <a:gd name="connsiteX311" fmla="*/ 227793 w 3497885"/>
              <a:gd name="connsiteY311" fmla="*/ 4165290 h 5035914"/>
              <a:gd name="connsiteX312" fmla="*/ 134833 w 3497885"/>
              <a:gd name="connsiteY312" fmla="*/ 3979984 h 5035914"/>
              <a:gd name="connsiteX313" fmla="*/ 134833 w 3497885"/>
              <a:gd name="connsiteY313" fmla="*/ 3968049 h 5035914"/>
              <a:gd name="connsiteX314" fmla="*/ 159329 w 3497885"/>
              <a:gd name="connsiteY314" fmla="*/ 4003854 h 5035914"/>
              <a:gd name="connsiteX315" fmla="*/ 146767 w 3497885"/>
              <a:gd name="connsiteY315" fmla="*/ 3963652 h 5035914"/>
              <a:gd name="connsiteX316" fmla="*/ 102799 w 3497885"/>
              <a:gd name="connsiteY316" fmla="*/ 3878850 h 5035914"/>
              <a:gd name="connsiteX317" fmla="*/ 94634 w 3497885"/>
              <a:gd name="connsiteY317" fmla="*/ 3818547 h 5035914"/>
              <a:gd name="connsiteX318" fmla="*/ 102799 w 3497885"/>
              <a:gd name="connsiteY318" fmla="*/ 3806612 h 5035914"/>
              <a:gd name="connsiteX319" fmla="*/ 119131 w 3497885"/>
              <a:gd name="connsiteY319" fmla="*/ 3814779 h 5035914"/>
              <a:gd name="connsiteX320" fmla="*/ 139230 w 3497885"/>
              <a:gd name="connsiteY320" fmla="*/ 3871313 h 5035914"/>
              <a:gd name="connsiteX321" fmla="*/ 151164 w 3497885"/>
              <a:gd name="connsiteY321" fmla="*/ 3907117 h 5035914"/>
              <a:gd name="connsiteX322" fmla="*/ 171263 w 3497885"/>
              <a:gd name="connsiteY322" fmla="*/ 3947948 h 5035914"/>
              <a:gd name="connsiteX323" fmla="*/ 199528 w 3497885"/>
              <a:gd name="connsiteY323" fmla="*/ 4040287 h 5035914"/>
              <a:gd name="connsiteX324" fmla="*/ 231562 w 3497885"/>
              <a:gd name="connsiteY324" fmla="*/ 4104987 h 5035914"/>
              <a:gd name="connsiteX325" fmla="*/ 247892 w 3497885"/>
              <a:gd name="connsiteY325" fmla="*/ 4133254 h 5035914"/>
              <a:gd name="connsiteX326" fmla="*/ 288091 w 3497885"/>
              <a:gd name="connsiteY326" fmla="*/ 4213658 h 5035914"/>
              <a:gd name="connsiteX327" fmla="*/ 344621 w 3497885"/>
              <a:gd name="connsiteY327" fmla="*/ 4310394 h 5035914"/>
              <a:gd name="connsiteX328" fmla="*/ 356555 w 3497885"/>
              <a:gd name="connsiteY328" fmla="*/ 4318560 h 5035914"/>
              <a:gd name="connsiteX329" fmla="*/ 344621 w 3497885"/>
              <a:gd name="connsiteY329" fmla="*/ 4270192 h 5035914"/>
              <a:gd name="connsiteX330" fmla="*/ 328290 w 3497885"/>
              <a:gd name="connsiteY330" fmla="*/ 4229990 h 5035914"/>
              <a:gd name="connsiteX331" fmla="*/ 324522 w 3497885"/>
              <a:gd name="connsiteY331" fmla="*/ 4221824 h 5035914"/>
              <a:gd name="connsiteX332" fmla="*/ 300025 w 3497885"/>
              <a:gd name="connsiteY332" fmla="*/ 4185391 h 5035914"/>
              <a:gd name="connsiteX333" fmla="*/ 291860 w 3497885"/>
              <a:gd name="connsiteY333" fmla="*/ 4173456 h 5035914"/>
              <a:gd name="connsiteX334" fmla="*/ 264223 w 3497885"/>
              <a:gd name="connsiteY334" fmla="*/ 4125088 h 5035914"/>
              <a:gd name="connsiteX335" fmla="*/ 251661 w 3497885"/>
              <a:gd name="connsiteY335" fmla="*/ 4104987 h 5035914"/>
              <a:gd name="connsiteX336" fmla="*/ 227793 w 3497885"/>
              <a:gd name="connsiteY336" fmla="*/ 4032121 h 5035914"/>
              <a:gd name="connsiteX337" fmla="*/ 211462 w 3497885"/>
              <a:gd name="connsiteY337" fmla="*/ 3976215 h 5035914"/>
              <a:gd name="connsiteX338" fmla="*/ 199528 w 3497885"/>
              <a:gd name="connsiteY338" fmla="*/ 3931616 h 5035914"/>
              <a:gd name="connsiteX339" fmla="*/ 159329 w 3497885"/>
              <a:gd name="connsiteY339" fmla="*/ 3798446 h 5035914"/>
              <a:gd name="connsiteX340" fmla="*/ 159329 w 3497885"/>
              <a:gd name="connsiteY340" fmla="*/ 3782114 h 5035914"/>
              <a:gd name="connsiteX341" fmla="*/ 106568 w 3497885"/>
              <a:gd name="connsiteY341" fmla="*/ 3483740 h 5035914"/>
              <a:gd name="connsiteX342" fmla="*/ 70766 w 3497885"/>
              <a:gd name="connsiteY342" fmla="*/ 3218030 h 5035914"/>
              <a:gd name="connsiteX343" fmla="*/ 78303 w 3497885"/>
              <a:gd name="connsiteY343" fmla="*/ 3165265 h 5035914"/>
              <a:gd name="connsiteX344" fmla="*/ 82700 w 3497885"/>
              <a:gd name="connsiteY344" fmla="*/ 3149561 h 5035914"/>
              <a:gd name="connsiteX345" fmla="*/ 74535 w 3497885"/>
              <a:gd name="connsiteY345" fmla="*/ 3008226 h 5035914"/>
              <a:gd name="connsiteX346" fmla="*/ 78303 w 3497885"/>
              <a:gd name="connsiteY346" fmla="*/ 2798422 h 5035914"/>
              <a:gd name="connsiteX347" fmla="*/ 86469 w 3497885"/>
              <a:gd name="connsiteY347" fmla="*/ 2709852 h 5035914"/>
              <a:gd name="connsiteX348" fmla="*/ 86469 w 3497885"/>
              <a:gd name="connsiteY348" fmla="*/ 2706083 h 5035914"/>
              <a:gd name="connsiteX349" fmla="*/ 102799 w 3497885"/>
              <a:gd name="connsiteY349" fmla="*/ 2528315 h 5035914"/>
              <a:gd name="connsiteX350" fmla="*/ 98403 w 3497885"/>
              <a:gd name="connsiteY350" fmla="*/ 2504445 h 5035914"/>
              <a:gd name="connsiteX351" fmla="*/ 86469 w 3497885"/>
              <a:gd name="connsiteY351" fmla="*/ 2524546 h 5035914"/>
              <a:gd name="connsiteX352" fmla="*/ 70766 w 3497885"/>
              <a:gd name="connsiteY352" fmla="*/ 2621282 h 5035914"/>
              <a:gd name="connsiteX353" fmla="*/ 62601 w 3497885"/>
              <a:gd name="connsiteY353" fmla="*/ 2653318 h 5035914"/>
              <a:gd name="connsiteX354" fmla="*/ 58204 w 3497885"/>
              <a:gd name="connsiteY354" fmla="*/ 2673419 h 5035914"/>
              <a:gd name="connsiteX355" fmla="*/ 54435 w 3497885"/>
              <a:gd name="connsiteY355" fmla="*/ 2794653 h 5035914"/>
              <a:gd name="connsiteX356" fmla="*/ 50039 w 3497885"/>
              <a:gd name="connsiteY356" fmla="*/ 2851187 h 5035914"/>
              <a:gd name="connsiteX357" fmla="*/ 54435 w 3497885"/>
              <a:gd name="connsiteY357" fmla="*/ 2955461 h 5035914"/>
              <a:gd name="connsiteX358" fmla="*/ 54435 w 3497885"/>
              <a:gd name="connsiteY358" fmla="*/ 2963627 h 5035914"/>
              <a:gd name="connsiteX359" fmla="*/ 50039 w 3497885"/>
              <a:gd name="connsiteY359" fmla="*/ 3108731 h 5035914"/>
              <a:gd name="connsiteX360" fmla="*/ 54435 w 3497885"/>
              <a:gd name="connsiteY360" fmla="*/ 3153330 h 5035914"/>
              <a:gd name="connsiteX361" fmla="*/ 46270 w 3497885"/>
              <a:gd name="connsiteY361" fmla="*/ 3161496 h 5035914"/>
              <a:gd name="connsiteX362" fmla="*/ 38104 w 3497885"/>
              <a:gd name="connsiteY362" fmla="*/ 3153330 h 5035914"/>
              <a:gd name="connsiteX363" fmla="*/ 26170 w 3497885"/>
              <a:gd name="connsiteY363" fmla="*/ 3133229 h 5035914"/>
              <a:gd name="connsiteX364" fmla="*/ 1674 w 3497885"/>
              <a:gd name="connsiteY364" fmla="*/ 3084861 h 5035914"/>
              <a:gd name="connsiteX365" fmla="*/ 1674 w 3497885"/>
              <a:gd name="connsiteY365" fmla="*/ 2947923 h 5035914"/>
              <a:gd name="connsiteX366" fmla="*/ 1674 w 3497885"/>
              <a:gd name="connsiteY366" fmla="*/ 2935360 h 5035914"/>
              <a:gd name="connsiteX367" fmla="*/ 14236 w 3497885"/>
              <a:gd name="connsiteY367" fmla="*/ 2802819 h 5035914"/>
              <a:gd name="connsiteX368" fmla="*/ 14236 w 3497885"/>
              <a:gd name="connsiteY368" fmla="*/ 2746285 h 5035914"/>
              <a:gd name="connsiteX369" fmla="*/ 22402 w 3497885"/>
              <a:gd name="connsiteY369" fmla="*/ 2693520 h 5035914"/>
              <a:gd name="connsiteX370" fmla="*/ 29939 w 3497885"/>
              <a:gd name="connsiteY370" fmla="*/ 2649549 h 5035914"/>
              <a:gd name="connsiteX371" fmla="*/ 50039 w 3497885"/>
              <a:gd name="connsiteY371" fmla="*/ 2593015 h 5035914"/>
              <a:gd name="connsiteX372" fmla="*/ 50039 w 3497885"/>
              <a:gd name="connsiteY372" fmla="*/ 2556582 h 5035914"/>
              <a:gd name="connsiteX373" fmla="*/ 54435 w 3497885"/>
              <a:gd name="connsiteY373" fmla="*/ 2532712 h 5035914"/>
              <a:gd name="connsiteX374" fmla="*/ 58204 w 3497885"/>
              <a:gd name="connsiteY374" fmla="*/ 2520149 h 5035914"/>
              <a:gd name="connsiteX375" fmla="*/ 58204 w 3497885"/>
              <a:gd name="connsiteY375" fmla="*/ 2443514 h 5035914"/>
              <a:gd name="connsiteX376" fmla="*/ 82700 w 3497885"/>
              <a:gd name="connsiteY376" fmla="*/ 2322908 h 5035914"/>
              <a:gd name="connsiteX377" fmla="*/ 98403 w 3497885"/>
              <a:gd name="connsiteY377" fmla="*/ 2282706 h 5035914"/>
              <a:gd name="connsiteX378" fmla="*/ 102799 w 3497885"/>
              <a:gd name="connsiteY378" fmla="*/ 2266373 h 5035914"/>
              <a:gd name="connsiteX379" fmla="*/ 106568 w 3497885"/>
              <a:gd name="connsiteY379" fmla="*/ 2213608 h 5035914"/>
              <a:gd name="connsiteX380" fmla="*/ 122899 w 3497885"/>
              <a:gd name="connsiteY380" fmla="*/ 2141370 h 5035914"/>
              <a:gd name="connsiteX381" fmla="*/ 151164 w 3497885"/>
              <a:gd name="connsiteY381" fmla="*/ 2032699 h 5035914"/>
              <a:gd name="connsiteX382" fmla="*/ 179429 w 3497885"/>
              <a:gd name="connsiteY382" fmla="*/ 1923400 h 5035914"/>
              <a:gd name="connsiteX383" fmla="*/ 215859 w 3497885"/>
              <a:gd name="connsiteY383" fmla="*/ 1802794 h 5035914"/>
              <a:gd name="connsiteX384" fmla="*/ 264223 w 3497885"/>
              <a:gd name="connsiteY384" fmla="*/ 1649524 h 5035914"/>
              <a:gd name="connsiteX385" fmla="*/ 308191 w 3497885"/>
              <a:gd name="connsiteY385" fmla="*/ 1552788 h 5035914"/>
              <a:gd name="connsiteX386" fmla="*/ 320125 w 3497885"/>
              <a:gd name="connsiteY386" fmla="*/ 1520124 h 5035914"/>
              <a:gd name="connsiteX387" fmla="*/ 328290 w 3497885"/>
              <a:gd name="connsiteY387" fmla="*/ 1500023 h 5035914"/>
              <a:gd name="connsiteX388" fmla="*/ 384820 w 3497885"/>
              <a:gd name="connsiteY388" fmla="*/ 1371251 h 5035914"/>
              <a:gd name="connsiteX389" fmla="*/ 421250 w 3497885"/>
              <a:gd name="connsiteY389" fmla="*/ 1299013 h 5035914"/>
              <a:gd name="connsiteX390" fmla="*/ 441350 w 3497885"/>
              <a:gd name="connsiteY390" fmla="*/ 1278284 h 5035914"/>
              <a:gd name="connsiteX391" fmla="*/ 481548 w 3497885"/>
              <a:gd name="connsiteY391" fmla="*/ 1234313 h 5035914"/>
              <a:gd name="connsiteX392" fmla="*/ 663072 w 3497885"/>
              <a:gd name="connsiteY392" fmla="*/ 984307 h 5035914"/>
              <a:gd name="connsiteX393" fmla="*/ 791834 w 3497885"/>
              <a:gd name="connsiteY393" fmla="*/ 839203 h 5035914"/>
              <a:gd name="connsiteX394" fmla="*/ 812561 w 3497885"/>
              <a:gd name="connsiteY394" fmla="*/ 814705 h 5035914"/>
              <a:gd name="connsiteX395" fmla="*/ 824495 w 3497885"/>
              <a:gd name="connsiteY395" fmla="*/ 814705 h 5035914"/>
              <a:gd name="connsiteX396" fmla="*/ 844595 w 3497885"/>
              <a:gd name="connsiteY396" fmla="*/ 814705 h 5035914"/>
              <a:gd name="connsiteX397" fmla="*/ 1009787 w 3497885"/>
              <a:gd name="connsiteY397" fmla="*/ 669601 h 5035914"/>
              <a:gd name="connsiteX398" fmla="*/ 1118450 w 3497885"/>
              <a:gd name="connsiteY398" fmla="*/ 577262 h 5035914"/>
              <a:gd name="connsiteX399" fmla="*/ 1146714 w 3497885"/>
              <a:gd name="connsiteY399" fmla="*/ 532663 h 5035914"/>
              <a:gd name="connsiteX400" fmla="*/ 1163045 w 3497885"/>
              <a:gd name="connsiteY400" fmla="*/ 512562 h 5035914"/>
              <a:gd name="connsiteX401" fmla="*/ 1296204 w 3497885"/>
              <a:gd name="connsiteY401" fmla="*/ 415826 h 5035914"/>
              <a:gd name="connsiteX402" fmla="*/ 1320072 w 3497885"/>
              <a:gd name="connsiteY402" fmla="*/ 391327 h 5035914"/>
              <a:gd name="connsiteX403" fmla="*/ 1291807 w 3497885"/>
              <a:gd name="connsiteY403" fmla="*/ 395725 h 5035914"/>
              <a:gd name="connsiteX404" fmla="*/ 1235906 w 3497885"/>
              <a:gd name="connsiteY404" fmla="*/ 419595 h 5035914"/>
              <a:gd name="connsiteX405" fmla="*/ 1186913 w 3497885"/>
              <a:gd name="connsiteY405" fmla="*/ 435927 h 5035914"/>
              <a:gd name="connsiteX406" fmla="*/ 1166814 w 3497885"/>
              <a:gd name="connsiteY406" fmla="*/ 447861 h 5035914"/>
              <a:gd name="connsiteX407" fmla="*/ 1151111 w 3497885"/>
              <a:gd name="connsiteY407" fmla="*/ 447861 h 5035914"/>
              <a:gd name="connsiteX408" fmla="*/ 1158649 w 3497885"/>
              <a:gd name="connsiteY408" fmla="*/ 435927 h 5035914"/>
              <a:gd name="connsiteX409" fmla="*/ 1251608 w 3497885"/>
              <a:gd name="connsiteY409" fmla="*/ 383790 h 5035914"/>
              <a:gd name="connsiteX410" fmla="*/ 1445066 w 3497885"/>
              <a:gd name="connsiteY410" fmla="*/ 270721 h 5035914"/>
              <a:gd name="connsiteX411" fmla="*/ 1594555 w 3497885"/>
              <a:gd name="connsiteY411" fmla="*/ 194087 h 5035914"/>
              <a:gd name="connsiteX412" fmla="*/ 1686888 w 3497885"/>
              <a:gd name="connsiteY412" fmla="*/ 149487 h 5035914"/>
              <a:gd name="connsiteX413" fmla="*/ 1735252 w 3497885"/>
              <a:gd name="connsiteY413" fmla="*/ 133784 h 5035914"/>
              <a:gd name="connsiteX414" fmla="*/ 1759748 w 3497885"/>
              <a:gd name="connsiteY414" fmla="*/ 113054 h 5035914"/>
              <a:gd name="connsiteX415" fmla="*/ 1727086 w 3497885"/>
              <a:gd name="connsiteY415" fmla="*/ 109286 h 5035914"/>
              <a:gd name="connsiteX416" fmla="*/ 1683119 w 3497885"/>
              <a:gd name="connsiteY416" fmla="*/ 121220 h 5035914"/>
              <a:gd name="connsiteX417" fmla="*/ 1663019 w 3497885"/>
              <a:gd name="connsiteY417" fmla="*/ 117451 h 5035914"/>
              <a:gd name="connsiteX418" fmla="*/ 1686888 w 3497885"/>
              <a:gd name="connsiteY418" fmla="*/ 97350 h 5035914"/>
              <a:gd name="connsiteX419" fmla="*/ 1776079 w 3497885"/>
              <a:gd name="connsiteY419" fmla="*/ 72852 h 5035914"/>
              <a:gd name="connsiteX420" fmla="*/ 1820046 w 3497885"/>
              <a:gd name="connsiteY420" fmla="*/ 64686 h 5035914"/>
              <a:gd name="connsiteX421" fmla="*/ 1888510 w 3497885"/>
              <a:gd name="connsiteY421" fmla="*/ 44585 h 5035914"/>
              <a:gd name="connsiteX422" fmla="*/ 1929337 w 3497885"/>
              <a:gd name="connsiteY422" fmla="*/ 28881 h 5035914"/>
              <a:gd name="connsiteX423" fmla="*/ 2005966 w 3497885"/>
              <a:gd name="connsiteY423" fmla="*/ 4383 h 5035914"/>
              <a:gd name="connsiteX424" fmla="*/ 2100261 w 3497885"/>
              <a:gd name="connsiteY424" fmla="*/ 379 h 503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Lst>
            <a:rect l="l" t="t" r="r" b="b"/>
            <a:pathLst>
              <a:path w="3497885" h="5035914">
                <a:moveTo>
                  <a:pt x="429415" y="4435397"/>
                </a:moveTo>
                <a:cubicBezTo>
                  <a:pt x="437581" y="4455498"/>
                  <a:pt x="453283" y="4467433"/>
                  <a:pt x="453283" y="4483765"/>
                </a:cubicBezTo>
                <a:cubicBezTo>
                  <a:pt x="453283" y="4503866"/>
                  <a:pt x="469614" y="4508263"/>
                  <a:pt x="485945" y="4515801"/>
                </a:cubicBezTo>
                <a:cubicBezTo>
                  <a:pt x="477780" y="4500097"/>
                  <a:pt x="465218" y="4488162"/>
                  <a:pt x="461449" y="4471830"/>
                </a:cubicBezTo>
                <a:cubicBezTo>
                  <a:pt x="457680" y="4455498"/>
                  <a:pt x="445118" y="4447332"/>
                  <a:pt x="429415" y="4435397"/>
                </a:cubicBezTo>
                <a:close/>
                <a:moveTo>
                  <a:pt x="159329" y="3116897"/>
                </a:moveTo>
                <a:cubicBezTo>
                  <a:pt x="154932" y="3125063"/>
                  <a:pt x="159329" y="3133229"/>
                  <a:pt x="159329" y="3141395"/>
                </a:cubicBezTo>
                <a:cubicBezTo>
                  <a:pt x="171263" y="3181597"/>
                  <a:pt x="175032" y="3226196"/>
                  <a:pt x="171263" y="3266398"/>
                </a:cubicBezTo>
                <a:cubicBezTo>
                  <a:pt x="167495" y="3294665"/>
                  <a:pt x="167495" y="3318535"/>
                  <a:pt x="175032" y="3346802"/>
                </a:cubicBezTo>
                <a:cubicBezTo>
                  <a:pt x="175032" y="3351199"/>
                  <a:pt x="171263" y="3363134"/>
                  <a:pt x="187594" y="3363134"/>
                </a:cubicBezTo>
                <a:cubicBezTo>
                  <a:pt x="187594" y="3351199"/>
                  <a:pt x="187594" y="3338636"/>
                  <a:pt x="187594" y="3326701"/>
                </a:cubicBezTo>
                <a:cubicBezTo>
                  <a:pt x="183197" y="3270167"/>
                  <a:pt x="183197" y="3213633"/>
                  <a:pt x="179429" y="3161496"/>
                </a:cubicBezTo>
                <a:cubicBezTo>
                  <a:pt x="179429" y="3141395"/>
                  <a:pt x="175032" y="3129460"/>
                  <a:pt x="159329" y="3116897"/>
                </a:cubicBezTo>
                <a:close/>
                <a:moveTo>
                  <a:pt x="131065" y="2318510"/>
                </a:moveTo>
                <a:cubicBezTo>
                  <a:pt x="126667" y="2351175"/>
                  <a:pt x="110965" y="2383211"/>
                  <a:pt x="119131" y="2419644"/>
                </a:cubicBezTo>
                <a:cubicBezTo>
                  <a:pt x="122899" y="2387608"/>
                  <a:pt x="131065" y="2351175"/>
                  <a:pt x="139230" y="2318510"/>
                </a:cubicBezTo>
                <a:cubicBezTo>
                  <a:pt x="134833" y="2318510"/>
                  <a:pt x="131065" y="2318510"/>
                  <a:pt x="131065" y="2318510"/>
                </a:cubicBezTo>
                <a:close/>
                <a:moveTo>
                  <a:pt x="441350" y="1814729"/>
                </a:moveTo>
                <a:cubicBezTo>
                  <a:pt x="425019" y="1842996"/>
                  <a:pt x="416854" y="1879429"/>
                  <a:pt x="413085" y="1915862"/>
                </a:cubicBezTo>
                <a:cubicBezTo>
                  <a:pt x="425019" y="1879429"/>
                  <a:pt x="433184" y="1847393"/>
                  <a:pt x="441350" y="1814729"/>
                </a:cubicBezTo>
                <a:close/>
                <a:moveTo>
                  <a:pt x="485945" y="1609322"/>
                </a:moveTo>
                <a:cubicBezTo>
                  <a:pt x="481548" y="1629423"/>
                  <a:pt x="473383" y="1645755"/>
                  <a:pt x="465218" y="1661459"/>
                </a:cubicBezTo>
                <a:cubicBezTo>
                  <a:pt x="449515" y="1706058"/>
                  <a:pt x="429415" y="1746260"/>
                  <a:pt x="409316" y="1786462"/>
                </a:cubicBezTo>
                <a:cubicBezTo>
                  <a:pt x="404919" y="1790859"/>
                  <a:pt x="401150" y="1794628"/>
                  <a:pt x="396754" y="1799025"/>
                </a:cubicBezTo>
                <a:cubicBezTo>
                  <a:pt x="376655" y="1799025"/>
                  <a:pt x="376655" y="1810960"/>
                  <a:pt x="372886" y="1822895"/>
                </a:cubicBezTo>
                <a:cubicBezTo>
                  <a:pt x="368489" y="1842996"/>
                  <a:pt x="368489" y="1863097"/>
                  <a:pt x="356555" y="1883198"/>
                </a:cubicBezTo>
                <a:cubicBezTo>
                  <a:pt x="348390" y="1899530"/>
                  <a:pt x="340224" y="1919631"/>
                  <a:pt x="332687" y="1939732"/>
                </a:cubicBezTo>
                <a:cubicBezTo>
                  <a:pt x="328290" y="1951667"/>
                  <a:pt x="328290" y="1967999"/>
                  <a:pt x="320125" y="1979934"/>
                </a:cubicBezTo>
                <a:cubicBezTo>
                  <a:pt x="300025" y="2012598"/>
                  <a:pt x="304422" y="2052800"/>
                  <a:pt x="291860" y="2089233"/>
                </a:cubicBezTo>
                <a:cubicBezTo>
                  <a:pt x="304422" y="2084836"/>
                  <a:pt x="324522" y="2084836"/>
                  <a:pt x="312587" y="2060966"/>
                </a:cubicBezTo>
                <a:cubicBezTo>
                  <a:pt x="308191" y="2060966"/>
                  <a:pt x="312587" y="2052800"/>
                  <a:pt x="316356" y="2052800"/>
                </a:cubicBezTo>
                <a:cubicBezTo>
                  <a:pt x="328290" y="2044634"/>
                  <a:pt x="328290" y="2028302"/>
                  <a:pt x="332687" y="2016367"/>
                </a:cubicBezTo>
                <a:cubicBezTo>
                  <a:pt x="340224" y="1984331"/>
                  <a:pt x="348390" y="1951667"/>
                  <a:pt x="356555" y="1919631"/>
                </a:cubicBezTo>
                <a:cubicBezTo>
                  <a:pt x="356555" y="1911465"/>
                  <a:pt x="356555" y="1899530"/>
                  <a:pt x="364720" y="1891364"/>
                </a:cubicBezTo>
                <a:cubicBezTo>
                  <a:pt x="376655" y="1887595"/>
                  <a:pt x="384820" y="1899530"/>
                  <a:pt x="392985" y="1891364"/>
                </a:cubicBezTo>
                <a:cubicBezTo>
                  <a:pt x="396754" y="1867494"/>
                  <a:pt x="409316" y="1842996"/>
                  <a:pt x="421250" y="1819126"/>
                </a:cubicBezTo>
                <a:cubicBezTo>
                  <a:pt x="425019" y="1810960"/>
                  <a:pt x="425019" y="1799025"/>
                  <a:pt x="433184" y="1794628"/>
                </a:cubicBezTo>
                <a:cubicBezTo>
                  <a:pt x="449515" y="1790859"/>
                  <a:pt x="449515" y="1778296"/>
                  <a:pt x="449515" y="1766361"/>
                </a:cubicBezTo>
                <a:cubicBezTo>
                  <a:pt x="449515" y="1754426"/>
                  <a:pt x="457680" y="1742491"/>
                  <a:pt x="461449" y="1729928"/>
                </a:cubicBezTo>
                <a:cubicBezTo>
                  <a:pt x="473383" y="1701661"/>
                  <a:pt x="481548" y="1677791"/>
                  <a:pt x="489714" y="1649524"/>
                </a:cubicBezTo>
                <a:cubicBezTo>
                  <a:pt x="493482" y="1637589"/>
                  <a:pt x="493482" y="1625026"/>
                  <a:pt x="493482" y="1613091"/>
                </a:cubicBezTo>
                <a:cubicBezTo>
                  <a:pt x="489714" y="1613091"/>
                  <a:pt x="489714" y="1613091"/>
                  <a:pt x="485945" y="1609322"/>
                </a:cubicBezTo>
                <a:close/>
                <a:moveTo>
                  <a:pt x="1070086" y="726135"/>
                </a:moveTo>
                <a:cubicBezTo>
                  <a:pt x="1049986" y="729904"/>
                  <a:pt x="1029887" y="738070"/>
                  <a:pt x="1013556" y="750633"/>
                </a:cubicBezTo>
                <a:cubicBezTo>
                  <a:pt x="989688" y="766337"/>
                  <a:pt x="969588" y="790835"/>
                  <a:pt x="945092" y="806539"/>
                </a:cubicBezTo>
                <a:cubicBezTo>
                  <a:pt x="933158" y="814705"/>
                  <a:pt x="921224" y="827268"/>
                  <a:pt x="921224" y="842972"/>
                </a:cubicBezTo>
                <a:cubicBezTo>
                  <a:pt x="921224" y="859304"/>
                  <a:pt x="909290" y="867470"/>
                  <a:pt x="896727" y="875636"/>
                </a:cubicBezTo>
                <a:cubicBezTo>
                  <a:pt x="888562" y="879405"/>
                  <a:pt x="884794" y="883174"/>
                  <a:pt x="876628" y="875636"/>
                </a:cubicBezTo>
                <a:cubicBezTo>
                  <a:pt x="872860" y="871239"/>
                  <a:pt x="881025" y="867470"/>
                  <a:pt x="884794" y="859304"/>
                </a:cubicBezTo>
                <a:cubicBezTo>
                  <a:pt x="896727" y="847369"/>
                  <a:pt x="909290" y="834806"/>
                  <a:pt x="916827" y="819102"/>
                </a:cubicBezTo>
                <a:cubicBezTo>
                  <a:pt x="916827" y="814705"/>
                  <a:pt x="916827" y="814705"/>
                  <a:pt x="913058" y="814705"/>
                </a:cubicBezTo>
                <a:cubicBezTo>
                  <a:pt x="901125" y="827268"/>
                  <a:pt x="888562" y="839203"/>
                  <a:pt x="872860" y="851138"/>
                </a:cubicBezTo>
                <a:cubicBezTo>
                  <a:pt x="852760" y="867470"/>
                  <a:pt x="836429" y="887571"/>
                  <a:pt x="808164" y="891340"/>
                </a:cubicBezTo>
                <a:cubicBezTo>
                  <a:pt x="799999" y="891340"/>
                  <a:pt x="791834" y="899506"/>
                  <a:pt x="791834" y="907672"/>
                </a:cubicBezTo>
                <a:cubicBezTo>
                  <a:pt x="788065" y="915838"/>
                  <a:pt x="779899" y="924004"/>
                  <a:pt x="767965" y="927773"/>
                </a:cubicBezTo>
                <a:cubicBezTo>
                  <a:pt x="759800" y="927773"/>
                  <a:pt x="756031" y="935939"/>
                  <a:pt x="751635" y="944105"/>
                </a:cubicBezTo>
                <a:cubicBezTo>
                  <a:pt x="723370" y="972372"/>
                  <a:pt x="695105" y="1004408"/>
                  <a:pt x="671237" y="1036444"/>
                </a:cubicBezTo>
                <a:cubicBezTo>
                  <a:pt x="654906" y="1060942"/>
                  <a:pt x="634807" y="1081043"/>
                  <a:pt x="619104" y="1105541"/>
                </a:cubicBezTo>
                <a:cubicBezTo>
                  <a:pt x="582674" y="1165844"/>
                  <a:pt x="534310" y="1222378"/>
                  <a:pt x="506045" y="1290847"/>
                </a:cubicBezTo>
                <a:cubicBezTo>
                  <a:pt x="501648" y="1299013"/>
                  <a:pt x="493482" y="1302782"/>
                  <a:pt x="489714" y="1306551"/>
                </a:cubicBezTo>
                <a:cubicBezTo>
                  <a:pt x="477780" y="1319114"/>
                  <a:pt x="473383" y="1331049"/>
                  <a:pt x="465218" y="1342984"/>
                </a:cubicBezTo>
                <a:cubicBezTo>
                  <a:pt x="457680" y="1375020"/>
                  <a:pt x="445118" y="1403287"/>
                  <a:pt x="425019" y="1431554"/>
                </a:cubicBezTo>
                <a:cubicBezTo>
                  <a:pt x="416854" y="1439720"/>
                  <a:pt x="413085" y="1444117"/>
                  <a:pt x="409316" y="1451655"/>
                </a:cubicBezTo>
                <a:cubicBezTo>
                  <a:pt x="404919" y="1479922"/>
                  <a:pt x="388589" y="1500023"/>
                  <a:pt x="381051" y="1524521"/>
                </a:cubicBezTo>
                <a:cubicBezTo>
                  <a:pt x="348390" y="1601156"/>
                  <a:pt x="320125" y="1677791"/>
                  <a:pt x="300025" y="1754426"/>
                </a:cubicBezTo>
                <a:cubicBezTo>
                  <a:pt x="296257" y="1774527"/>
                  <a:pt x="288091" y="1794628"/>
                  <a:pt x="279926" y="1814729"/>
                </a:cubicBezTo>
                <a:cubicBezTo>
                  <a:pt x="291860" y="1814729"/>
                  <a:pt x="291860" y="1810960"/>
                  <a:pt x="291860" y="1806563"/>
                </a:cubicBezTo>
                <a:cubicBezTo>
                  <a:pt x="300025" y="1778296"/>
                  <a:pt x="320125" y="1754426"/>
                  <a:pt x="332687" y="1726159"/>
                </a:cubicBezTo>
                <a:cubicBezTo>
                  <a:pt x="352786" y="1697892"/>
                  <a:pt x="364720" y="1669625"/>
                  <a:pt x="368489" y="1637589"/>
                </a:cubicBezTo>
                <a:cubicBezTo>
                  <a:pt x="368489" y="1633192"/>
                  <a:pt x="368489" y="1633192"/>
                  <a:pt x="372886" y="1633192"/>
                </a:cubicBezTo>
                <a:cubicBezTo>
                  <a:pt x="376655" y="1637589"/>
                  <a:pt x="384820" y="1641358"/>
                  <a:pt x="388589" y="1645755"/>
                </a:cubicBezTo>
                <a:cubicBezTo>
                  <a:pt x="392985" y="1637589"/>
                  <a:pt x="396754" y="1629423"/>
                  <a:pt x="392985" y="1617488"/>
                </a:cubicBezTo>
                <a:cubicBezTo>
                  <a:pt x="392985" y="1613091"/>
                  <a:pt x="392985" y="1604925"/>
                  <a:pt x="392985" y="1596759"/>
                </a:cubicBezTo>
                <a:cubicBezTo>
                  <a:pt x="409316" y="1569120"/>
                  <a:pt x="421250" y="1536456"/>
                  <a:pt x="433184" y="1508189"/>
                </a:cubicBezTo>
                <a:cubicBezTo>
                  <a:pt x="449515" y="1476153"/>
                  <a:pt x="461449" y="1439720"/>
                  <a:pt x="485945" y="1407684"/>
                </a:cubicBezTo>
                <a:cubicBezTo>
                  <a:pt x="509813" y="1379417"/>
                  <a:pt x="526144" y="1342984"/>
                  <a:pt x="546244" y="1306551"/>
                </a:cubicBezTo>
                <a:cubicBezTo>
                  <a:pt x="566343" y="1270746"/>
                  <a:pt x="594608" y="1234313"/>
                  <a:pt x="622873" y="1197880"/>
                </a:cubicBezTo>
                <a:cubicBezTo>
                  <a:pt x="654906" y="1149512"/>
                  <a:pt x="695105" y="1105541"/>
                  <a:pt x="727766" y="1057173"/>
                </a:cubicBezTo>
                <a:cubicBezTo>
                  <a:pt x="739700" y="1040841"/>
                  <a:pt x="756031" y="1028906"/>
                  <a:pt x="764197" y="1012574"/>
                </a:cubicBezTo>
                <a:cubicBezTo>
                  <a:pt x="767965" y="1008177"/>
                  <a:pt x="771734" y="1004408"/>
                  <a:pt x="779899" y="1004408"/>
                </a:cubicBezTo>
                <a:cubicBezTo>
                  <a:pt x="799999" y="996242"/>
                  <a:pt x="816330" y="984307"/>
                  <a:pt x="836429" y="972372"/>
                </a:cubicBezTo>
                <a:cubicBezTo>
                  <a:pt x="856529" y="959809"/>
                  <a:pt x="876628" y="935939"/>
                  <a:pt x="892959" y="919607"/>
                </a:cubicBezTo>
                <a:cubicBezTo>
                  <a:pt x="933158" y="871239"/>
                  <a:pt x="973357" y="831037"/>
                  <a:pt x="1013556" y="786438"/>
                </a:cubicBezTo>
                <a:cubicBezTo>
                  <a:pt x="1029887" y="766337"/>
                  <a:pt x="1049986" y="746236"/>
                  <a:pt x="1070086" y="726135"/>
                </a:cubicBezTo>
                <a:close/>
                <a:moveTo>
                  <a:pt x="2364615" y="714200"/>
                </a:moveTo>
                <a:cubicBezTo>
                  <a:pt x="2348285" y="709803"/>
                  <a:pt x="2331954" y="717969"/>
                  <a:pt x="2316251" y="717969"/>
                </a:cubicBezTo>
                <a:cubicBezTo>
                  <a:pt x="2299921" y="717969"/>
                  <a:pt x="2279821" y="717969"/>
                  <a:pt x="2259722" y="717969"/>
                </a:cubicBezTo>
                <a:cubicBezTo>
                  <a:pt x="2239622" y="717969"/>
                  <a:pt x="2219523" y="722366"/>
                  <a:pt x="2199423" y="734301"/>
                </a:cubicBezTo>
                <a:cubicBezTo>
                  <a:pt x="2154828" y="754402"/>
                  <a:pt x="2118397" y="782669"/>
                  <a:pt x="2074430" y="806539"/>
                </a:cubicBezTo>
                <a:cubicBezTo>
                  <a:pt x="2049934" y="822871"/>
                  <a:pt x="2026066" y="847369"/>
                  <a:pt x="1997801" y="863073"/>
                </a:cubicBezTo>
                <a:cubicBezTo>
                  <a:pt x="1965139" y="883174"/>
                  <a:pt x="1941271" y="911441"/>
                  <a:pt x="1916775" y="944105"/>
                </a:cubicBezTo>
                <a:cubicBezTo>
                  <a:pt x="1884742" y="988076"/>
                  <a:pt x="1848311" y="1028906"/>
                  <a:pt x="1803715" y="1060942"/>
                </a:cubicBezTo>
                <a:cubicBezTo>
                  <a:pt x="1791781" y="1069108"/>
                  <a:pt x="1783616" y="1077274"/>
                  <a:pt x="1776079" y="1084812"/>
                </a:cubicBezTo>
                <a:cubicBezTo>
                  <a:pt x="1743417" y="1117476"/>
                  <a:pt x="1715152" y="1149512"/>
                  <a:pt x="1683119" y="1177779"/>
                </a:cubicBezTo>
                <a:cubicBezTo>
                  <a:pt x="1642920" y="1209815"/>
                  <a:pt x="1606489" y="1250645"/>
                  <a:pt x="1574456" y="1290847"/>
                </a:cubicBezTo>
                <a:cubicBezTo>
                  <a:pt x="1541794" y="1322883"/>
                  <a:pt x="1513530" y="1363085"/>
                  <a:pt x="1481496" y="1391352"/>
                </a:cubicBezTo>
                <a:cubicBezTo>
                  <a:pt x="1453231" y="1419619"/>
                  <a:pt x="1424966" y="1447886"/>
                  <a:pt x="1409263" y="1479922"/>
                </a:cubicBezTo>
                <a:cubicBezTo>
                  <a:pt x="1396701" y="1504420"/>
                  <a:pt x="1380998" y="1520124"/>
                  <a:pt x="1364668" y="1540853"/>
                </a:cubicBezTo>
                <a:cubicBezTo>
                  <a:pt x="1340171" y="1576658"/>
                  <a:pt x="1308138" y="1613091"/>
                  <a:pt x="1288039" y="1653293"/>
                </a:cubicBezTo>
                <a:cubicBezTo>
                  <a:pt x="1263542" y="1697892"/>
                  <a:pt x="1251608" y="1746260"/>
                  <a:pt x="1223343" y="1790859"/>
                </a:cubicBezTo>
                <a:cubicBezTo>
                  <a:pt x="1215178" y="1799025"/>
                  <a:pt x="1207641" y="1810960"/>
                  <a:pt x="1203244" y="1822895"/>
                </a:cubicBezTo>
                <a:cubicBezTo>
                  <a:pt x="1183144" y="1871263"/>
                  <a:pt x="1154880" y="1915862"/>
                  <a:pt x="1131012" y="1964230"/>
                </a:cubicBezTo>
                <a:cubicBezTo>
                  <a:pt x="1122846" y="1976165"/>
                  <a:pt x="1114681" y="1979934"/>
                  <a:pt x="1106515" y="1992497"/>
                </a:cubicBezTo>
                <a:cubicBezTo>
                  <a:pt x="1090185" y="2028302"/>
                  <a:pt x="1066317" y="2060966"/>
                  <a:pt x="1054382" y="2096771"/>
                </a:cubicBezTo>
                <a:cubicBezTo>
                  <a:pt x="1046217" y="2125038"/>
                  <a:pt x="1029887" y="2149536"/>
                  <a:pt x="1026118" y="2177803"/>
                </a:cubicBezTo>
                <a:cubicBezTo>
                  <a:pt x="1017952" y="2197904"/>
                  <a:pt x="1009787" y="2221774"/>
                  <a:pt x="989688" y="2238106"/>
                </a:cubicBezTo>
                <a:cubicBezTo>
                  <a:pt x="981522" y="2246273"/>
                  <a:pt x="969588" y="2258207"/>
                  <a:pt x="977753" y="2274540"/>
                </a:cubicBezTo>
                <a:cubicBezTo>
                  <a:pt x="981522" y="2278308"/>
                  <a:pt x="977753" y="2286474"/>
                  <a:pt x="973357" y="2290243"/>
                </a:cubicBezTo>
                <a:cubicBezTo>
                  <a:pt x="961423" y="2314742"/>
                  <a:pt x="949489" y="2338611"/>
                  <a:pt x="945092" y="2366878"/>
                </a:cubicBezTo>
                <a:cubicBezTo>
                  <a:pt x="945092" y="2375045"/>
                  <a:pt x="949489" y="2383211"/>
                  <a:pt x="945092" y="2395145"/>
                </a:cubicBezTo>
                <a:cubicBezTo>
                  <a:pt x="933158" y="2411478"/>
                  <a:pt x="929389" y="2431579"/>
                  <a:pt x="924992" y="2451680"/>
                </a:cubicBezTo>
                <a:cubicBezTo>
                  <a:pt x="909290" y="2504445"/>
                  <a:pt x="896727" y="2556582"/>
                  <a:pt x="872860" y="2601181"/>
                </a:cubicBezTo>
                <a:cubicBezTo>
                  <a:pt x="872860" y="2604950"/>
                  <a:pt x="872860" y="2609347"/>
                  <a:pt x="872860" y="2613116"/>
                </a:cubicBezTo>
                <a:cubicBezTo>
                  <a:pt x="868463" y="2637614"/>
                  <a:pt x="864694" y="2661484"/>
                  <a:pt x="860926" y="2685982"/>
                </a:cubicBezTo>
                <a:cubicBezTo>
                  <a:pt x="860926" y="2718018"/>
                  <a:pt x="848363" y="2746285"/>
                  <a:pt x="856529" y="2778321"/>
                </a:cubicBezTo>
                <a:cubicBezTo>
                  <a:pt x="860926" y="2782718"/>
                  <a:pt x="856529" y="2790256"/>
                  <a:pt x="852760" y="2794653"/>
                </a:cubicBezTo>
                <a:cubicBezTo>
                  <a:pt x="836429" y="2831086"/>
                  <a:pt x="832661" y="2871288"/>
                  <a:pt x="828264" y="2907093"/>
                </a:cubicBezTo>
                <a:cubicBezTo>
                  <a:pt x="824495" y="2915259"/>
                  <a:pt x="828264" y="2923425"/>
                  <a:pt x="824495" y="2927822"/>
                </a:cubicBezTo>
                <a:cubicBezTo>
                  <a:pt x="808164" y="2947923"/>
                  <a:pt x="820098" y="2971793"/>
                  <a:pt x="812561" y="2991894"/>
                </a:cubicBezTo>
                <a:cubicBezTo>
                  <a:pt x="808164" y="2996291"/>
                  <a:pt x="816330" y="3000060"/>
                  <a:pt x="820098" y="2991894"/>
                </a:cubicBezTo>
                <a:cubicBezTo>
                  <a:pt x="824495" y="2988125"/>
                  <a:pt x="824495" y="2988125"/>
                  <a:pt x="828264" y="2991894"/>
                </a:cubicBezTo>
                <a:cubicBezTo>
                  <a:pt x="832661" y="3020161"/>
                  <a:pt x="832661" y="3020161"/>
                  <a:pt x="820098" y="3024558"/>
                </a:cubicBezTo>
                <a:cubicBezTo>
                  <a:pt x="804396" y="3028327"/>
                  <a:pt x="804396" y="3032096"/>
                  <a:pt x="804396" y="3044659"/>
                </a:cubicBezTo>
                <a:cubicBezTo>
                  <a:pt x="804396" y="3060363"/>
                  <a:pt x="804396" y="3076695"/>
                  <a:pt x="804396" y="3093027"/>
                </a:cubicBezTo>
                <a:cubicBezTo>
                  <a:pt x="808164" y="3072926"/>
                  <a:pt x="816330" y="3060363"/>
                  <a:pt x="824495" y="3040262"/>
                </a:cubicBezTo>
                <a:cubicBezTo>
                  <a:pt x="836429" y="3068529"/>
                  <a:pt x="824495" y="3093027"/>
                  <a:pt x="824495" y="3121294"/>
                </a:cubicBezTo>
                <a:cubicBezTo>
                  <a:pt x="824495" y="3136998"/>
                  <a:pt x="820098" y="3157099"/>
                  <a:pt x="820098" y="3177828"/>
                </a:cubicBezTo>
                <a:cubicBezTo>
                  <a:pt x="824495" y="3197929"/>
                  <a:pt x="812561" y="3213633"/>
                  <a:pt x="820098" y="3234362"/>
                </a:cubicBezTo>
                <a:cubicBezTo>
                  <a:pt x="824495" y="3238131"/>
                  <a:pt x="820098" y="3246297"/>
                  <a:pt x="816330" y="3246297"/>
                </a:cubicBezTo>
                <a:cubicBezTo>
                  <a:pt x="799999" y="3250066"/>
                  <a:pt x="799999" y="3266398"/>
                  <a:pt x="799999" y="3278333"/>
                </a:cubicBezTo>
                <a:cubicBezTo>
                  <a:pt x="796230" y="3322932"/>
                  <a:pt x="791834" y="3366903"/>
                  <a:pt x="799999" y="3411502"/>
                </a:cubicBezTo>
                <a:cubicBezTo>
                  <a:pt x="808164" y="3468036"/>
                  <a:pt x="812561" y="3524570"/>
                  <a:pt x="820098" y="3580476"/>
                </a:cubicBezTo>
                <a:cubicBezTo>
                  <a:pt x="820098" y="3593039"/>
                  <a:pt x="824495" y="3600577"/>
                  <a:pt x="816330" y="3613140"/>
                </a:cubicBezTo>
                <a:cubicBezTo>
                  <a:pt x="808164" y="3588642"/>
                  <a:pt x="808164" y="3560375"/>
                  <a:pt x="804396" y="3536505"/>
                </a:cubicBezTo>
                <a:cubicBezTo>
                  <a:pt x="799999" y="3508238"/>
                  <a:pt x="804396" y="3483740"/>
                  <a:pt x="784296" y="3459870"/>
                </a:cubicBezTo>
                <a:cubicBezTo>
                  <a:pt x="788065" y="3532108"/>
                  <a:pt x="796230" y="3604974"/>
                  <a:pt x="791834" y="3677212"/>
                </a:cubicBezTo>
                <a:cubicBezTo>
                  <a:pt x="804396" y="3677212"/>
                  <a:pt x="791834" y="3665277"/>
                  <a:pt x="804396" y="3661508"/>
                </a:cubicBezTo>
                <a:cubicBezTo>
                  <a:pt x="812561" y="3685378"/>
                  <a:pt x="804396" y="3709876"/>
                  <a:pt x="812561" y="3729977"/>
                </a:cubicBezTo>
                <a:cubicBezTo>
                  <a:pt x="812561" y="3745681"/>
                  <a:pt x="804396" y="3766410"/>
                  <a:pt x="820098" y="3782114"/>
                </a:cubicBezTo>
                <a:cubicBezTo>
                  <a:pt x="840198" y="3802215"/>
                  <a:pt x="804396" y="3814779"/>
                  <a:pt x="816330" y="3830482"/>
                </a:cubicBezTo>
                <a:cubicBezTo>
                  <a:pt x="816330" y="3830482"/>
                  <a:pt x="816330" y="3830482"/>
                  <a:pt x="816330" y="3834880"/>
                </a:cubicBezTo>
                <a:cubicBezTo>
                  <a:pt x="824495" y="3858749"/>
                  <a:pt x="828264" y="3887016"/>
                  <a:pt x="836429" y="3911515"/>
                </a:cubicBezTo>
                <a:cubicBezTo>
                  <a:pt x="836429" y="3919681"/>
                  <a:pt x="840198" y="3923450"/>
                  <a:pt x="844595" y="3927218"/>
                </a:cubicBezTo>
                <a:cubicBezTo>
                  <a:pt x="872860" y="3955485"/>
                  <a:pt x="876628" y="3991919"/>
                  <a:pt x="884794" y="4024583"/>
                </a:cubicBezTo>
                <a:cubicBezTo>
                  <a:pt x="888562" y="4048453"/>
                  <a:pt x="892959" y="4068554"/>
                  <a:pt x="904893" y="4084886"/>
                </a:cubicBezTo>
                <a:cubicBezTo>
                  <a:pt x="921224" y="4104987"/>
                  <a:pt x="936926" y="4125088"/>
                  <a:pt x="945092" y="4148958"/>
                </a:cubicBezTo>
                <a:cubicBezTo>
                  <a:pt x="957654" y="4189788"/>
                  <a:pt x="981522" y="4225593"/>
                  <a:pt x="1001622" y="4262026"/>
                </a:cubicBezTo>
                <a:cubicBezTo>
                  <a:pt x="997853" y="4258257"/>
                  <a:pt x="993456" y="4253860"/>
                  <a:pt x="985291" y="4258257"/>
                </a:cubicBezTo>
                <a:cubicBezTo>
                  <a:pt x="997853" y="4294062"/>
                  <a:pt x="1021721" y="4322329"/>
                  <a:pt x="1046217" y="4350596"/>
                </a:cubicBezTo>
                <a:cubicBezTo>
                  <a:pt x="1046217" y="4334892"/>
                  <a:pt x="1038052" y="4326726"/>
                  <a:pt x="1029887" y="4318560"/>
                </a:cubicBezTo>
                <a:cubicBezTo>
                  <a:pt x="1013556" y="4302228"/>
                  <a:pt x="1006018" y="4282127"/>
                  <a:pt x="1001622" y="4262026"/>
                </a:cubicBezTo>
                <a:cubicBezTo>
                  <a:pt x="1026118" y="4298459"/>
                  <a:pt x="1054382" y="4334892"/>
                  <a:pt x="1078251" y="4375094"/>
                </a:cubicBezTo>
                <a:cubicBezTo>
                  <a:pt x="1146714" y="4467433"/>
                  <a:pt x="1227740" y="4548465"/>
                  <a:pt x="1332634" y="4600602"/>
                </a:cubicBezTo>
                <a:cubicBezTo>
                  <a:pt x="1356503" y="4616934"/>
                  <a:pt x="1384767" y="4628869"/>
                  <a:pt x="1413032" y="4637035"/>
                </a:cubicBezTo>
                <a:cubicBezTo>
                  <a:pt x="1457628" y="4648970"/>
                  <a:pt x="1505992" y="4648970"/>
                  <a:pt x="1549959" y="4661533"/>
                </a:cubicBezTo>
                <a:cubicBezTo>
                  <a:pt x="1574456" y="4665302"/>
                  <a:pt x="1602721" y="4665302"/>
                  <a:pt x="1626589" y="4669071"/>
                </a:cubicBezTo>
                <a:cubicBezTo>
                  <a:pt x="1671185" y="4673468"/>
                  <a:pt x="1715152" y="4669071"/>
                  <a:pt x="1759748" y="4665302"/>
                </a:cubicBezTo>
                <a:cubicBezTo>
                  <a:pt x="1799947" y="4661533"/>
                  <a:pt x="1844543" y="4653367"/>
                  <a:pt x="1884742" y="4641432"/>
                </a:cubicBezTo>
                <a:cubicBezTo>
                  <a:pt x="1924941" y="4633266"/>
                  <a:pt x="1965139" y="4613165"/>
                  <a:pt x="2001569" y="4592436"/>
                </a:cubicBezTo>
                <a:cubicBezTo>
                  <a:pt x="2061868" y="4560400"/>
                  <a:pt x="2122794" y="4523967"/>
                  <a:pt x="2174927" y="4479996"/>
                </a:cubicBezTo>
                <a:cubicBezTo>
                  <a:pt x="2231457" y="4435397"/>
                  <a:pt x="2283590" y="4390798"/>
                  <a:pt x="2331954" y="4342430"/>
                </a:cubicBezTo>
                <a:cubicBezTo>
                  <a:pt x="2352054" y="4318560"/>
                  <a:pt x="2368384" y="4286524"/>
                  <a:pt x="2408583" y="4290293"/>
                </a:cubicBezTo>
                <a:cubicBezTo>
                  <a:pt x="2408583" y="4290293"/>
                  <a:pt x="2412980" y="4286524"/>
                  <a:pt x="2416749" y="4286524"/>
                </a:cubicBezTo>
                <a:cubicBezTo>
                  <a:pt x="2445013" y="4266423"/>
                  <a:pt x="2469510" y="4238156"/>
                  <a:pt x="2489609" y="4205492"/>
                </a:cubicBezTo>
                <a:cubicBezTo>
                  <a:pt x="2505312" y="4177225"/>
                  <a:pt x="2525411" y="4153355"/>
                  <a:pt x="2549908" y="4125088"/>
                </a:cubicBezTo>
                <a:cubicBezTo>
                  <a:pt x="2586338" y="4076720"/>
                  <a:pt x="2622768" y="4028352"/>
                  <a:pt x="2654802" y="3976215"/>
                </a:cubicBezTo>
                <a:cubicBezTo>
                  <a:pt x="2715100" y="3883248"/>
                  <a:pt x="2775398" y="3786511"/>
                  <a:pt x="2819994" y="3681609"/>
                </a:cubicBezTo>
                <a:cubicBezTo>
                  <a:pt x="2844490" y="3625075"/>
                  <a:pt x="2872127" y="3572938"/>
                  <a:pt x="2896623" y="3520173"/>
                </a:cubicBezTo>
                <a:cubicBezTo>
                  <a:pt x="2933053" y="3443538"/>
                  <a:pt x="2948756" y="3358737"/>
                  <a:pt x="2977021" y="3278333"/>
                </a:cubicBezTo>
                <a:cubicBezTo>
                  <a:pt x="2993351" y="3226196"/>
                  <a:pt x="3009682" y="3173431"/>
                  <a:pt x="3021617" y="3116897"/>
                </a:cubicBezTo>
                <a:cubicBezTo>
                  <a:pt x="3037947" y="3068529"/>
                  <a:pt x="3045484" y="3020161"/>
                  <a:pt x="3053650" y="2971793"/>
                </a:cubicBezTo>
                <a:cubicBezTo>
                  <a:pt x="3065584" y="2883223"/>
                  <a:pt x="3078146" y="2798422"/>
                  <a:pt x="3090080" y="2709852"/>
                </a:cubicBezTo>
                <a:cubicBezTo>
                  <a:pt x="3093848" y="2653318"/>
                  <a:pt x="3102014" y="2601181"/>
                  <a:pt x="3110180" y="2544647"/>
                </a:cubicBezTo>
                <a:cubicBezTo>
                  <a:pt x="3114576" y="2496279"/>
                  <a:pt x="3114576" y="2443514"/>
                  <a:pt x="3118345" y="2395145"/>
                </a:cubicBezTo>
                <a:cubicBezTo>
                  <a:pt x="3118345" y="2383211"/>
                  <a:pt x="3118345" y="2371276"/>
                  <a:pt x="3122114" y="2359341"/>
                </a:cubicBezTo>
                <a:cubicBezTo>
                  <a:pt x="3130279" y="2322908"/>
                  <a:pt x="3138444" y="2282706"/>
                  <a:pt x="3122114" y="2241875"/>
                </a:cubicBezTo>
                <a:cubicBezTo>
                  <a:pt x="3118345" y="2238106"/>
                  <a:pt x="3122114" y="2234338"/>
                  <a:pt x="3122114" y="2226172"/>
                </a:cubicBezTo>
                <a:cubicBezTo>
                  <a:pt x="3122114" y="2145139"/>
                  <a:pt x="3114576" y="2064735"/>
                  <a:pt x="3106411" y="1984331"/>
                </a:cubicBezTo>
                <a:cubicBezTo>
                  <a:pt x="3102014" y="1935963"/>
                  <a:pt x="3093848" y="1887595"/>
                  <a:pt x="3090080" y="1842996"/>
                </a:cubicBezTo>
                <a:cubicBezTo>
                  <a:pt x="3081914" y="1762592"/>
                  <a:pt x="3065584" y="1685957"/>
                  <a:pt x="3045484" y="1613091"/>
                </a:cubicBezTo>
                <a:cubicBezTo>
                  <a:pt x="3041716" y="1584824"/>
                  <a:pt x="3033551" y="1560954"/>
                  <a:pt x="3041716" y="1532687"/>
                </a:cubicBezTo>
                <a:cubicBezTo>
                  <a:pt x="3041716" y="1524521"/>
                  <a:pt x="3037947" y="1512586"/>
                  <a:pt x="3029782" y="1504420"/>
                </a:cubicBezTo>
                <a:cubicBezTo>
                  <a:pt x="3021617" y="1496254"/>
                  <a:pt x="3017219" y="1479922"/>
                  <a:pt x="3017219" y="1467987"/>
                </a:cubicBezTo>
                <a:cubicBezTo>
                  <a:pt x="3009682" y="1419619"/>
                  <a:pt x="2997120" y="1371251"/>
                  <a:pt x="2968855" y="1331049"/>
                </a:cubicBezTo>
                <a:cubicBezTo>
                  <a:pt x="3001517" y="1334818"/>
                  <a:pt x="3009682" y="1326652"/>
                  <a:pt x="2997120" y="1294616"/>
                </a:cubicBezTo>
                <a:cubicBezTo>
                  <a:pt x="2985186" y="1270746"/>
                  <a:pt x="2977021" y="1246248"/>
                  <a:pt x="2961318" y="1226147"/>
                </a:cubicBezTo>
                <a:cubicBezTo>
                  <a:pt x="2928656" y="1177779"/>
                  <a:pt x="2900392" y="1125642"/>
                  <a:pt x="2864590" y="1081043"/>
                </a:cubicBezTo>
                <a:cubicBezTo>
                  <a:pt x="2823762" y="1028906"/>
                  <a:pt x="2787960" y="980538"/>
                  <a:pt x="2743365" y="931542"/>
                </a:cubicBezTo>
                <a:cubicBezTo>
                  <a:pt x="2666736" y="859304"/>
                  <a:pt x="2581941" y="799001"/>
                  <a:pt x="2481444" y="766337"/>
                </a:cubicBezTo>
                <a:cubicBezTo>
                  <a:pt x="2456948" y="758171"/>
                  <a:pt x="2433079" y="758171"/>
                  <a:pt x="2420518" y="729904"/>
                </a:cubicBezTo>
                <a:cubicBezTo>
                  <a:pt x="2420518" y="729904"/>
                  <a:pt x="2412980" y="729904"/>
                  <a:pt x="2412980" y="726135"/>
                </a:cubicBezTo>
                <a:cubicBezTo>
                  <a:pt x="2396649" y="717969"/>
                  <a:pt x="2380319" y="717969"/>
                  <a:pt x="2364615" y="714200"/>
                </a:cubicBezTo>
                <a:close/>
                <a:moveTo>
                  <a:pt x="2618371" y="403890"/>
                </a:moveTo>
                <a:cubicBezTo>
                  <a:pt x="2630305" y="419595"/>
                  <a:pt x="2642867" y="419595"/>
                  <a:pt x="2654802" y="427760"/>
                </a:cubicBezTo>
                <a:cubicBezTo>
                  <a:pt x="2671132" y="439696"/>
                  <a:pt x="2671132" y="444092"/>
                  <a:pt x="2662967" y="464193"/>
                </a:cubicBezTo>
                <a:cubicBezTo>
                  <a:pt x="2674901" y="472360"/>
                  <a:pt x="2686835" y="472360"/>
                  <a:pt x="2695001" y="480526"/>
                </a:cubicBezTo>
                <a:cubicBezTo>
                  <a:pt x="2703166" y="484295"/>
                  <a:pt x="2711331" y="484295"/>
                  <a:pt x="2719496" y="480526"/>
                </a:cubicBezTo>
                <a:cubicBezTo>
                  <a:pt x="2727034" y="476129"/>
                  <a:pt x="2723265" y="467962"/>
                  <a:pt x="2723265" y="460425"/>
                </a:cubicBezTo>
                <a:cubicBezTo>
                  <a:pt x="2723265" y="452259"/>
                  <a:pt x="2719496" y="444092"/>
                  <a:pt x="2711331" y="439696"/>
                </a:cubicBezTo>
                <a:cubicBezTo>
                  <a:pt x="2686835" y="419595"/>
                  <a:pt x="2654802" y="412057"/>
                  <a:pt x="2618371" y="403890"/>
                </a:cubicBezTo>
                <a:close/>
                <a:moveTo>
                  <a:pt x="2100261" y="379"/>
                </a:moveTo>
                <a:cubicBezTo>
                  <a:pt x="2131431" y="1400"/>
                  <a:pt x="2162679" y="4383"/>
                  <a:pt x="2195027" y="8152"/>
                </a:cubicBezTo>
                <a:cubicBezTo>
                  <a:pt x="2215126" y="8152"/>
                  <a:pt x="2235225" y="16318"/>
                  <a:pt x="2255325" y="12549"/>
                </a:cubicBezTo>
                <a:cubicBezTo>
                  <a:pt x="2263490" y="12549"/>
                  <a:pt x="2271656" y="12549"/>
                  <a:pt x="2275424" y="20715"/>
                </a:cubicBezTo>
                <a:cubicBezTo>
                  <a:pt x="2279821" y="32650"/>
                  <a:pt x="2287987" y="32650"/>
                  <a:pt x="2296152" y="36419"/>
                </a:cubicBezTo>
                <a:cubicBezTo>
                  <a:pt x="2323789" y="36419"/>
                  <a:pt x="2348285" y="44585"/>
                  <a:pt x="2372153" y="57148"/>
                </a:cubicBezTo>
                <a:cubicBezTo>
                  <a:pt x="2388484" y="64686"/>
                  <a:pt x="2404814" y="64686"/>
                  <a:pt x="2420518" y="72852"/>
                </a:cubicBezTo>
                <a:cubicBezTo>
                  <a:pt x="2448782" y="81018"/>
                  <a:pt x="2473278" y="92953"/>
                  <a:pt x="2501543" y="105517"/>
                </a:cubicBezTo>
                <a:cubicBezTo>
                  <a:pt x="2505312" y="109286"/>
                  <a:pt x="2509709" y="113054"/>
                  <a:pt x="2513477" y="113054"/>
                </a:cubicBezTo>
                <a:cubicBezTo>
                  <a:pt x="2537974" y="117451"/>
                  <a:pt x="2553676" y="133784"/>
                  <a:pt x="2566238" y="157653"/>
                </a:cubicBezTo>
                <a:cubicBezTo>
                  <a:pt x="2578173" y="177755"/>
                  <a:pt x="2594503" y="194087"/>
                  <a:pt x="2610206" y="210419"/>
                </a:cubicBezTo>
                <a:cubicBezTo>
                  <a:pt x="2626537" y="226123"/>
                  <a:pt x="2638471" y="242455"/>
                  <a:pt x="2651033" y="262556"/>
                </a:cubicBezTo>
                <a:cubicBezTo>
                  <a:pt x="2662967" y="282657"/>
                  <a:pt x="2666736" y="307155"/>
                  <a:pt x="2646636" y="331024"/>
                </a:cubicBezTo>
                <a:cubicBezTo>
                  <a:pt x="2638471" y="339191"/>
                  <a:pt x="2634702" y="351125"/>
                  <a:pt x="2626537" y="359292"/>
                </a:cubicBezTo>
                <a:cubicBezTo>
                  <a:pt x="2626537" y="367457"/>
                  <a:pt x="2626537" y="367457"/>
                  <a:pt x="2630305" y="367457"/>
                </a:cubicBezTo>
                <a:cubicBezTo>
                  <a:pt x="2666736" y="371226"/>
                  <a:pt x="2695001" y="395725"/>
                  <a:pt x="2727034" y="407659"/>
                </a:cubicBezTo>
                <a:cubicBezTo>
                  <a:pt x="2759695" y="419595"/>
                  <a:pt x="2787960" y="435927"/>
                  <a:pt x="2811828" y="456028"/>
                </a:cubicBezTo>
                <a:cubicBezTo>
                  <a:pt x="2836324" y="472360"/>
                  <a:pt x="2860193" y="492461"/>
                  <a:pt x="2884689" y="508793"/>
                </a:cubicBezTo>
                <a:cubicBezTo>
                  <a:pt x="2892854" y="516331"/>
                  <a:pt x="2900392" y="524497"/>
                  <a:pt x="2904788" y="536432"/>
                </a:cubicBezTo>
                <a:cubicBezTo>
                  <a:pt x="2908557" y="540829"/>
                  <a:pt x="2908557" y="544598"/>
                  <a:pt x="2916722" y="544598"/>
                </a:cubicBezTo>
                <a:cubicBezTo>
                  <a:pt x="2944987" y="548995"/>
                  <a:pt x="2944987" y="577262"/>
                  <a:pt x="2956921" y="597363"/>
                </a:cubicBezTo>
                <a:cubicBezTo>
                  <a:pt x="2961318" y="601132"/>
                  <a:pt x="2961318" y="605529"/>
                  <a:pt x="2956921" y="605529"/>
                </a:cubicBezTo>
                <a:cubicBezTo>
                  <a:pt x="2928656" y="601132"/>
                  <a:pt x="2948756" y="617464"/>
                  <a:pt x="2948756" y="617464"/>
                </a:cubicBezTo>
                <a:cubicBezTo>
                  <a:pt x="2973252" y="637565"/>
                  <a:pt x="2985186" y="669601"/>
                  <a:pt x="3009682" y="689702"/>
                </a:cubicBezTo>
                <a:cubicBezTo>
                  <a:pt x="3021617" y="694099"/>
                  <a:pt x="3021617" y="706034"/>
                  <a:pt x="3029782" y="714200"/>
                </a:cubicBezTo>
                <a:cubicBezTo>
                  <a:pt x="3053650" y="742467"/>
                  <a:pt x="3078146" y="774503"/>
                  <a:pt x="3098246" y="806539"/>
                </a:cubicBezTo>
                <a:cubicBezTo>
                  <a:pt x="3114576" y="834806"/>
                  <a:pt x="3130279" y="863073"/>
                  <a:pt x="3142213" y="895737"/>
                </a:cubicBezTo>
                <a:cubicBezTo>
                  <a:pt x="3150378" y="919607"/>
                  <a:pt x="3162940" y="944105"/>
                  <a:pt x="3178643" y="964206"/>
                </a:cubicBezTo>
                <a:cubicBezTo>
                  <a:pt x="3203139" y="996242"/>
                  <a:pt x="3211305" y="1036444"/>
                  <a:pt x="3218842" y="1077274"/>
                </a:cubicBezTo>
                <a:cubicBezTo>
                  <a:pt x="3215073" y="1081043"/>
                  <a:pt x="3211305" y="1069108"/>
                  <a:pt x="3203139" y="1072877"/>
                </a:cubicBezTo>
                <a:cubicBezTo>
                  <a:pt x="3215073" y="1113079"/>
                  <a:pt x="3243338" y="1145743"/>
                  <a:pt x="3263438" y="1181548"/>
                </a:cubicBezTo>
                <a:cubicBezTo>
                  <a:pt x="3275372" y="1185945"/>
                  <a:pt x="3271603" y="1165844"/>
                  <a:pt x="3279769" y="1169613"/>
                </a:cubicBezTo>
                <a:cubicBezTo>
                  <a:pt x="3308033" y="1214212"/>
                  <a:pt x="3316199" y="1262580"/>
                  <a:pt x="3328133" y="1310948"/>
                </a:cubicBezTo>
                <a:cubicBezTo>
                  <a:pt x="3331901" y="1314717"/>
                  <a:pt x="3331901" y="1319114"/>
                  <a:pt x="3331901" y="1322883"/>
                </a:cubicBezTo>
                <a:cubicBezTo>
                  <a:pt x="3328133" y="1379417"/>
                  <a:pt x="3352001" y="1427785"/>
                  <a:pt x="3360166" y="1479922"/>
                </a:cubicBezTo>
                <a:cubicBezTo>
                  <a:pt x="3368332" y="1552788"/>
                  <a:pt x="3380266" y="1625026"/>
                  <a:pt x="3384663" y="1697892"/>
                </a:cubicBezTo>
                <a:cubicBezTo>
                  <a:pt x="3384663" y="1729928"/>
                  <a:pt x="3392828" y="1762592"/>
                  <a:pt x="3392828" y="1794628"/>
                </a:cubicBezTo>
                <a:cubicBezTo>
                  <a:pt x="3396597" y="1839227"/>
                  <a:pt x="3396597" y="1883198"/>
                  <a:pt x="3396597" y="1923400"/>
                </a:cubicBezTo>
                <a:cubicBezTo>
                  <a:pt x="3392828" y="1947898"/>
                  <a:pt x="3384663" y="1967999"/>
                  <a:pt x="3380266" y="1988100"/>
                </a:cubicBezTo>
                <a:cubicBezTo>
                  <a:pt x="3380266" y="1992497"/>
                  <a:pt x="3376497" y="1996266"/>
                  <a:pt x="3376497" y="2000035"/>
                </a:cubicBezTo>
                <a:cubicBezTo>
                  <a:pt x="3392828" y="2040237"/>
                  <a:pt x="3384663" y="2084836"/>
                  <a:pt x="3392828" y="2129435"/>
                </a:cubicBezTo>
                <a:cubicBezTo>
                  <a:pt x="3396597" y="2161471"/>
                  <a:pt x="3400365" y="2193507"/>
                  <a:pt x="3392828" y="2226172"/>
                </a:cubicBezTo>
                <a:cubicBezTo>
                  <a:pt x="3392828" y="2241875"/>
                  <a:pt x="3396597" y="2258207"/>
                  <a:pt x="3400365" y="2278308"/>
                </a:cubicBezTo>
                <a:cubicBezTo>
                  <a:pt x="3404762" y="2298409"/>
                  <a:pt x="3408530" y="2322908"/>
                  <a:pt x="3412927" y="2346777"/>
                </a:cubicBezTo>
                <a:cubicBezTo>
                  <a:pt x="3412927" y="2359341"/>
                  <a:pt x="3416696" y="2366878"/>
                  <a:pt x="3428630" y="2359341"/>
                </a:cubicBezTo>
                <a:cubicBezTo>
                  <a:pt x="3433027" y="2359341"/>
                  <a:pt x="3436796" y="2359341"/>
                  <a:pt x="3436796" y="2363110"/>
                </a:cubicBezTo>
                <a:cubicBezTo>
                  <a:pt x="3433027" y="2383211"/>
                  <a:pt x="3444961" y="2395145"/>
                  <a:pt x="3444961" y="2415246"/>
                </a:cubicBezTo>
                <a:cubicBezTo>
                  <a:pt x="3436796" y="2419644"/>
                  <a:pt x="3436796" y="2407709"/>
                  <a:pt x="3428630" y="2403312"/>
                </a:cubicBezTo>
                <a:cubicBezTo>
                  <a:pt x="3416696" y="2407709"/>
                  <a:pt x="3416696" y="2419644"/>
                  <a:pt x="3420464" y="2427810"/>
                </a:cubicBezTo>
                <a:cubicBezTo>
                  <a:pt x="3428630" y="2447911"/>
                  <a:pt x="3424862" y="2471781"/>
                  <a:pt x="3424862" y="2496279"/>
                </a:cubicBezTo>
                <a:cubicBezTo>
                  <a:pt x="3428630" y="2512611"/>
                  <a:pt x="3424862" y="2532712"/>
                  <a:pt x="3433027" y="2552813"/>
                </a:cubicBezTo>
                <a:cubicBezTo>
                  <a:pt x="3436796" y="2556582"/>
                  <a:pt x="3436796" y="2560979"/>
                  <a:pt x="3433027" y="2568517"/>
                </a:cubicBezTo>
                <a:cubicBezTo>
                  <a:pt x="3428630" y="2576683"/>
                  <a:pt x="3433027" y="2584849"/>
                  <a:pt x="3436796" y="2593015"/>
                </a:cubicBezTo>
                <a:cubicBezTo>
                  <a:pt x="3436796" y="2593015"/>
                  <a:pt x="3436796" y="2596784"/>
                  <a:pt x="3441192" y="2596784"/>
                </a:cubicBezTo>
                <a:cubicBezTo>
                  <a:pt x="3444961" y="2601181"/>
                  <a:pt x="3448730" y="2596784"/>
                  <a:pt x="3448730" y="2593015"/>
                </a:cubicBezTo>
                <a:cubicBezTo>
                  <a:pt x="3453126" y="2584849"/>
                  <a:pt x="3453126" y="2576683"/>
                  <a:pt x="3456895" y="2560979"/>
                </a:cubicBezTo>
                <a:cubicBezTo>
                  <a:pt x="3461292" y="2584849"/>
                  <a:pt x="3461292" y="2604950"/>
                  <a:pt x="3461292" y="2625051"/>
                </a:cubicBezTo>
                <a:cubicBezTo>
                  <a:pt x="3461292" y="2661484"/>
                  <a:pt x="3465060" y="2697917"/>
                  <a:pt x="3489556" y="2726184"/>
                </a:cubicBezTo>
                <a:cubicBezTo>
                  <a:pt x="3501491" y="2738119"/>
                  <a:pt x="3497094" y="2754451"/>
                  <a:pt x="3497094" y="2770155"/>
                </a:cubicBezTo>
                <a:cubicBezTo>
                  <a:pt x="3497094" y="2786487"/>
                  <a:pt x="3497094" y="2806588"/>
                  <a:pt x="3497094" y="2822920"/>
                </a:cubicBezTo>
                <a:cubicBezTo>
                  <a:pt x="3497094" y="2879454"/>
                  <a:pt x="3489556" y="2931591"/>
                  <a:pt x="3473226" y="2983728"/>
                </a:cubicBezTo>
                <a:cubicBezTo>
                  <a:pt x="3465060" y="3003829"/>
                  <a:pt x="3465060" y="3024558"/>
                  <a:pt x="3456895" y="3040262"/>
                </a:cubicBezTo>
                <a:cubicBezTo>
                  <a:pt x="3453126" y="3048428"/>
                  <a:pt x="3465060" y="3064760"/>
                  <a:pt x="3461292" y="3076695"/>
                </a:cubicBezTo>
                <a:cubicBezTo>
                  <a:pt x="3456895" y="3093027"/>
                  <a:pt x="3453126" y="3113128"/>
                  <a:pt x="3461292" y="3129460"/>
                </a:cubicBezTo>
                <a:cubicBezTo>
                  <a:pt x="3461292" y="3136998"/>
                  <a:pt x="3461292" y="3145164"/>
                  <a:pt x="3456895" y="3153330"/>
                </a:cubicBezTo>
                <a:cubicBezTo>
                  <a:pt x="3436796" y="3201698"/>
                  <a:pt x="3436796" y="3254463"/>
                  <a:pt x="3416696" y="3298434"/>
                </a:cubicBezTo>
                <a:cubicBezTo>
                  <a:pt x="3404762" y="3334867"/>
                  <a:pt x="3388431" y="3375069"/>
                  <a:pt x="3364563" y="3407105"/>
                </a:cubicBezTo>
                <a:cubicBezTo>
                  <a:pt x="3344464" y="3435372"/>
                  <a:pt x="3331901" y="3471805"/>
                  <a:pt x="3316199" y="3503841"/>
                </a:cubicBezTo>
                <a:cubicBezTo>
                  <a:pt x="3303637" y="3536505"/>
                  <a:pt x="3291703" y="3564772"/>
                  <a:pt x="3279769" y="3596808"/>
                </a:cubicBezTo>
                <a:cubicBezTo>
                  <a:pt x="3259669" y="3641407"/>
                  <a:pt x="3231404" y="3681609"/>
                  <a:pt x="3211305" y="3729977"/>
                </a:cubicBezTo>
                <a:cubicBezTo>
                  <a:pt x="3203139" y="3745681"/>
                  <a:pt x="3194974" y="3766410"/>
                  <a:pt x="3178643" y="3778345"/>
                </a:cubicBezTo>
                <a:cubicBezTo>
                  <a:pt x="3170478" y="3782114"/>
                  <a:pt x="3170478" y="3798446"/>
                  <a:pt x="3162940" y="3806612"/>
                </a:cubicBezTo>
                <a:cubicBezTo>
                  <a:pt x="3158544" y="3810381"/>
                  <a:pt x="3162940" y="3822945"/>
                  <a:pt x="3150378" y="3826713"/>
                </a:cubicBezTo>
                <a:cubicBezTo>
                  <a:pt x="3142213" y="3806612"/>
                  <a:pt x="3166709" y="3790280"/>
                  <a:pt x="3162940" y="3770179"/>
                </a:cubicBezTo>
                <a:cubicBezTo>
                  <a:pt x="3150378" y="3773948"/>
                  <a:pt x="3150378" y="3778345"/>
                  <a:pt x="3146610" y="3786511"/>
                </a:cubicBezTo>
                <a:cubicBezTo>
                  <a:pt x="3134676" y="3826713"/>
                  <a:pt x="3114576" y="3866915"/>
                  <a:pt x="3098246" y="3903349"/>
                </a:cubicBezTo>
                <a:cubicBezTo>
                  <a:pt x="3081914" y="3931616"/>
                  <a:pt x="3069981" y="3963652"/>
                  <a:pt x="3053650" y="3991919"/>
                </a:cubicBezTo>
                <a:cubicBezTo>
                  <a:pt x="3025385" y="4036518"/>
                  <a:pt x="3001517" y="4080489"/>
                  <a:pt x="2965087" y="4116922"/>
                </a:cubicBezTo>
                <a:cubicBezTo>
                  <a:pt x="2941219" y="4141420"/>
                  <a:pt x="2920491" y="4169687"/>
                  <a:pt x="2900392" y="4197326"/>
                </a:cubicBezTo>
                <a:cubicBezTo>
                  <a:pt x="2884689" y="4209889"/>
                  <a:pt x="2872127" y="4229990"/>
                  <a:pt x="2864590" y="4245694"/>
                </a:cubicBezTo>
                <a:cubicBezTo>
                  <a:pt x="2856424" y="4258257"/>
                  <a:pt x="2848258" y="4270192"/>
                  <a:pt x="2836324" y="4282127"/>
                </a:cubicBezTo>
                <a:cubicBezTo>
                  <a:pt x="2828159" y="4290293"/>
                  <a:pt x="2819994" y="4298459"/>
                  <a:pt x="2816225" y="4310394"/>
                </a:cubicBezTo>
                <a:cubicBezTo>
                  <a:pt x="2816225" y="4322329"/>
                  <a:pt x="2803663" y="4326726"/>
                  <a:pt x="2796126" y="4330495"/>
                </a:cubicBezTo>
                <a:cubicBezTo>
                  <a:pt x="2783564" y="4338661"/>
                  <a:pt x="2771629" y="4350596"/>
                  <a:pt x="2763464" y="4363159"/>
                </a:cubicBezTo>
                <a:cubicBezTo>
                  <a:pt x="2751530" y="4383260"/>
                  <a:pt x="2731431" y="4395195"/>
                  <a:pt x="2719496" y="4411527"/>
                </a:cubicBezTo>
                <a:cubicBezTo>
                  <a:pt x="2703166" y="4435397"/>
                  <a:pt x="2674901" y="4443563"/>
                  <a:pt x="2654802" y="4463664"/>
                </a:cubicBezTo>
                <a:cubicBezTo>
                  <a:pt x="2638471" y="4488162"/>
                  <a:pt x="2614603" y="4503866"/>
                  <a:pt x="2598272" y="4528364"/>
                </a:cubicBezTo>
                <a:cubicBezTo>
                  <a:pt x="2578173" y="4548465"/>
                  <a:pt x="2561841" y="4572335"/>
                  <a:pt x="2541742" y="4588667"/>
                </a:cubicBezTo>
                <a:cubicBezTo>
                  <a:pt x="2509709" y="4613165"/>
                  <a:pt x="2481444" y="4645201"/>
                  <a:pt x="2448782" y="4665302"/>
                </a:cubicBezTo>
                <a:cubicBezTo>
                  <a:pt x="2436848" y="4669071"/>
                  <a:pt x="2433079" y="4681634"/>
                  <a:pt x="2424914" y="4689800"/>
                </a:cubicBezTo>
                <a:cubicBezTo>
                  <a:pt x="2400418" y="4709901"/>
                  <a:pt x="2372153" y="4725605"/>
                  <a:pt x="2348285" y="4745706"/>
                </a:cubicBezTo>
                <a:cubicBezTo>
                  <a:pt x="2299921" y="4786536"/>
                  <a:pt x="2247788" y="4818572"/>
                  <a:pt x="2191258" y="4846839"/>
                </a:cubicBezTo>
                <a:cubicBezTo>
                  <a:pt x="2158596" y="4866940"/>
                  <a:pt x="2122794" y="4887041"/>
                  <a:pt x="2086364" y="4903373"/>
                </a:cubicBezTo>
                <a:cubicBezTo>
                  <a:pt x="2058099" y="4915308"/>
                  <a:pt x="2033603" y="4931640"/>
                  <a:pt x="2005966" y="4939178"/>
                </a:cubicBezTo>
                <a:cubicBezTo>
                  <a:pt x="1965139" y="4955510"/>
                  <a:pt x="1921172" y="4971842"/>
                  <a:pt x="1880344" y="4987546"/>
                </a:cubicBezTo>
                <a:cubicBezTo>
                  <a:pt x="1828212" y="5012044"/>
                  <a:pt x="1771682" y="5012044"/>
                  <a:pt x="1715152" y="5028376"/>
                </a:cubicBezTo>
                <a:cubicBezTo>
                  <a:pt x="1683119" y="5035914"/>
                  <a:pt x="1651085" y="5035914"/>
                  <a:pt x="1618423" y="5035914"/>
                </a:cubicBezTo>
                <a:cubicBezTo>
                  <a:pt x="1581993" y="5032145"/>
                  <a:pt x="1546191" y="5035914"/>
                  <a:pt x="1513530" y="5035914"/>
                </a:cubicBezTo>
                <a:cubicBezTo>
                  <a:pt x="1477727" y="5035914"/>
                  <a:pt x="1441297" y="5035914"/>
                  <a:pt x="1404867" y="5035914"/>
                </a:cubicBezTo>
                <a:cubicBezTo>
                  <a:pt x="1372833" y="5035914"/>
                  <a:pt x="1340171" y="5032145"/>
                  <a:pt x="1304370" y="5028376"/>
                </a:cubicBezTo>
                <a:cubicBezTo>
                  <a:pt x="1279873" y="5028376"/>
                  <a:pt x="1256005" y="5028376"/>
                  <a:pt x="1227740" y="5023979"/>
                </a:cubicBezTo>
                <a:cubicBezTo>
                  <a:pt x="1199476" y="5020210"/>
                  <a:pt x="1174979" y="5012044"/>
                  <a:pt x="1146714" y="5003878"/>
                </a:cubicBezTo>
                <a:cubicBezTo>
                  <a:pt x="1102747" y="4991943"/>
                  <a:pt x="1058151" y="4975611"/>
                  <a:pt x="1017952" y="4955510"/>
                </a:cubicBezTo>
                <a:cubicBezTo>
                  <a:pt x="965191" y="4931640"/>
                  <a:pt x="916827" y="4903373"/>
                  <a:pt x="868463" y="4875106"/>
                </a:cubicBezTo>
                <a:cubicBezTo>
                  <a:pt x="824495" y="4846839"/>
                  <a:pt x="788065" y="4810406"/>
                  <a:pt x="739700" y="4786536"/>
                </a:cubicBezTo>
                <a:cubicBezTo>
                  <a:pt x="727766" y="4778370"/>
                  <a:pt x="719601" y="4765807"/>
                  <a:pt x="707667" y="4758269"/>
                </a:cubicBezTo>
                <a:cubicBezTo>
                  <a:pt x="646741" y="4701735"/>
                  <a:pt x="578277" y="4653367"/>
                  <a:pt x="521747" y="4592436"/>
                </a:cubicBezTo>
                <a:cubicBezTo>
                  <a:pt x="477780" y="4548465"/>
                  <a:pt x="445118" y="4500097"/>
                  <a:pt x="409316" y="4451729"/>
                </a:cubicBezTo>
                <a:cubicBezTo>
                  <a:pt x="384820" y="4415296"/>
                  <a:pt x="360952" y="4378863"/>
                  <a:pt x="332687" y="4346827"/>
                </a:cubicBezTo>
                <a:cubicBezTo>
                  <a:pt x="324522" y="4334892"/>
                  <a:pt x="316356" y="4318560"/>
                  <a:pt x="308191" y="4306625"/>
                </a:cubicBezTo>
                <a:cubicBezTo>
                  <a:pt x="304422" y="4286524"/>
                  <a:pt x="288091" y="4278358"/>
                  <a:pt x="279926" y="4262026"/>
                </a:cubicBezTo>
                <a:cubicBezTo>
                  <a:pt x="264223" y="4229990"/>
                  <a:pt x="247892" y="4197326"/>
                  <a:pt x="227793" y="4165290"/>
                </a:cubicBezTo>
                <a:cubicBezTo>
                  <a:pt x="187594" y="4108756"/>
                  <a:pt x="163098" y="4044684"/>
                  <a:pt x="134833" y="3979984"/>
                </a:cubicBezTo>
                <a:cubicBezTo>
                  <a:pt x="134833" y="3976215"/>
                  <a:pt x="134833" y="3971818"/>
                  <a:pt x="134833" y="3968049"/>
                </a:cubicBezTo>
                <a:cubicBezTo>
                  <a:pt x="146767" y="3976215"/>
                  <a:pt x="142998" y="3991919"/>
                  <a:pt x="159329" y="4003854"/>
                </a:cubicBezTo>
                <a:cubicBezTo>
                  <a:pt x="159329" y="3988150"/>
                  <a:pt x="154932" y="3976215"/>
                  <a:pt x="146767" y="3963652"/>
                </a:cubicBezTo>
                <a:cubicBezTo>
                  <a:pt x="134833" y="3935384"/>
                  <a:pt x="119131" y="3907117"/>
                  <a:pt x="102799" y="3878850"/>
                </a:cubicBezTo>
                <a:cubicBezTo>
                  <a:pt x="94634" y="3858749"/>
                  <a:pt x="90866" y="3838648"/>
                  <a:pt x="94634" y="3818547"/>
                </a:cubicBezTo>
                <a:cubicBezTo>
                  <a:pt x="94634" y="3814779"/>
                  <a:pt x="94634" y="3806612"/>
                  <a:pt x="102799" y="3806612"/>
                </a:cubicBezTo>
                <a:cubicBezTo>
                  <a:pt x="106568" y="3806612"/>
                  <a:pt x="114733" y="3802215"/>
                  <a:pt x="119131" y="3814779"/>
                </a:cubicBezTo>
                <a:cubicBezTo>
                  <a:pt x="131065" y="3830482"/>
                  <a:pt x="134833" y="3850583"/>
                  <a:pt x="139230" y="3871313"/>
                </a:cubicBezTo>
                <a:cubicBezTo>
                  <a:pt x="139230" y="3887016"/>
                  <a:pt x="142998" y="3899580"/>
                  <a:pt x="151164" y="3907117"/>
                </a:cubicBezTo>
                <a:cubicBezTo>
                  <a:pt x="167495" y="3919681"/>
                  <a:pt x="171263" y="3931616"/>
                  <a:pt x="171263" y="3947948"/>
                </a:cubicBezTo>
                <a:cubicBezTo>
                  <a:pt x="167495" y="3983753"/>
                  <a:pt x="187594" y="4012020"/>
                  <a:pt x="199528" y="4040287"/>
                </a:cubicBezTo>
                <a:cubicBezTo>
                  <a:pt x="211462" y="4060388"/>
                  <a:pt x="219628" y="4084886"/>
                  <a:pt x="231562" y="4104987"/>
                </a:cubicBezTo>
                <a:cubicBezTo>
                  <a:pt x="231562" y="4116922"/>
                  <a:pt x="243496" y="4125088"/>
                  <a:pt x="247892" y="4133254"/>
                </a:cubicBezTo>
                <a:cubicBezTo>
                  <a:pt x="264223" y="4161521"/>
                  <a:pt x="271761" y="4185391"/>
                  <a:pt x="288091" y="4213658"/>
                </a:cubicBezTo>
                <a:cubicBezTo>
                  <a:pt x="304422" y="4245694"/>
                  <a:pt x="324522" y="4278358"/>
                  <a:pt x="344621" y="4310394"/>
                </a:cubicBezTo>
                <a:cubicBezTo>
                  <a:pt x="344621" y="4314791"/>
                  <a:pt x="348390" y="4318560"/>
                  <a:pt x="356555" y="4318560"/>
                </a:cubicBezTo>
                <a:cubicBezTo>
                  <a:pt x="352786" y="4302228"/>
                  <a:pt x="348390" y="4282127"/>
                  <a:pt x="344621" y="4270192"/>
                </a:cubicBezTo>
                <a:cubicBezTo>
                  <a:pt x="336456" y="4258257"/>
                  <a:pt x="320125" y="4250091"/>
                  <a:pt x="328290" y="4229990"/>
                </a:cubicBezTo>
                <a:cubicBezTo>
                  <a:pt x="332687" y="4229990"/>
                  <a:pt x="328290" y="4221824"/>
                  <a:pt x="324522" y="4221824"/>
                </a:cubicBezTo>
                <a:cubicBezTo>
                  <a:pt x="308191" y="4213658"/>
                  <a:pt x="304422" y="4201723"/>
                  <a:pt x="300025" y="4185391"/>
                </a:cubicBezTo>
                <a:cubicBezTo>
                  <a:pt x="296257" y="4181622"/>
                  <a:pt x="296257" y="4177225"/>
                  <a:pt x="291860" y="4173456"/>
                </a:cubicBezTo>
                <a:cubicBezTo>
                  <a:pt x="276158" y="4161521"/>
                  <a:pt x="271761" y="4141420"/>
                  <a:pt x="264223" y="4125088"/>
                </a:cubicBezTo>
                <a:cubicBezTo>
                  <a:pt x="259827" y="4116922"/>
                  <a:pt x="256058" y="4108756"/>
                  <a:pt x="251661" y="4104987"/>
                </a:cubicBezTo>
                <a:cubicBezTo>
                  <a:pt x="247892" y="4080489"/>
                  <a:pt x="239727" y="4056619"/>
                  <a:pt x="227793" y="4032121"/>
                </a:cubicBezTo>
                <a:cubicBezTo>
                  <a:pt x="219628" y="4012020"/>
                  <a:pt x="207694" y="3996316"/>
                  <a:pt x="211462" y="3976215"/>
                </a:cubicBezTo>
                <a:cubicBezTo>
                  <a:pt x="215859" y="3959883"/>
                  <a:pt x="203297" y="3943551"/>
                  <a:pt x="199528" y="3931616"/>
                </a:cubicBezTo>
                <a:cubicBezTo>
                  <a:pt x="179429" y="3887016"/>
                  <a:pt x="159329" y="3846814"/>
                  <a:pt x="159329" y="3798446"/>
                </a:cubicBezTo>
                <a:cubicBezTo>
                  <a:pt x="159329" y="3790280"/>
                  <a:pt x="159329" y="3786511"/>
                  <a:pt x="159329" y="3782114"/>
                </a:cubicBezTo>
                <a:cubicBezTo>
                  <a:pt x="131065" y="3685378"/>
                  <a:pt x="119131" y="3584873"/>
                  <a:pt x="106568" y="3483740"/>
                </a:cubicBezTo>
                <a:cubicBezTo>
                  <a:pt x="94634" y="3395170"/>
                  <a:pt x="90866" y="3306600"/>
                  <a:pt x="70766" y="3218030"/>
                </a:cubicBezTo>
                <a:cubicBezTo>
                  <a:pt x="70766" y="3201698"/>
                  <a:pt x="70766" y="3181597"/>
                  <a:pt x="78303" y="3165265"/>
                </a:cubicBezTo>
                <a:cubicBezTo>
                  <a:pt x="82700" y="3161496"/>
                  <a:pt x="82700" y="3157099"/>
                  <a:pt x="82700" y="3149561"/>
                </a:cubicBezTo>
                <a:cubicBezTo>
                  <a:pt x="78303" y="3104962"/>
                  <a:pt x="78303" y="3056594"/>
                  <a:pt x="74535" y="3008226"/>
                </a:cubicBezTo>
                <a:cubicBezTo>
                  <a:pt x="66369" y="2939757"/>
                  <a:pt x="78303" y="2871288"/>
                  <a:pt x="78303" y="2798422"/>
                </a:cubicBezTo>
                <a:cubicBezTo>
                  <a:pt x="78303" y="2770155"/>
                  <a:pt x="74535" y="2738119"/>
                  <a:pt x="86469" y="2709852"/>
                </a:cubicBezTo>
                <a:cubicBezTo>
                  <a:pt x="90866" y="2709852"/>
                  <a:pt x="90866" y="2709852"/>
                  <a:pt x="86469" y="2706083"/>
                </a:cubicBezTo>
                <a:cubicBezTo>
                  <a:pt x="86469" y="2645152"/>
                  <a:pt x="106568" y="2589246"/>
                  <a:pt x="102799" y="2528315"/>
                </a:cubicBezTo>
                <a:cubicBezTo>
                  <a:pt x="102799" y="2516380"/>
                  <a:pt x="110965" y="2504445"/>
                  <a:pt x="98403" y="2504445"/>
                </a:cubicBezTo>
                <a:cubicBezTo>
                  <a:pt x="86469" y="2500048"/>
                  <a:pt x="86469" y="2516380"/>
                  <a:pt x="86469" y="2524546"/>
                </a:cubicBezTo>
                <a:cubicBezTo>
                  <a:pt x="82700" y="2556582"/>
                  <a:pt x="74535" y="2589246"/>
                  <a:pt x="70766" y="2621282"/>
                </a:cubicBezTo>
                <a:cubicBezTo>
                  <a:pt x="66369" y="2629448"/>
                  <a:pt x="66369" y="2641383"/>
                  <a:pt x="62601" y="2653318"/>
                </a:cubicBezTo>
                <a:cubicBezTo>
                  <a:pt x="58204" y="2661484"/>
                  <a:pt x="58204" y="2669650"/>
                  <a:pt x="58204" y="2673419"/>
                </a:cubicBezTo>
                <a:cubicBezTo>
                  <a:pt x="58204" y="2713621"/>
                  <a:pt x="54435" y="2754451"/>
                  <a:pt x="54435" y="2794653"/>
                </a:cubicBezTo>
                <a:cubicBezTo>
                  <a:pt x="58204" y="2814754"/>
                  <a:pt x="50039" y="2831086"/>
                  <a:pt x="50039" y="2851187"/>
                </a:cubicBezTo>
                <a:cubicBezTo>
                  <a:pt x="46270" y="2886992"/>
                  <a:pt x="54435" y="2919656"/>
                  <a:pt x="54435" y="2955461"/>
                </a:cubicBezTo>
                <a:cubicBezTo>
                  <a:pt x="50039" y="2959858"/>
                  <a:pt x="54435" y="2959858"/>
                  <a:pt x="54435" y="2963627"/>
                </a:cubicBezTo>
                <a:cubicBezTo>
                  <a:pt x="34336" y="3011995"/>
                  <a:pt x="54435" y="3060363"/>
                  <a:pt x="50039" y="3108731"/>
                </a:cubicBezTo>
                <a:cubicBezTo>
                  <a:pt x="50039" y="3121294"/>
                  <a:pt x="46270" y="3136998"/>
                  <a:pt x="54435" y="3153330"/>
                </a:cubicBezTo>
                <a:cubicBezTo>
                  <a:pt x="54435" y="3157099"/>
                  <a:pt x="50039" y="3161496"/>
                  <a:pt x="46270" y="3161496"/>
                </a:cubicBezTo>
                <a:cubicBezTo>
                  <a:pt x="42501" y="3161496"/>
                  <a:pt x="38104" y="3157099"/>
                  <a:pt x="38104" y="3153330"/>
                </a:cubicBezTo>
                <a:cubicBezTo>
                  <a:pt x="38104" y="3145164"/>
                  <a:pt x="29939" y="3141395"/>
                  <a:pt x="26170" y="3133229"/>
                </a:cubicBezTo>
                <a:cubicBezTo>
                  <a:pt x="9839" y="3121294"/>
                  <a:pt x="6071" y="3101193"/>
                  <a:pt x="1674" y="3084861"/>
                </a:cubicBezTo>
                <a:cubicBezTo>
                  <a:pt x="1674" y="3040262"/>
                  <a:pt x="-2094" y="2991894"/>
                  <a:pt x="1674" y="2947923"/>
                </a:cubicBezTo>
                <a:cubicBezTo>
                  <a:pt x="1674" y="2943526"/>
                  <a:pt x="1674" y="2939757"/>
                  <a:pt x="1674" y="2935360"/>
                </a:cubicBezTo>
                <a:cubicBezTo>
                  <a:pt x="1674" y="2891389"/>
                  <a:pt x="6071" y="2846790"/>
                  <a:pt x="14236" y="2802819"/>
                </a:cubicBezTo>
                <a:cubicBezTo>
                  <a:pt x="18005" y="2782718"/>
                  <a:pt x="14236" y="2761989"/>
                  <a:pt x="14236" y="2746285"/>
                </a:cubicBezTo>
                <a:cubicBezTo>
                  <a:pt x="14236" y="2726184"/>
                  <a:pt x="18005" y="2709852"/>
                  <a:pt x="22402" y="2693520"/>
                </a:cubicBezTo>
                <a:cubicBezTo>
                  <a:pt x="29939" y="2677816"/>
                  <a:pt x="29939" y="2665253"/>
                  <a:pt x="29939" y="2649549"/>
                </a:cubicBezTo>
                <a:cubicBezTo>
                  <a:pt x="34336" y="2629448"/>
                  <a:pt x="38104" y="2609347"/>
                  <a:pt x="50039" y="2593015"/>
                </a:cubicBezTo>
                <a:cubicBezTo>
                  <a:pt x="58204" y="2581080"/>
                  <a:pt x="54435" y="2568517"/>
                  <a:pt x="50039" y="2556582"/>
                </a:cubicBezTo>
                <a:cubicBezTo>
                  <a:pt x="50039" y="2548416"/>
                  <a:pt x="46270" y="2536481"/>
                  <a:pt x="54435" y="2532712"/>
                </a:cubicBezTo>
                <a:cubicBezTo>
                  <a:pt x="58204" y="2528315"/>
                  <a:pt x="62601" y="2524546"/>
                  <a:pt x="58204" y="2520149"/>
                </a:cubicBezTo>
                <a:cubicBezTo>
                  <a:pt x="46270" y="2496279"/>
                  <a:pt x="54435" y="2471781"/>
                  <a:pt x="58204" y="2443514"/>
                </a:cubicBezTo>
                <a:cubicBezTo>
                  <a:pt x="66369" y="2403312"/>
                  <a:pt x="74535" y="2363110"/>
                  <a:pt x="82700" y="2322908"/>
                </a:cubicBezTo>
                <a:cubicBezTo>
                  <a:pt x="86469" y="2310973"/>
                  <a:pt x="86469" y="2294641"/>
                  <a:pt x="98403" y="2282706"/>
                </a:cubicBezTo>
                <a:cubicBezTo>
                  <a:pt x="106568" y="2278308"/>
                  <a:pt x="102799" y="2274540"/>
                  <a:pt x="102799" y="2266373"/>
                </a:cubicBezTo>
                <a:cubicBezTo>
                  <a:pt x="98403" y="2250041"/>
                  <a:pt x="102799" y="2234338"/>
                  <a:pt x="106568" y="2213608"/>
                </a:cubicBezTo>
                <a:cubicBezTo>
                  <a:pt x="114733" y="2189738"/>
                  <a:pt x="119131" y="2165240"/>
                  <a:pt x="122899" y="2141370"/>
                </a:cubicBezTo>
                <a:cubicBezTo>
                  <a:pt x="134833" y="2104937"/>
                  <a:pt x="142998" y="2068504"/>
                  <a:pt x="151164" y="2032699"/>
                </a:cubicBezTo>
                <a:cubicBezTo>
                  <a:pt x="159329" y="1996266"/>
                  <a:pt x="171263" y="1959833"/>
                  <a:pt x="179429" y="1923400"/>
                </a:cubicBezTo>
                <a:cubicBezTo>
                  <a:pt x="187594" y="1883198"/>
                  <a:pt x="203297" y="1842996"/>
                  <a:pt x="215859" y="1802794"/>
                </a:cubicBezTo>
                <a:cubicBezTo>
                  <a:pt x="231562" y="1750029"/>
                  <a:pt x="247892" y="1701661"/>
                  <a:pt x="264223" y="1649524"/>
                </a:cubicBezTo>
                <a:cubicBezTo>
                  <a:pt x="276158" y="1617488"/>
                  <a:pt x="284323" y="1581055"/>
                  <a:pt x="308191" y="1552788"/>
                </a:cubicBezTo>
                <a:cubicBezTo>
                  <a:pt x="316356" y="1544622"/>
                  <a:pt x="320125" y="1536456"/>
                  <a:pt x="320125" y="1520124"/>
                </a:cubicBezTo>
                <a:cubicBezTo>
                  <a:pt x="320125" y="1516355"/>
                  <a:pt x="324522" y="1508189"/>
                  <a:pt x="328290" y="1500023"/>
                </a:cubicBezTo>
                <a:cubicBezTo>
                  <a:pt x="352786" y="1459821"/>
                  <a:pt x="364720" y="1411453"/>
                  <a:pt x="384820" y="1371251"/>
                </a:cubicBezTo>
                <a:cubicBezTo>
                  <a:pt x="401150" y="1347381"/>
                  <a:pt x="416854" y="1326652"/>
                  <a:pt x="421250" y="1299013"/>
                </a:cubicBezTo>
                <a:cubicBezTo>
                  <a:pt x="421250" y="1290847"/>
                  <a:pt x="429415" y="1282681"/>
                  <a:pt x="441350" y="1278284"/>
                </a:cubicBezTo>
                <a:cubicBezTo>
                  <a:pt x="461449" y="1270746"/>
                  <a:pt x="469614" y="1250645"/>
                  <a:pt x="481548" y="1234313"/>
                </a:cubicBezTo>
                <a:cubicBezTo>
                  <a:pt x="541847" y="1149512"/>
                  <a:pt x="598376" y="1064711"/>
                  <a:pt x="663072" y="984307"/>
                </a:cubicBezTo>
                <a:cubicBezTo>
                  <a:pt x="703271" y="935939"/>
                  <a:pt x="743469" y="883174"/>
                  <a:pt x="791834" y="839203"/>
                </a:cubicBezTo>
                <a:cubicBezTo>
                  <a:pt x="799999" y="831037"/>
                  <a:pt x="804396" y="822871"/>
                  <a:pt x="812561" y="814705"/>
                </a:cubicBezTo>
                <a:cubicBezTo>
                  <a:pt x="816330" y="810936"/>
                  <a:pt x="820098" y="810936"/>
                  <a:pt x="824495" y="814705"/>
                </a:cubicBezTo>
                <a:cubicBezTo>
                  <a:pt x="828264" y="834806"/>
                  <a:pt x="836429" y="822871"/>
                  <a:pt x="844595" y="814705"/>
                </a:cubicBezTo>
                <a:cubicBezTo>
                  <a:pt x="901125" y="766337"/>
                  <a:pt x="957654" y="717969"/>
                  <a:pt x="1009787" y="669601"/>
                </a:cubicBezTo>
                <a:cubicBezTo>
                  <a:pt x="1046217" y="637565"/>
                  <a:pt x="1082019" y="609298"/>
                  <a:pt x="1118450" y="577262"/>
                </a:cubicBezTo>
                <a:cubicBezTo>
                  <a:pt x="1134780" y="564699"/>
                  <a:pt x="1146714" y="552764"/>
                  <a:pt x="1146714" y="532663"/>
                </a:cubicBezTo>
                <a:cubicBezTo>
                  <a:pt x="1142946" y="520728"/>
                  <a:pt x="1154880" y="516331"/>
                  <a:pt x="1163045" y="512562"/>
                </a:cubicBezTo>
                <a:cubicBezTo>
                  <a:pt x="1207641" y="480526"/>
                  <a:pt x="1251608" y="447861"/>
                  <a:pt x="1296204" y="415826"/>
                </a:cubicBezTo>
                <a:cubicBezTo>
                  <a:pt x="1304370" y="407659"/>
                  <a:pt x="1316304" y="403890"/>
                  <a:pt x="1320072" y="391327"/>
                </a:cubicBezTo>
                <a:cubicBezTo>
                  <a:pt x="1308138" y="387558"/>
                  <a:pt x="1299973" y="391327"/>
                  <a:pt x="1291807" y="395725"/>
                </a:cubicBezTo>
                <a:cubicBezTo>
                  <a:pt x="1271708" y="403890"/>
                  <a:pt x="1251608" y="407659"/>
                  <a:pt x="1235906" y="419595"/>
                </a:cubicBezTo>
                <a:cubicBezTo>
                  <a:pt x="1219575" y="427760"/>
                  <a:pt x="1207641" y="439696"/>
                  <a:pt x="1186913" y="435927"/>
                </a:cubicBezTo>
                <a:cubicBezTo>
                  <a:pt x="1179376" y="435927"/>
                  <a:pt x="1171211" y="439696"/>
                  <a:pt x="1166814" y="447861"/>
                </a:cubicBezTo>
                <a:cubicBezTo>
                  <a:pt x="1163045" y="452259"/>
                  <a:pt x="1154880" y="456028"/>
                  <a:pt x="1151111" y="447861"/>
                </a:cubicBezTo>
                <a:cubicBezTo>
                  <a:pt x="1146714" y="439696"/>
                  <a:pt x="1154880" y="439696"/>
                  <a:pt x="1158649" y="435927"/>
                </a:cubicBezTo>
                <a:cubicBezTo>
                  <a:pt x="1191310" y="423991"/>
                  <a:pt x="1219575" y="399494"/>
                  <a:pt x="1251608" y="383790"/>
                </a:cubicBezTo>
                <a:cubicBezTo>
                  <a:pt x="1316304" y="347356"/>
                  <a:pt x="1380998" y="310923"/>
                  <a:pt x="1445066" y="270721"/>
                </a:cubicBezTo>
                <a:cubicBezTo>
                  <a:pt x="1489661" y="238686"/>
                  <a:pt x="1541794" y="214188"/>
                  <a:pt x="1594555" y="194087"/>
                </a:cubicBezTo>
                <a:cubicBezTo>
                  <a:pt x="1622820" y="182152"/>
                  <a:pt x="1654854" y="169588"/>
                  <a:pt x="1686888" y="149487"/>
                </a:cubicBezTo>
                <a:cubicBezTo>
                  <a:pt x="1699450" y="141321"/>
                  <a:pt x="1719549" y="137552"/>
                  <a:pt x="1735252" y="133784"/>
                </a:cubicBezTo>
                <a:cubicBezTo>
                  <a:pt x="1747814" y="129386"/>
                  <a:pt x="1759748" y="129386"/>
                  <a:pt x="1759748" y="113054"/>
                </a:cubicBezTo>
                <a:cubicBezTo>
                  <a:pt x="1763516" y="105517"/>
                  <a:pt x="1747814" y="105517"/>
                  <a:pt x="1727086" y="109286"/>
                </a:cubicBezTo>
                <a:cubicBezTo>
                  <a:pt x="1711383" y="113054"/>
                  <a:pt x="1699450" y="117451"/>
                  <a:pt x="1683119" y="121220"/>
                </a:cubicBezTo>
                <a:cubicBezTo>
                  <a:pt x="1674953" y="121220"/>
                  <a:pt x="1671185" y="121220"/>
                  <a:pt x="1663019" y="117451"/>
                </a:cubicBezTo>
                <a:cubicBezTo>
                  <a:pt x="1666788" y="105517"/>
                  <a:pt x="1678722" y="101119"/>
                  <a:pt x="1686888" y="97350"/>
                </a:cubicBezTo>
                <a:cubicBezTo>
                  <a:pt x="1715152" y="81018"/>
                  <a:pt x="1743417" y="72852"/>
                  <a:pt x="1776079" y="72852"/>
                </a:cubicBezTo>
                <a:cubicBezTo>
                  <a:pt x="1788013" y="72852"/>
                  <a:pt x="1803715" y="69083"/>
                  <a:pt x="1820046" y="64686"/>
                </a:cubicBezTo>
                <a:cubicBezTo>
                  <a:pt x="1840146" y="57148"/>
                  <a:pt x="1864642" y="48983"/>
                  <a:pt x="1888510" y="44585"/>
                </a:cubicBezTo>
                <a:cubicBezTo>
                  <a:pt x="1904841" y="44585"/>
                  <a:pt x="1916775" y="36419"/>
                  <a:pt x="1929337" y="28881"/>
                </a:cubicBezTo>
                <a:cubicBezTo>
                  <a:pt x="1949436" y="4383"/>
                  <a:pt x="1977701" y="4383"/>
                  <a:pt x="2005966" y="4383"/>
                </a:cubicBezTo>
                <a:cubicBezTo>
                  <a:pt x="2038000" y="300"/>
                  <a:pt x="2069091" y="-642"/>
                  <a:pt x="2100261" y="379"/>
                </a:cubicBezTo>
                <a:close/>
              </a:path>
            </a:pathLst>
          </a:custGeom>
          <a:solidFill>
            <a:schemeClr val="tx1">
              <a:lumMod val="20000"/>
              <a:lumOff val="80000"/>
            </a:schemeClr>
          </a:solidFill>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WOT_04">
    <p:spTree>
      <p:nvGrpSpPr>
        <p:cNvPr id="1" name=""/>
        <p:cNvGrpSpPr/>
        <p:nvPr/>
      </p:nvGrpSpPr>
      <p:grpSpPr>
        <a:xfrm>
          <a:off x="0" y="0"/>
          <a:ext cx="0" cy="0"/>
          <a:chOff x="0" y="0"/>
          <a:chExt cx="0" cy="0"/>
        </a:xfrm>
      </p:grpSpPr>
      <p:sp>
        <p:nvSpPr>
          <p:cNvPr id="6" name="Picture Placeholder 6"/>
          <p:cNvSpPr>
            <a:spLocks noGrp="1"/>
          </p:cNvSpPr>
          <p:nvPr>
            <p:ph type="pic" sz="quarter" idx="19"/>
          </p:nvPr>
        </p:nvSpPr>
        <p:spPr>
          <a:xfrm>
            <a:off x="742801" y="649859"/>
            <a:ext cx="3379876" cy="3739917"/>
          </a:xfrm>
          <a:custGeom>
            <a:avLst/>
            <a:gdLst>
              <a:gd name="connsiteX0" fmla="*/ 2521305 w 9153681"/>
              <a:gd name="connsiteY0" fmla="*/ 9209877 h 10177283"/>
              <a:gd name="connsiteX1" fmla="*/ 2528456 w 9153681"/>
              <a:gd name="connsiteY1" fmla="*/ 9308793 h 10177283"/>
              <a:gd name="connsiteX2" fmla="*/ 2628567 w 9153681"/>
              <a:gd name="connsiteY2" fmla="*/ 9400558 h 10177283"/>
              <a:gd name="connsiteX3" fmla="*/ 2658362 w 9153681"/>
              <a:gd name="connsiteY3" fmla="*/ 9377915 h 10177283"/>
              <a:gd name="connsiteX4" fmla="*/ 2635718 w 9153681"/>
              <a:gd name="connsiteY4" fmla="*/ 9301643 h 10177283"/>
              <a:gd name="connsiteX5" fmla="*/ 2613074 w 9153681"/>
              <a:gd name="connsiteY5" fmla="*/ 9278999 h 10177283"/>
              <a:gd name="connsiteX6" fmla="*/ 2521305 w 9153681"/>
              <a:gd name="connsiteY6" fmla="*/ 9209877 h 10177283"/>
              <a:gd name="connsiteX7" fmla="*/ 4372173 w 9153681"/>
              <a:gd name="connsiteY7" fmla="*/ 8872611 h 10177283"/>
              <a:gd name="connsiteX8" fmla="*/ 4372173 w 9153681"/>
              <a:gd name="connsiteY8" fmla="*/ 8979869 h 10177283"/>
              <a:gd name="connsiteX9" fmla="*/ 4372173 w 9153681"/>
              <a:gd name="connsiteY9" fmla="*/ 8872611 h 10177283"/>
              <a:gd name="connsiteX10" fmla="*/ 225895 w 9153681"/>
              <a:gd name="connsiteY10" fmla="*/ 0 h 10177283"/>
              <a:gd name="connsiteX11" fmla="*/ 279526 w 9153681"/>
              <a:gd name="connsiteY11" fmla="*/ 30986 h 10177283"/>
              <a:gd name="connsiteX12" fmla="*/ 302171 w 9153681"/>
              <a:gd name="connsiteY12" fmla="*/ 45287 h 10177283"/>
              <a:gd name="connsiteX13" fmla="*/ 340308 w 9153681"/>
              <a:gd name="connsiteY13" fmla="*/ 98916 h 10177283"/>
              <a:gd name="connsiteX14" fmla="*/ 455913 w 9153681"/>
              <a:gd name="connsiteY14" fmla="*/ 129902 h 10177283"/>
              <a:gd name="connsiteX15" fmla="*/ 563175 w 9153681"/>
              <a:gd name="connsiteY15" fmla="*/ 190681 h 10177283"/>
              <a:gd name="connsiteX16" fmla="*/ 724068 w 9153681"/>
              <a:gd name="connsiteY16" fmla="*/ 328925 h 10177283"/>
              <a:gd name="connsiteX17" fmla="*/ 1144774 w 9153681"/>
              <a:gd name="connsiteY17" fmla="*/ 458826 h 10177283"/>
              <a:gd name="connsiteX18" fmla="*/ 1610769 w 9153681"/>
              <a:gd name="connsiteY18" fmla="*/ 535098 h 10177283"/>
              <a:gd name="connsiteX19" fmla="*/ 2276986 w 9153681"/>
              <a:gd name="connsiteY19" fmla="*/ 581576 h 10177283"/>
              <a:gd name="connsiteX20" fmla="*/ 2727487 w 9153681"/>
              <a:gd name="connsiteY20" fmla="*/ 604220 h 10177283"/>
              <a:gd name="connsiteX21" fmla="*/ 3132699 w 9153681"/>
              <a:gd name="connsiteY21" fmla="*/ 635205 h 10177283"/>
              <a:gd name="connsiteX22" fmla="*/ 3500966 w 9153681"/>
              <a:gd name="connsiteY22" fmla="*/ 626863 h 10177283"/>
              <a:gd name="connsiteX23" fmla="*/ 3890685 w 9153681"/>
              <a:gd name="connsiteY23" fmla="*/ 619712 h 10177283"/>
              <a:gd name="connsiteX24" fmla="*/ 3928823 w 9153681"/>
              <a:gd name="connsiteY24" fmla="*/ 611370 h 10177283"/>
              <a:gd name="connsiteX25" fmla="*/ 3951467 w 9153681"/>
              <a:gd name="connsiteY25" fmla="*/ 588727 h 10177283"/>
              <a:gd name="connsiteX26" fmla="*/ 3974111 w 9153681"/>
              <a:gd name="connsiteY26" fmla="*/ 550591 h 10177283"/>
              <a:gd name="connsiteX27" fmla="*/ 3974111 w 9153681"/>
              <a:gd name="connsiteY27" fmla="*/ 542249 h 10177283"/>
              <a:gd name="connsiteX28" fmla="*/ 4264911 w 9153681"/>
              <a:gd name="connsiteY28" fmla="*/ 519605 h 10177283"/>
              <a:gd name="connsiteX29" fmla="*/ 4510422 w 9153681"/>
              <a:gd name="connsiteY29" fmla="*/ 542249 h 10177283"/>
              <a:gd name="connsiteX30" fmla="*/ 4540217 w 9153681"/>
              <a:gd name="connsiteY30" fmla="*/ 542249 h 10177283"/>
              <a:gd name="connsiteX31" fmla="*/ 4763084 w 9153681"/>
              <a:gd name="connsiteY31" fmla="*/ 588727 h 10177283"/>
              <a:gd name="connsiteX32" fmla="*/ 4915635 w 9153681"/>
              <a:gd name="connsiteY32" fmla="*/ 588727 h 10177283"/>
              <a:gd name="connsiteX33" fmla="*/ 5412616 w 9153681"/>
              <a:gd name="connsiteY33" fmla="*/ 550591 h 10177283"/>
              <a:gd name="connsiteX34" fmla="*/ 5788034 w 9153681"/>
              <a:gd name="connsiteY34" fmla="*/ 535098 h 10177283"/>
              <a:gd name="connsiteX35" fmla="*/ 6193246 w 9153681"/>
              <a:gd name="connsiteY35" fmla="*/ 535098 h 10177283"/>
              <a:gd name="connsiteX36" fmla="*/ 6491197 w 9153681"/>
              <a:gd name="connsiteY36" fmla="*/ 519605 h 10177283"/>
              <a:gd name="connsiteX37" fmla="*/ 6598459 w 9153681"/>
              <a:gd name="connsiteY37" fmla="*/ 512455 h 10177283"/>
              <a:gd name="connsiteX38" fmla="*/ 7172907 w 9153681"/>
              <a:gd name="connsiteY38" fmla="*/ 489811 h 10177283"/>
              <a:gd name="connsiteX39" fmla="*/ 7775959 w 9153681"/>
              <a:gd name="connsiteY39" fmla="*/ 481469 h 10177283"/>
              <a:gd name="connsiteX40" fmla="*/ 7891563 w 9153681"/>
              <a:gd name="connsiteY40" fmla="*/ 465976 h 10177283"/>
              <a:gd name="connsiteX41" fmla="*/ 8005976 w 9153681"/>
              <a:gd name="connsiteY41" fmla="*/ 465976 h 10177283"/>
              <a:gd name="connsiteX42" fmla="*/ 8113239 w 9153681"/>
              <a:gd name="connsiteY42" fmla="*/ 474319 h 10177283"/>
              <a:gd name="connsiteX43" fmla="*/ 8151376 w 9153681"/>
              <a:gd name="connsiteY43" fmla="*/ 465976 h 10177283"/>
              <a:gd name="connsiteX44" fmla="*/ 8235994 w 9153681"/>
              <a:gd name="connsiteY44" fmla="*/ 474319 h 10177283"/>
              <a:gd name="connsiteX45" fmla="*/ 8395695 w 9153681"/>
              <a:gd name="connsiteY45" fmla="*/ 550591 h 10177283"/>
              <a:gd name="connsiteX46" fmla="*/ 8449326 w 9153681"/>
              <a:gd name="connsiteY46" fmla="*/ 573234 h 10177283"/>
              <a:gd name="connsiteX47" fmla="*/ 8502957 w 9153681"/>
              <a:gd name="connsiteY47" fmla="*/ 581576 h 10177283"/>
              <a:gd name="connsiteX48" fmla="*/ 8526794 w 9153681"/>
              <a:gd name="connsiteY48" fmla="*/ 581576 h 10177283"/>
              <a:gd name="connsiteX49" fmla="*/ 8594726 w 9153681"/>
              <a:gd name="connsiteY49" fmla="*/ 588727 h 10177283"/>
              <a:gd name="connsiteX50" fmla="*/ 8603069 w 9153681"/>
              <a:gd name="connsiteY50" fmla="*/ 557741 h 10177283"/>
              <a:gd name="connsiteX51" fmla="*/ 8632864 w 9153681"/>
              <a:gd name="connsiteY51" fmla="*/ 581576 h 10177283"/>
              <a:gd name="connsiteX52" fmla="*/ 8802100 w 9153681"/>
              <a:gd name="connsiteY52" fmla="*/ 803243 h 10177283"/>
              <a:gd name="connsiteX53" fmla="*/ 8916513 w 9153681"/>
              <a:gd name="connsiteY53" fmla="*/ 986773 h 10177283"/>
              <a:gd name="connsiteX54" fmla="*/ 8939157 w 9153681"/>
              <a:gd name="connsiteY54" fmla="*/ 1032060 h 10177283"/>
              <a:gd name="connsiteX55" fmla="*/ 8992788 w 9153681"/>
              <a:gd name="connsiteY55" fmla="*/ 1123825 h 10177283"/>
              <a:gd name="connsiteX56" fmla="*/ 9008281 w 9153681"/>
              <a:gd name="connsiteY56" fmla="*/ 1163153 h 10177283"/>
              <a:gd name="connsiteX57" fmla="*/ 9100050 w 9153681"/>
              <a:gd name="connsiteY57" fmla="*/ 1360984 h 10177283"/>
              <a:gd name="connsiteX58" fmla="*/ 9153681 w 9153681"/>
              <a:gd name="connsiteY58" fmla="*/ 1544514 h 10177283"/>
              <a:gd name="connsiteX59" fmla="*/ 9131037 w 9153681"/>
              <a:gd name="connsiteY59" fmla="*/ 1621978 h 10177283"/>
              <a:gd name="connsiteX60" fmla="*/ 9122694 w 9153681"/>
              <a:gd name="connsiteY60" fmla="*/ 1674415 h 10177283"/>
              <a:gd name="connsiteX61" fmla="*/ 9100050 w 9153681"/>
              <a:gd name="connsiteY61" fmla="*/ 1698250 h 10177283"/>
              <a:gd name="connsiteX62" fmla="*/ 9077406 w 9153681"/>
              <a:gd name="connsiteY62" fmla="*/ 1720894 h 10177283"/>
              <a:gd name="connsiteX63" fmla="*/ 9061912 w 9153681"/>
              <a:gd name="connsiteY63" fmla="*/ 1781673 h 10177283"/>
              <a:gd name="connsiteX64" fmla="*/ 9008281 w 9153681"/>
              <a:gd name="connsiteY64" fmla="*/ 1790015 h 10177283"/>
              <a:gd name="connsiteX65" fmla="*/ 8961801 w 9153681"/>
              <a:gd name="connsiteY65" fmla="*/ 1743537 h 10177283"/>
              <a:gd name="connsiteX66" fmla="*/ 8923663 w 9153681"/>
              <a:gd name="connsiteY66" fmla="*/ 1751879 h 10177283"/>
              <a:gd name="connsiteX67" fmla="*/ 8901019 w 9153681"/>
              <a:gd name="connsiteY67" fmla="*/ 1797166 h 10177283"/>
              <a:gd name="connsiteX68" fmla="*/ 8908170 w 9153681"/>
              <a:gd name="connsiteY68" fmla="*/ 1828151 h 10177283"/>
              <a:gd name="connsiteX69" fmla="*/ 8908170 w 9153681"/>
              <a:gd name="connsiteY69" fmla="*/ 1888931 h 10177283"/>
              <a:gd name="connsiteX70" fmla="*/ 8870032 w 9153681"/>
              <a:gd name="connsiteY70" fmla="*/ 1911574 h 10177283"/>
              <a:gd name="connsiteX71" fmla="*/ 8831895 w 9153681"/>
              <a:gd name="connsiteY71" fmla="*/ 1881780 h 10177283"/>
              <a:gd name="connsiteX72" fmla="*/ 8831895 w 9153681"/>
              <a:gd name="connsiteY72" fmla="*/ 1828151 h 10177283"/>
              <a:gd name="connsiteX73" fmla="*/ 8847388 w 9153681"/>
              <a:gd name="connsiteY73" fmla="*/ 1805508 h 10177283"/>
              <a:gd name="connsiteX74" fmla="*/ 8862882 w 9153681"/>
              <a:gd name="connsiteY74" fmla="*/ 1751879 h 10177283"/>
              <a:gd name="connsiteX75" fmla="*/ 8831895 w 9153681"/>
              <a:gd name="connsiteY75" fmla="*/ 1698250 h 10177283"/>
              <a:gd name="connsiteX76" fmla="*/ 8816401 w 9153681"/>
              <a:gd name="connsiteY76" fmla="*/ 1698250 h 10177283"/>
              <a:gd name="connsiteX77" fmla="*/ 8809251 w 9153681"/>
              <a:gd name="connsiteY77" fmla="*/ 1705401 h 10177283"/>
              <a:gd name="connsiteX78" fmla="*/ 8824744 w 9153681"/>
              <a:gd name="connsiteY78" fmla="*/ 1736386 h 10177283"/>
              <a:gd name="connsiteX79" fmla="*/ 8809251 w 9153681"/>
              <a:gd name="connsiteY79" fmla="*/ 1790015 h 10177283"/>
              <a:gd name="connsiteX80" fmla="*/ 8793757 w 9153681"/>
              <a:gd name="connsiteY80" fmla="*/ 1790015 h 10177283"/>
              <a:gd name="connsiteX81" fmla="*/ 8755619 w 9153681"/>
              <a:gd name="connsiteY81" fmla="*/ 1805508 h 10177283"/>
              <a:gd name="connsiteX82" fmla="*/ 8732975 w 9153681"/>
              <a:gd name="connsiteY82" fmla="*/ 1881780 h 10177283"/>
              <a:gd name="connsiteX83" fmla="*/ 8663851 w 9153681"/>
              <a:gd name="connsiteY83" fmla="*/ 1949710 h 10177283"/>
              <a:gd name="connsiteX84" fmla="*/ 8618562 w 9153681"/>
              <a:gd name="connsiteY84" fmla="*/ 1866288 h 10177283"/>
              <a:gd name="connsiteX85" fmla="*/ 8610220 w 9153681"/>
              <a:gd name="connsiteY85" fmla="*/ 1857945 h 10177283"/>
              <a:gd name="connsiteX86" fmla="*/ 8556589 w 9153681"/>
              <a:gd name="connsiteY86" fmla="*/ 1812659 h 10177283"/>
              <a:gd name="connsiteX87" fmla="*/ 8488656 w 9153681"/>
              <a:gd name="connsiteY87" fmla="*/ 1797166 h 10177283"/>
              <a:gd name="connsiteX88" fmla="*/ 8449326 w 9153681"/>
              <a:gd name="connsiteY88" fmla="*/ 1766180 h 10177283"/>
              <a:gd name="connsiteX89" fmla="*/ 8464820 w 9153681"/>
              <a:gd name="connsiteY89" fmla="*/ 1751879 h 10177283"/>
              <a:gd name="connsiteX90" fmla="*/ 8594726 w 9153681"/>
              <a:gd name="connsiteY90" fmla="*/ 1766180 h 10177283"/>
              <a:gd name="connsiteX91" fmla="*/ 8572082 w 9153681"/>
              <a:gd name="connsiteY91" fmla="*/ 1736386 h 10177283"/>
              <a:gd name="connsiteX92" fmla="*/ 8564931 w 9153681"/>
              <a:gd name="connsiteY92" fmla="*/ 1728044 h 10177283"/>
              <a:gd name="connsiteX93" fmla="*/ 8473162 w 9153681"/>
              <a:gd name="connsiteY93" fmla="*/ 1667265 h 10177283"/>
              <a:gd name="connsiteX94" fmla="*/ 8449326 w 9153681"/>
              <a:gd name="connsiteY94" fmla="*/ 1667265 h 10177283"/>
              <a:gd name="connsiteX95" fmla="*/ 8350407 w 9153681"/>
              <a:gd name="connsiteY95" fmla="*/ 1636279 h 10177283"/>
              <a:gd name="connsiteX96" fmla="*/ 8334913 w 9153681"/>
              <a:gd name="connsiteY96" fmla="*/ 1629128 h 10177283"/>
              <a:gd name="connsiteX97" fmla="*/ 8327763 w 9153681"/>
              <a:gd name="connsiteY97" fmla="*/ 1629128 h 10177283"/>
              <a:gd name="connsiteX98" fmla="*/ 8327763 w 9153681"/>
              <a:gd name="connsiteY98" fmla="*/ 1728044 h 10177283"/>
              <a:gd name="connsiteX99" fmla="*/ 8243145 w 9153681"/>
              <a:gd name="connsiteY99" fmla="*/ 1636279 h 10177283"/>
              <a:gd name="connsiteX100" fmla="*/ 8235994 w 9153681"/>
              <a:gd name="connsiteY100" fmla="*/ 1720894 h 10177283"/>
              <a:gd name="connsiteX101" fmla="*/ 8212158 w 9153681"/>
              <a:gd name="connsiteY101" fmla="*/ 1705401 h 10177283"/>
              <a:gd name="connsiteX102" fmla="*/ 8144225 w 9153681"/>
              <a:gd name="connsiteY102" fmla="*/ 1621978 h 10177283"/>
              <a:gd name="connsiteX103" fmla="*/ 8120389 w 9153681"/>
              <a:gd name="connsiteY103" fmla="*/ 1606485 h 10177283"/>
              <a:gd name="connsiteX104" fmla="*/ 8097745 w 9153681"/>
              <a:gd name="connsiteY104" fmla="*/ 1636279 h 10177283"/>
              <a:gd name="connsiteX105" fmla="*/ 8120389 w 9153681"/>
              <a:gd name="connsiteY105" fmla="*/ 1682757 h 10177283"/>
              <a:gd name="connsiteX106" fmla="*/ 8197857 w 9153681"/>
              <a:gd name="connsiteY106" fmla="*/ 1797166 h 10177283"/>
              <a:gd name="connsiteX107" fmla="*/ 8197857 w 9153681"/>
              <a:gd name="connsiteY107" fmla="*/ 1819809 h 10177283"/>
              <a:gd name="connsiteX108" fmla="*/ 8166869 w 9153681"/>
              <a:gd name="connsiteY108" fmla="*/ 1805508 h 10177283"/>
              <a:gd name="connsiteX109" fmla="*/ 8066758 w 9153681"/>
              <a:gd name="connsiteY109" fmla="*/ 1674415 h 10177283"/>
              <a:gd name="connsiteX110" fmla="*/ 8028621 w 9153681"/>
              <a:gd name="connsiteY110" fmla="*/ 1636279 h 10177283"/>
              <a:gd name="connsiteX111" fmla="*/ 7974989 w 9153681"/>
              <a:gd name="connsiteY111" fmla="*/ 1651772 h 10177283"/>
              <a:gd name="connsiteX112" fmla="*/ 7983332 w 9153681"/>
              <a:gd name="connsiteY112" fmla="*/ 1674415 h 10177283"/>
              <a:gd name="connsiteX113" fmla="*/ 8059607 w 9153681"/>
              <a:gd name="connsiteY113" fmla="*/ 1751879 h 10177283"/>
              <a:gd name="connsiteX114" fmla="*/ 8066758 w 9153681"/>
              <a:gd name="connsiteY114" fmla="*/ 1797166 h 10177283"/>
              <a:gd name="connsiteX115" fmla="*/ 8044114 w 9153681"/>
              <a:gd name="connsiteY115" fmla="*/ 1805508 h 10177283"/>
              <a:gd name="connsiteX116" fmla="*/ 7998825 w 9153681"/>
              <a:gd name="connsiteY116" fmla="*/ 1774522 h 10177283"/>
              <a:gd name="connsiteX117" fmla="*/ 8013127 w 9153681"/>
              <a:gd name="connsiteY117" fmla="*/ 1828151 h 10177283"/>
              <a:gd name="connsiteX118" fmla="*/ 7967839 w 9153681"/>
              <a:gd name="connsiteY118" fmla="*/ 1797166 h 10177283"/>
              <a:gd name="connsiteX119" fmla="*/ 7936851 w 9153681"/>
              <a:gd name="connsiteY119" fmla="*/ 1751879 h 10177283"/>
              <a:gd name="connsiteX120" fmla="*/ 7936851 w 9153681"/>
              <a:gd name="connsiteY120" fmla="*/ 1766180 h 10177283"/>
              <a:gd name="connsiteX121" fmla="*/ 7936851 w 9153681"/>
              <a:gd name="connsiteY121" fmla="*/ 1812659 h 10177283"/>
              <a:gd name="connsiteX122" fmla="*/ 7883221 w 9153681"/>
              <a:gd name="connsiteY122" fmla="*/ 1819809 h 10177283"/>
              <a:gd name="connsiteX123" fmla="*/ 7837932 w 9153681"/>
              <a:gd name="connsiteY123" fmla="*/ 1774522 h 10177283"/>
              <a:gd name="connsiteX124" fmla="*/ 7815288 w 9153681"/>
              <a:gd name="connsiteY124" fmla="*/ 1728044 h 10177283"/>
              <a:gd name="connsiteX125" fmla="*/ 7799795 w 9153681"/>
              <a:gd name="connsiteY125" fmla="*/ 1720894 h 10177283"/>
              <a:gd name="connsiteX126" fmla="*/ 7753314 w 9153681"/>
              <a:gd name="connsiteY126" fmla="*/ 1674415 h 10177283"/>
              <a:gd name="connsiteX127" fmla="*/ 7684189 w 9153681"/>
              <a:gd name="connsiteY127" fmla="*/ 1720894 h 10177283"/>
              <a:gd name="connsiteX128" fmla="*/ 7600763 w 9153681"/>
              <a:gd name="connsiteY128" fmla="*/ 1743537 h 10177283"/>
              <a:gd name="connsiteX129" fmla="*/ 7592421 w 9153681"/>
              <a:gd name="connsiteY129" fmla="*/ 1728044 h 10177283"/>
              <a:gd name="connsiteX130" fmla="*/ 7562626 w 9153681"/>
              <a:gd name="connsiteY130" fmla="*/ 1713743 h 10177283"/>
              <a:gd name="connsiteX131" fmla="*/ 7547133 w 9153681"/>
              <a:gd name="connsiteY131" fmla="*/ 1720894 h 10177283"/>
              <a:gd name="connsiteX132" fmla="*/ 7379089 w 9153681"/>
              <a:gd name="connsiteY132" fmla="*/ 1743537 h 10177283"/>
              <a:gd name="connsiteX133" fmla="*/ 7149071 w 9153681"/>
              <a:gd name="connsiteY133" fmla="*/ 1797166 h 10177283"/>
              <a:gd name="connsiteX134" fmla="*/ 7012013 w 9153681"/>
              <a:gd name="connsiteY134" fmla="*/ 1850795 h 10177283"/>
              <a:gd name="connsiteX135" fmla="*/ 6934547 w 9153681"/>
              <a:gd name="connsiteY135" fmla="*/ 1866288 h 10177283"/>
              <a:gd name="connsiteX136" fmla="*/ 6880915 w 9153681"/>
              <a:gd name="connsiteY136" fmla="*/ 1881780 h 10177283"/>
              <a:gd name="connsiteX137" fmla="*/ 6712871 w 9153681"/>
              <a:gd name="connsiteY137" fmla="*/ 1911574 h 10177283"/>
              <a:gd name="connsiteX138" fmla="*/ 6697378 w 9153681"/>
              <a:gd name="connsiteY138" fmla="*/ 1935409 h 10177283"/>
              <a:gd name="connsiteX139" fmla="*/ 6828476 w 9153681"/>
              <a:gd name="connsiteY139" fmla="*/ 1935409 h 10177283"/>
              <a:gd name="connsiteX140" fmla="*/ 6789147 w 9153681"/>
              <a:gd name="connsiteY140" fmla="*/ 1973545 h 10177283"/>
              <a:gd name="connsiteX141" fmla="*/ 6522183 w 9153681"/>
              <a:gd name="connsiteY141" fmla="*/ 2011681 h 10177283"/>
              <a:gd name="connsiteX142" fmla="*/ 6491197 w 9153681"/>
              <a:gd name="connsiteY142" fmla="*/ 2011681 h 10177283"/>
              <a:gd name="connsiteX143" fmla="*/ 6276672 w 9153681"/>
              <a:gd name="connsiteY143" fmla="*/ 2072461 h 10177283"/>
              <a:gd name="connsiteX144" fmla="*/ 6262371 w 9153681"/>
              <a:gd name="connsiteY144" fmla="*/ 2087954 h 10177283"/>
              <a:gd name="connsiteX145" fmla="*/ 6285015 w 9153681"/>
              <a:gd name="connsiteY145" fmla="*/ 2095104 h 10177283"/>
              <a:gd name="connsiteX146" fmla="*/ 6376784 w 9153681"/>
              <a:gd name="connsiteY146" fmla="*/ 2087954 h 10177283"/>
              <a:gd name="connsiteX147" fmla="*/ 6361290 w 9153681"/>
              <a:gd name="connsiteY147" fmla="*/ 2110597 h 10177283"/>
              <a:gd name="connsiteX148" fmla="*/ 5940584 w 9153681"/>
              <a:gd name="connsiteY148" fmla="*/ 2188061 h 10177283"/>
              <a:gd name="connsiteX149" fmla="*/ 5902447 w 9153681"/>
              <a:gd name="connsiteY149" fmla="*/ 2217855 h 10177283"/>
              <a:gd name="connsiteX150" fmla="*/ 5879802 w 9153681"/>
              <a:gd name="connsiteY150" fmla="*/ 2226197 h 10177283"/>
              <a:gd name="connsiteX151" fmla="*/ 5841665 w 9153681"/>
              <a:gd name="connsiteY151" fmla="*/ 2233348 h 10177283"/>
              <a:gd name="connsiteX152" fmla="*/ 5810678 w 9153681"/>
              <a:gd name="connsiteY152" fmla="*/ 2264334 h 10177283"/>
              <a:gd name="connsiteX153" fmla="*/ 5772540 w 9153681"/>
              <a:gd name="connsiteY153" fmla="*/ 2347756 h 10177283"/>
              <a:gd name="connsiteX154" fmla="*/ 5764198 w 9153681"/>
              <a:gd name="connsiteY154" fmla="*/ 2394235 h 10177283"/>
              <a:gd name="connsiteX155" fmla="*/ 5658127 w 9153681"/>
              <a:gd name="connsiteY155" fmla="*/ 2714816 h 10177283"/>
              <a:gd name="connsiteX156" fmla="*/ 5618798 w 9153681"/>
              <a:gd name="connsiteY156" fmla="*/ 2875703 h 10177283"/>
              <a:gd name="connsiteX157" fmla="*/ 5589003 w 9153681"/>
              <a:gd name="connsiteY157" fmla="*/ 2944825 h 10177283"/>
              <a:gd name="connsiteX158" fmla="*/ 5527029 w 9153681"/>
              <a:gd name="connsiteY158" fmla="*/ 3097370 h 10177283"/>
              <a:gd name="connsiteX159" fmla="*/ 5459096 w 9153681"/>
              <a:gd name="connsiteY159" fmla="*/ 3289242 h 10177283"/>
              <a:gd name="connsiteX160" fmla="*/ 5435260 w 9153681"/>
              <a:gd name="connsiteY160" fmla="*/ 3381007 h 10177283"/>
              <a:gd name="connsiteX161" fmla="*/ 5405465 w 9153681"/>
              <a:gd name="connsiteY161" fmla="*/ 3426294 h 10177283"/>
              <a:gd name="connsiteX162" fmla="*/ 5327998 w 9153681"/>
              <a:gd name="connsiteY162" fmla="*/ 3564537 h 10177283"/>
              <a:gd name="connsiteX163" fmla="*/ 5313696 w 9153681"/>
              <a:gd name="connsiteY163" fmla="*/ 3602673 h 10177283"/>
              <a:gd name="connsiteX164" fmla="*/ 5298203 w 9153681"/>
              <a:gd name="connsiteY164" fmla="*/ 3647960 h 10177283"/>
              <a:gd name="connsiteX165" fmla="*/ 5206434 w 9153681"/>
              <a:gd name="connsiteY165" fmla="*/ 4000719 h 10177283"/>
              <a:gd name="connsiteX166" fmla="*/ 5144461 w 9153681"/>
              <a:gd name="connsiteY166" fmla="*/ 4253371 h 10177283"/>
              <a:gd name="connsiteX167" fmla="*/ 5092021 w 9153681"/>
              <a:gd name="connsiteY167" fmla="*/ 4397574 h 10177283"/>
              <a:gd name="connsiteX168" fmla="*/ 5068185 w 9153681"/>
              <a:gd name="connsiteY168" fmla="*/ 4489339 h 10177283"/>
              <a:gd name="connsiteX169" fmla="*/ 5092021 w 9153681"/>
              <a:gd name="connsiteY169" fmla="*/ 4497681 h 10177283"/>
              <a:gd name="connsiteX170" fmla="*/ 5076528 w 9153681"/>
              <a:gd name="connsiteY170" fmla="*/ 4604939 h 10177283"/>
              <a:gd name="connsiteX171" fmla="*/ 5022897 w 9153681"/>
              <a:gd name="connsiteY171" fmla="*/ 4811112 h 10177283"/>
              <a:gd name="connsiteX172" fmla="*/ 4984759 w 9153681"/>
              <a:gd name="connsiteY172" fmla="*/ 4971999 h 10177283"/>
              <a:gd name="connsiteX173" fmla="*/ 4984759 w 9153681"/>
              <a:gd name="connsiteY173" fmla="*/ 5041121 h 10177283"/>
              <a:gd name="connsiteX174" fmla="*/ 4976417 w 9153681"/>
              <a:gd name="connsiteY174" fmla="*/ 5048272 h 10177283"/>
              <a:gd name="connsiteX175" fmla="*/ 4915635 w 9153681"/>
              <a:gd name="connsiteY175" fmla="*/ 5231802 h 10177283"/>
              <a:gd name="connsiteX176" fmla="*/ 4884648 w 9153681"/>
              <a:gd name="connsiteY176" fmla="*/ 5385538 h 10177283"/>
              <a:gd name="connsiteX177" fmla="*/ 4823866 w 9153681"/>
              <a:gd name="connsiteY177" fmla="*/ 5721613 h 10177283"/>
              <a:gd name="connsiteX178" fmla="*/ 4792879 w 9153681"/>
              <a:gd name="connsiteY178" fmla="*/ 5988566 h 10177283"/>
              <a:gd name="connsiteX179" fmla="*/ 4770235 w 9153681"/>
              <a:gd name="connsiteY179" fmla="*/ 6095824 h 10177283"/>
              <a:gd name="connsiteX180" fmla="*/ 4747591 w 9153681"/>
              <a:gd name="connsiteY180" fmla="*/ 6211424 h 10177283"/>
              <a:gd name="connsiteX181" fmla="*/ 4716604 w 9153681"/>
              <a:gd name="connsiteY181" fmla="*/ 6310339 h 10177283"/>
              <a:gd name="connsiteX182" fmla="*/ 4716604 w 9153681"/>
              <a:gd name="connsiteY182" fmla="*/ 6363968 h 10177283"/>
              <a:gd name="connsiteX183" fmla="*/ 4716604 w 9153681"/>
              <a:gd name="connsiteY183" fmla="*/ 6386612 h 10177283"/>
              <a:gd name="connsiteX184" fmla="*/ 4693960 w 9153681"/>
              <a:gd name="connsiteY184" fmla="*/ 6532006 h 10177283"/>
              <a:gd name="connsiteX185" fmla="*/ 4678466 w 9153681"/>
              <a:gd name="connsiteY185" fmla="*/ 6723878 h 10177283"/>
              <a:gd name="connsiteX186" fmla="*/ 4609342 w 9153681"/>
              <a:gd name="connsiteY186" fmla="*/ 6914558 h 10177283"/>
              <a:gd name="connsiteX187" fmla="*/ 4579547 w 9153681"/>
              <a:gd name="connsiteY187" fmla="*/ 6976530 h 10177283"/>
              <a:gd name="connsiteX188" fmla="*/ 4548560 w 9153681"/>
              <a:gd name="connsiteY188" fmla="*/ 7098089 h 10177283"/>
              <a:gd name="connsiteX189" fmla="*/ 4510422 w 9153681"/>
              <a:gd name="connsiteY189" fmla="*/ 7243483 h 10177283"/>
              <a:gd name="connsiteX190" fmla="*/ 4487778 w 9153681"/>
              <a:gd name="connsiteY190" fmla="*/ 7328098 h 10177283"/>
              <a:gd name="connsiteX191" fmla="*/ 4487778 w 9153681"/>
              <a:gd name="connsiteY191" fmla="*/ 7435356 h 10177283"/>
              <a:gd name="connsiteX192" fmla="*/ 4463942 w 9153681"/>
              <a:gd name="connsiteY192" fmla="*/ 7556914 h 10177283"/>
              <a:gd name="connsiteX193" fmla="*/ 4441298 w 9153681"/>
              <a:gd name="connsiteY193" fmla="*/ 7648680 h 10177283"/>
              <a:gd name="connsiteX194" fmla="*/ 4410311 w 9153681"/>
              <a:gd name="connsiteY194" fmla="*/ 7825059 h 10177283"/>
              <a:gd name="connsiteX195" fmla="*/ 4394817 w 9153681"/>
              <a:gd name="connsiteY195" fmla="*/ 7901331 h 10177283"/>
              <a:gd name="connsiteX196" fmla="*/ 4441298 w 9153681"/>
              <a:gd name="connsiteY196" fmla="*/ 7825059 h 10177283"/>
              <a:gd name="connsiteX197" fmla="*/ 4425804 w 9153681"/>
              <a:gd name="connsiteY197" fmla="*/ 7947810 h 10177283"/>
              <a:gd name="connsiteX198" fmla="*/ 4418653 w 9153681"/>
              <a:gd name="connsiteY198" fmla="*/ 8077711 h 10177283"/>
              <a:gd name="connsiteX199" fmla="*/ 4494929 w 9153681"/>
              <a:gd name="connsiteY199" fmla="*/ 7817908 h 10177283"/>
              <a:gd name="connsiteX200" fmla="*/ 4502080 w 9153681"/>
              <a:gd name="connsiteY200" fmla="*/ 7840552 h 10177283"/>
              <a:gd name="connsiteX201" fmla="*/ 4494929 w 9153681"/>
              <a:gd name="connsiteY201" fmla="*/ 7885838 h 10177283"/>
              <a:gd name="connsiteX202" fmla="*/ 4463942 w 9153681"/>
              <a:gd name="connsiteY202" fmla="*/ 7993096 h 10177283"/>
              <a:gd name="connsiteX203" fmla="*/ 4441298 w 9153681"/>
              <a:gd name="connsiteY203" fmla="*/ 8084862 h 10177283"/>
              <a:gd name="connsiteX204" fmla="*/ 4441298 w 9153681"/>
              <a:gd name="connsiteY204" fmla="*/ 8100354 h 10177283"/>
              <a:gd name="connsiteX205" fmla="*/ 4387667 w 9153681"/>
              <a:gd name="connsiteY205" fmla="*/ 8276734 h 10177283"/>
              <a:gd name="connsiteX206" fmla="*/ 4387667 w 9153681"/>
              <a:gd name="connsiteY206" fmla="*/ 8314870 h 10177283"/>
              <a:gd name="connsiteX207" fmla="*/ 4387667 w 9153681"/>
              <a:gd name="connsiteY207" fmla="*/ 8368499 h 10177283"/>
              <a:gd name="connsiteX208" fmla="*/ 4372173 w 9153681"/>
              <a:gd name="connsiteY208" fmla="*/ 8490058 h 10177283"/>
              <a:gd name="connsiteX209" fmla="*/ 4403160 w 9153681"/>
              <a:gd name="connsiteY209" fmla="*/ 8451922 h 10177283"/>
              <a:gd name="connsiteX210" fmla="*/ 4410311 w 9153681"/>
              <a:gd name="connsiteY210" fmla="*/ 8505551 h 10177283"/>
              <a:gd name="connsiteX211" fmla="*/ 4394817 w 9153681"/>
              <a:gd name="connsiteY211" fmla="*/ 8659287 h 10177283"/>
              <a:gd name="connsiteX212" fmla="*/ 4387667 w 9153681"/>
              <a:gd name="connsiteY212" fmla="*/ 8681930 h 10177283"/>
              <a:gd name="connsiteX213" fmla="*/ 4387667 w 9153681"/>
              <a:gd name="connsiteY213" fmla="*/ 8735559 h 10177283"/>
              <a:gd name="connsiteX214" fmla="*/ 4380516 w 9153681"/>
              <a:gd name="connsiteY214" fmla="*/ 8765353 h 10177283"/>
              <a:gd name="connsiteX215" fmla="*/ 4356680 w 9153681"/>
              <a:gd name="connsiteY215" fmla="*/ 8827324 h 10177283"/>
              <a:gd name="connsiteX216" fmla="*/ 4394817 w 9153681"/>
              <a:gd name="connsiteY216" fmla="*/ 8789188 h 10177283"/>
              <a:gd name="connsiteX217" fmla="*/ 4418653 w 9153681"/>
              <a:gd name="connsiteY217" fmla="*/ 8619959 h 10177283"/>
              <a:gd name="connsiteX218" fmla="*/ 4425804 w 9153681"/>
              <a:gd name="connsiteY218" fmla="*/ 8612809 h 10177283"/>
              <a:gd name="connsiteX219" fmla="*/ 4463942 w 9153681"/>
              <a:gd name="connsiteY219" fmla="*/ 8360156 h 10177283"/>
              <a:gd name="connsiteX220" fmla="*/ 4463942 w 9153681"/>
              <a:gd name="connsiteY220" fmla="*/ 8344664 h 10177283"/>
              <a:gd name="connsiteX221" fmla="*/ 4479435 w 9153681"/>
              <a:gd name="connsiteY221" fmla="*/ 8330363 h 10177283"/>
              <a:gd name="connsiteX222" fmla="*/ 4487778 w 9153681"/>
              <a:gd name="connsiteY222" fmla="*/ 8344664 h 10177283"/>
              <a:gd name="connsiteX223" fmla="*/ 4487778 w 9153681"/>
              <a:gd name="connsiteY223" fmla="*/ 8451922 h 10177283"/>
              <a:gd name="connsiteX224" fmla="*/ 4456791 w 9153681"/>
              <a:gd name="connsiteY224" fmla="*/ 8681930 h 10177283"/>
              <a:gd name="connsiteX225" fmla="*/ 4434147 w 9153681"/>
              <a:gd name="connsiteY225" fmla="*/ 8865460 h 10177283"/>
              <a:gd name="connsiteX226" fmla="*/ 4425804 w 9153681"/>
              <a:gd name="connsiteY226" fmla="*/ 8988211 h 10177283"/>
              <a:gd name="connsiteX227" fmla="*/ 4425804 w 9153681"/>
              <a:gd name="connsiteY227" fmla="*/ 9010854 h 10177283"/>
              <a:gd name="connsiteX228" fmla="*/ 4410311 w 9153681"/>
              <a:gd name="connsiteY228" fmla="*/ 9163399 h 10177283"/>
              <a:gd name="connsiteX229" fmla="*/ 4403160 w 9153681"/>
              <a:gd name="connsiteY229" fmla="*/ 9454187 h 10177283"/>
              <a:gd name="connsiteX230" fmla="*/ 4403160 w 9153681"/>
              <a:gd name="connsiteY230" fmla="*/ 9622224 h 10177283"/>
              <a:gd name="connsiteX231" fmla="*/ 4403160 w 9153681"/>
              <a:gd name="connsiteY231" fmla="*/ 9646060 h 10177283"/>
              <a:gd name="connsiteX232" fmla="*/ 4403160 w 9153681"/>
              <a:gd name="connsiteY232" fmla="*/ 9783111 h 10177283"/>
              <a:gd name="connsiteX233" fmla="*/ 4387667 w 9153681"/>
              <a:gd name="connsiteY233" fmla="*/ 9859384 h 10177283"/>
              <a:gd name="connsiteX234" fmla="*/ 4365022 w 9153681"/>
              <a:gd name="connsiteY234" fmla="*/ 9821247 h 10177283"/>
              <a:gd name="connsiteX235" fmla="*/ 4326885 w 9153681"/>
              <a:gd name="connsiteY235" fmla="*/ 9767618 h 10177283"/>
              <a:gd name="connsiteX236" fmla="*/ 4303049 w 9153681"/>
              <a:gd name="connsiteY236" fmla="*/ 9760468 h 10177283"/>
              <a:gd name="connsiteX237" fmla="*/ 4295898 w 9153681"/>
              <a:gd name="connsiteY237" fmla="*/ 9775961 h 10177283"/>
              <a:gd name="connsiteX238" fmla="*/ 4311391 w 9153681"/>
              <a:gd name="connsiteY238" fmla="*/ 9805755 h 10177283"/>
              <a:gd name="connsiteX239" fmla="*/ 4341186 w 9153681"/>
              <a:gd name="connsiteY239" fmla="*/ 9852233 h 10177283"/>
              <a:gd name="connsiteX240" fmla="*/ 4311391 w 9153681"/>
              <a:gd name="connsiteY240" fmla="*/ 9836740 h 10177283"/>
              <a:gd name="connsiteX241" fmla="*/ 4249418 w 9153681"/>
              <a:gd name="connsiteY241" fmla="*/ 9843891 h 10177283"/>
              <a:gd name="connsiteX242" fmla="*/ 4211280 w 9153681"/>
              <a:gd name="connsiteY242" fmla="*/ 9843891 h 10177283"/>
              <a:gd name="connsiteX243" fmla="*/ 4165991 w 9153681"/>
              <a:gd name="connsiteY243" fmla="*/ 9798604 h 10177283"/>
              <a:gd name="connsiteX244" fmla="*/ 4150498 w 9153681"/>
              <a:gd name="connsiteY244" fmla="*/ 9791454 h 10177283"/>
              <a:gd name="connsiteX245" fmla="*/ 4143347 w 9153681"/>
              <a:gd name="connsiteY245" fmla="*/ 9805755 h 10177283"/>
              <a:gd name="connsiteX246" fmla="*/ 4150498 w 9153681"/>
              <a:gd name="connsiteY246" fmla="*/ 9836740 h 10177283"/>
              <a:gd name="connsiteX247" fmla="*/ 4181485 w 9153681"/>
              <a:gd name="connsiteY247" fmla="*/ 9874876 h 10177283"/>
              <a:gd name="connsiteX248" fmla="*/ 4165991 w 9153681"/>
              <a:gd name="connsiteY248" fmla="*/ 9874876 h 10177283"/>
              <a:gd name="connsiteX249" fmla="*/ 4135005 w 9153681"/>
              <a:gd name="connsiteY249" fmla="*/ 9867726 h 10177283"/>
              <a:gd name="connsiteX250" fmla="*/ 4127854 w 9153681"/>
              <a:gd name="connsiteY250" fmla="*/ 9905862 h 10177283"/>
              <a:gd name="connsiteX251" fmla="*/ 4150498 w 9153681"/>
              <a:gd name="connsiteY251" fmla="*/ 10035763 h 10177283"/>
              <a:gd name="connsiteX252" fmla="*/ 4127854 w 9153681"/>
              <a:gd name="connsiteY252" fmla="*/ 10020270 h 10177283"/>
              <a:gd name="connsiteX253" fmla="*/ 4089716 w 9153681"/>
              <a:gd name="connsiteY253" fmla="*/ 9982134 h 10177283"/>
              <a:gd name="connsiteX254" fmla="*/ 4065880 w 9153681"/>
              <a:gd name="connsiteY254" fmla="*/ 9966641 h 10177283"/>
              <a:gd name="connsiteX255" fmla="*/ 3966960 w 9153681"/>
              <a:gd name="connsiteY255" fmla="*/ 9867726 h 10177283"/>
              <a:gd name="connsiteX256" fmla="*/ 3944316 w 9153681"/>
              <a:gd name="connsiteY256" fmla="*/ 9859384 h 10177283"/>
              <a:gd name="connsiteX257" fmla="*/ 3951467 w 9153681"/>
              <a:gd name="connsiteY257" fmla="*/ 9935656 h 10177283"/>
              <a:gd name="connsiteX258" fmla="*/ 3974111 w 9153681"/>
              <a:gd name="connsiteY258" fmla="*/ 9997627 h 10177283"/>
              <a:gd name="connsiteX259" fmla="*/ 3951467 w 9153681"/>
              <a:gd name="connsiteY259" fmla="*/ 10027421 h 10177283"/>
              <a:gd name="connsiteX260" fmla="*/ 3944316 w 9153681"/>
              <a:gd name="connsiteY260" fmla="*/ 10051256 h 10177283"/>
              <a:gd name="connsiteX261" fmla="*/ 3935974 w 9153681"/>
              <a:gd name="connsiteY261" fmla="*/ 10073899 h 10177283"/>
              <a:gd name="connsiteX262" fmla="*/ 3913329 w 9153681"/>
              <a:gd name="connsiteY262" fmla="*/ 10065557 h 10177283"/>
              <a:gd name="connsiteX263" fmla="*/ 3906179 w 9153681"/>
              <a:gd name="connsiteY263" fmla="*/ 10058407 h 10177283"/>
              <a:gd name="connsiteX264" fmla="*/ 3821561 w 9153681"/>
              <a:gd name="connsiteY264" fmla="*/ 10020270 h 10177283"/>
              <a:gd name="connsiteX265" fmla="*/ 3783423 w 9153681"/>
              <a:gd name="connsiteY265" fmla="*/ 10051256 h 10177283"/>
              <a:gd name="connsiteX266" fmla="*/ 3760779 w 9153681"/>
              <a:gd name="connsiteY266" fmla="*/ 10051256 h 10177283"/>
              <a:gd name="connsiteX267" fmla="*/ 3722641 w 9153681"/>
              <a:gd name="connsiteY267" fmla="*/ 10073899 h 10177283"/>
              <a:gd name="connsiteX268" fmla="*/ 3698805 w 9153681"/>
              <a:gd name="connsiteY268" fmla="*/ 10096543 h 10177283"/>
              <a:gd name="connsiteX269" fmla="*/ 3607036 w 9153681"/>
              <a:gd name="connsiteY269" fmla="*/ 10143021 h 10177283"/>
              <a:gd name="connsiteX270" fmla="*/ 3561748 w 9153681"/>
              <a:gd name="connsiteY270" fmla="*/ 10089392 h 10177283"/>
              <a:gd name="connsiteX271" fmla="*/ 3515268 w 9153681"/>
              <a:gd name="connsiteY271" fmla="*/ 10096543 h 10177283"/>
              <a:gd name="connsiteX272" fmla="*/ 3492623 w 9153681"/>
              <a:gd name="connsiteY272" fmla="*/ 10165664 h 10177283"/>
              <a:gd name="connsiteX273" fmla="*/ 3469979 w 9153681"/>
              <a:gd name="connsiteY273" fmla="*/ 10165664 h 10177283"/>
              <a:gd name="connsiteX274" fmla="*/ 3416348 w 9153681"/>
              <a:gd name="connsiteY274" fmla="*/ 10096543 h 10177283"/>
              <a:gd name="connsiteX275" fmla="*/ 3355566 w 9153681"/>
              <a:gd name="connsiteY275" fmla="*/ 10020270 h 10177283"/>
              <a:gd name="connsiteX276" fmla="*/ 3309086 w 9153681"/>
              <a:gd name="connsiteY276" fmla="*/ 9997627 h 10177283"/>
              <a:gd name="connsiteX277" fmla="*/ 3286442 w 9153681"/>
              <a:gd name="connsiteY277" fmla="*/ 9989285 h 10177283"/>
              <a:gd name="connsiteX278" fmla="*/ 3094562 w 9153681"/>
              <a:gd name="connsiteY278" fmla="*/ 9829590 h 10177283"/>
              <a:gd name="connsiteX279" fmla="*/ 3040931 w 9153681"/>
              <a:gd name="connsiteY279" fmla="*/ 9783111 h 10177283"/>
              <a:gd name="connsiteX280" fmla="*/ 2872887 w 9153681"/>
              <a:gd name="connsiteY280" fmla="*/ 9653210 h 10177283"/>
              <a:gd name="connsiteX281" fmla="*/ 2796611 w 9153681"/>
              <a:gd name="connsiteY281" fmla="*/ 9545952 h 10177283"/>
              <a:gd name="connsiteX282" fmla="*/ 2742980 w 9153681"/>
              <a:gd name="connsiteY282" fmla="*/ 9500666 h 10177283"/>
              <a:gd name="connsiteX283" fmla="*/ 2635718 w 9153681"/>
              <a:gd name="connsiteY283" fmla="*/ 9431544 h 10177283"/>
              <a:gd name="connsiteX284" fmla="*/ 2590430 w 9153681"/>
              <a:gd name="connsiteY284" fmla="*/ 9408900 h 10177283"/>
              <a:gd name="connsiteX285" fmla="*/ 2552292 w 9153681"/>
              <a:gd name="connsiteY285" fmla="*/ 9385065 h 10177283"/>
              <a:gd name="connsiteX286" fmla="*/ 2490318 w 9153681"/>
              <a:gd name="connsiteY286" fmla="*/ 9225370 h 10177283"/>
              <a:gd name="connsiteX287" fmla="*/ 2490318 w 9153681"/>
              <a:gd name="connsiteY287" fmla="*/ 9125263 h 10177283"/>
              <a:gd name="connsiteX288" fmla="*/ 2505812 w 9153681"/>
              <a:gd name="connsiteY288" fmla="*/ 8926240 h 10177283"/>
              <a:gd name="connsiteX289" fmla="*/ 2521305 w 9153681"/>
              <a:gd name="connsiteY289" fmla="*/ 9026347 h 10177283"/>
              <a:gd name="connsiteX290" fmla="*/ 2543949 w 9153681"/>
              <a:gd name="connsiteY290" fmla="*/ 9171741 h 10177283"/>
              <a:gd name="connsiteX291" fmla="*/ 2597580 w 9153681"/>
              <a:gd name="connsiteY291" fmla="*/ 9225370 h 10177283"/>
              <a:gd name="connsiteX292" fmla="*/ 2613074 w 9153681"/>
              <a:gd name="connsiteY292" fmla="*/ 9225370 h 10177283"/>
              <a:gd name="connsiteX293" fmla="*/ 2613074 w 9153681"/>
              <a:gd name="connsiteY293" fmla="*/ 9209877 h 10177283"/>
              <a:gd name="connsiteX294" fmla="*/ 2574936 w 9153681"/>
              <a:gd name="connsiteY294" fmla="*/ 9140756 h 10177283"/>
              <a:gd name="connsiteX295" fmla="*/ 2559443 w 9153681"/>
              <a:gd name="connsiteY295" fmla="*/ 9094277 h 10177283"/>
              <a:gd name="connsiteX296" fmla="*/ 2559443 w 9153681"/>
              <a:gd name="connsiteY296" fmla="*/ 8972718 h 10177283"/>
              <a:gd name="connsiteX297" fmla="*/ 2552292 w 9153681"/>
              <a:gd name="connsiteY297" fmla="*/ 8888104 h 10177283"/>
              <a:gd name="connsiteX298" fmla="*/ 2559443 w 9153681"/>
              <a:gd name="connsiteY298" fmla="*/ 8818982 h 10177283"/>
              <a:gd name="connsiteX299" fmla="*/ 2566594 w 9153681"/>
              <a:gd name="connsiteY299" fmla="*/ 8789188 h 10177283"/>
              <a:gd name="connsiteX300" fmla="*/ 2597580 w 9153681"/>
              <a:gd name="connsiteY300" fmla="*/ 8375650 h 10177283"/>
              <a:gd name="connsiteX301" fmla="*/ 2628567 w 9153681"/>
              <a:gd name="connsiteY301" fmla="*/ 8039574 h 10177283"/>
              <a:gd name="connsiteX302" fmla="*/ 2590430 w 9153681"/>
              <a:gd name="connsiteY302" fmla="*/ 8077711 h 10177283"/>
              <a:gd name="connsiteX303" fmla="*/ 2628567 w 9153681"/>
              <a:gd name="connsiteY303" fmla="*/ 7856044 h 10177283"/>
              <a:gd name="connsiteX304" fmla="*/ 2651211 w 9153681"/>
              <a:gd name="connsiteY304" fmla="*/ 7657022 h 10177283"/>
              <a:gd name="connsiteX305" fmla="*/ 2696500 w 9153681"/>
              <a:gd name="connsiteY305" fmla="*/ 7281619 h 10177283"/>
              <a:gd name="connsiteX306" fmla="*/ 2773967 w 9153681"/>
              <a:gd name="connsiteY306" fmla="*/ 6793000 h 10177283"/>
              <a:gd name="connsiteX307" fmla="*/ 2895531 w 9153681"/>
              <a:gd name="connsiteY307" fmla="*/ 6027894 h 10177283"/>
              <a:gd name="connsiteX308" fmla="*/ 3011136 w 9153681"/>
              <a:gd name="connsiteY308" fmla="*/ 5331909 h 10177283"/>
              <a:gd name="connsiteX309" fmla="*/ 3071917 w 9153681"/>
              <a:gd name="connsiteY309" fmla="*/ 4880234 h 10177283"/>
              <a:gd name="connsiteX310" fmla="*/ 3156535 w 9153681"/>
              <a:gd name="connsiteY310" fmla="*/ 4345137 h 10177283"/>
              <a:gd name="connsiteX311" fmla="*/ 3239961 w 9153681"/>
              <a:gd name="connsiteY311" fmla="*/ 3832682 h 10177283"/>
              <a:gd name="connsiteX312" fmla="*/ 3355566 w 9153681"/>
              <a:gd name="connsiteY312" fmla="*/ 3212970 h 10177283"/>
              <a:gd name="connsiteX313" fmla="*/ 3508117 w 9153681"/>
              <a:gd name="connsiteY313" fmla="*/ 2371591 h 10177283"/>
              <a:gd name="connsiteX314" fmla="*/ 3530761 w 9153681"/>
              <a:gd name="connsiteY314" fmla="*/ 2248841 h 10177283"/>
              <a:gd name="connsiteX315" fmla="*/ 3492623 w 9153681"/>
              <a:gd name="connsiteY315" fmla="*/ 2217855 h 10177283"/>
              <a:gd name="connsiteX316" fmla="*/ 3423499 w 9153681"/>
              <a:gd name="connsiteY316" fmla="*/ 2226197 h 10177283"/>
              <a:gd name="connsiteX317" fmla="*/ 3194673 w 9153681"/>
              <a:gd name="connsiteY317" fmla="*/ 2217855 h 10177283"/>
              <a:gd name="connsiteX318" fmla="*/ 2911024 w 9153681"/>
              <a:gd name="connsiteY318" fmla="*/ 2248841 h 10177283"/>
              <a:gd name="connsiteX319" fmla="*/ 2803762 w 9153681"/>
              <a:gd name="connsiteY319" fmla="*/ 2255991 h 10177283"/>
              <a:gd name="connsiteX320" fmla="*/ 2658362 w 9153681"/>
              <a:gd name="connsiteY320" fmla="*/ 2264334 h 10177283"/>
              <a:gd name="connsiteX321" fmla="*/ 2414043 w 9153681"/>
              <a:gd name="connsiteY321" fmla="*/ 2294127 h 10177283"/>
              <a:gd name="connsiteX322" fmla="*/ 2230505 w 9153681"/>
              <a:gd name="connsiteY322" fmla="*/ 2325113 h 10177283"/>
              <a:gd name="connsiteX323" fmla="*/ 2154230 w 9153681"/>
              <a:gd name="connsiteY323" fmla="*/ 2347756 h 10177283"/>
              <a:gd name="connsiteX324" fmla="*/ 2116093 w 9153681"/>
              <a:gd name="connsiteY324" fmla="*/ 2356099 h 10177283"/>
              <a:gd name="connsiteX325" fmla="*/ 1901568 w 9153681"/>
              <a:gd name="connsiteY325" fmla="*/ 2378742 h 10177283"/>
              <a:gd name="connsiteX326" fmla="*/ 1687044 w 9153681"/>
              <a:gd name="connsiteY326" fmla="*/ 2401385 h 10177283"/>
              <a:gd name="connsiteX327" fmla="*/ 1633413 w 9153681"/>
              <a:gd name="connsiteY327" fmla="*/ 2409727 h 10177283"/>
              <a:gd name="connsiteX328" fmla="*/ 1610769 w 9153681"/>
              <a:gd name="connsiteY328" fmla="*/ 2416878 h 10177283"/>
              <a:gd name="connsiteX329" fmla="*/ 1588125 w 9153681"/>
              <a:gd name="connsiteY329" fmla="*/ 2463356 h 10177283"/>
              <a:gd name="connsiteX330" fmla="*/ 1319969 w 9153681"/>
              <a:gd name="connsiteY330" fmla="*/ 2539629 h 10177283"/>
              <a:gd name="connsiteX331" fmla="*/ 1120938 w 9153681"/>
              <a:gd name="connsiteY331" fmla="*/ 2546779 h 10177283"/>
              <a:gd name="connsiteX332" fmla="*/ 1037512 w 9153681"/>
              <a:gd name="connsiteY332" fmla="*/ 2555121 h 10177283"/>
              <a:gd name="connsiteX333" fmla="*/ 921907 w 9153681"/>
              <a:gd name="connsiteY333" fmla="*/ 2593258 h 10177283"/>
              <a:gd name="connsiteX334" fmla="*/ 731219 w 9153681"/>
              <a:gd name="connsiteY334" fmla="*/ 2631394 h 10177283"/>
              <a:gd name="connsiteX335" fmla="*/ 639450 w 9153681"/>
              <a:gd name="connsiteY335" fmla="*/ 2646886 h 10177283"/>
              <a:gd name="connsiteX336" fmla="*/ 417775 w 9153681"/>
              <a:gd name="connsiteY336" fmla="*/ 2584915 h 10177283"/>
              <a:gd name="connsiteX337" fmla="*/ 287869 w 9153681"/>
              <a:gd name="connsiteY337" fmla="*/ 2539629 h 10177283"/>
              <a:gd name="connsiteX338" fmla="*/ 225895 w 9153681"/>
              <a:gd name="connsiteY338" fmla="*/ 2516985 h 10177283"/>
              <a:gd name="connsiteX339" fmla="*/ 156771 w 9153681"/>
              <a:gd name="connsiteY339" fmla="*/ 2455014 h 10177283"/>
              <a:gd name="connsiteX340" fmla="*/ 149620 w 9153681"/>
              <a:gd name="connsiteY340" fmla="*/ 2439521 h 10177283"/>
              <a:gd name="connsiteX341" fmla="*/ 156771 w 9153681"/>
              <a:gd name="connsiteY341" fmla="*/ 2255991 h 10177283"/>
              <a:gd name="connsiteX342" fmla="*/ 118633 w 9153681"/>
              <a:gd name="connsiteY342" fmla="*/ 2049818 h 10177283"/>
              <a:gd name="connsiteX343" fmla="*/ 88838 w 9153681"/>
              <a:gd name="connsiteY343" fmla="*/ 1919917 h 10177283"/>
              <a:gd name="connsiteX344" fmla="*/ 88838 w 9153681"/>
              <a:gd name="connsiteY344" fmla="*/ 1812659 h 10177283"/>
              <a:gd name="connsiteX345" fmla="*/ 73344 w 9153681"/>
              <a:gd name="connsiteY345" fmla="*/ 1720894 h 10177283"/>
              <a:gd name="connsiteX346" fmla="*/ 73344 w 9153681"/>
              <a:gd name="connsiteY346" fmla="*/ 1705401 h 10177283"/>
              <a:gd name="connsiteX347" fmla="*/ 19714 w 9153681"/>
              <a:gd name="connsiteY347" fmla="*/ 1560007 h 10177283"/>
              <a:gd name="connsiteX348" fmla="*/ 4220 w 9153681"/>
              <a:gd name="connsiteY348" fmla="*/ 1407462 h 10177283"/>
              <a:gd name="connsiteX349" fmla="*/ 12563 w 9153681"/>
              <a:gd name="connsiteY349" fmla="*/ 1192946 h 10177283"/>
              <a:gd name="connsiteX350" fmla="*/ 26864 w 9153681"/>
              <a:gd name="connsiteY350" fmla="*/ 1063045 h 10177283"/>
              <a:gd name="connsiteX351" fmla="*/ 57851 w 9153681"/>
              <a:gd name="connsiteY351" fmla="*/ 955787 h 10177283"/>
              <a:gd name="connsiteX352" fmla="*/ 65002 w 9153681"/>
              <a:gd name="connsiteY352" fmla="*/ 772257 h 10177283"/>
              <a:gd name="connsiteX353" fmla="*/ 65002 w 9153681"/>
              <a:gd name="connsiteY353" fmla="*/ 749614 h 10177283"/>
              <a:gd name="connsiteX354" fmla="*/ 73344 w 9153681"/>
              <a:gd name="connsiteY354" fmla="*/ 588727 h 10177283"/>
              <a:gd name="connsiteX355" fmla="*/ 118633 w 9153681"/>
              <a:gd name="connsiteY355" fmla="*/ 344417 h 10177283"/>
              <a:gd name="connsiteX356" fmla="*/ 156771 w 9153681"/>
              <a:gd name="connsiteY356" fmla="*/ 214516 h 10177283"/>
              <a:gd name="connsiteX357" fmla="*/ 156771 w 9153681"/>
              <a:gd name="connsiteY357" fmla="*/ 145394 h 10177283"/>
              <a:gd name="connsiteX358" fmla="*/ 156771 w 9153681"/>
              <a:gd name="connsiteY358" fmla="*/ 15493 h 10177283"/>
              <a:gd name="connsiteX359" fmla="*/ 187757 w 9153681"/>
              <a:gd name="connsiteY359" fmla="*/ 38136 h 10177283"/>
              <a:gd name="connsiteX360" fmla="*/ 225895 w 9153681"/>
              <a:gd name="connsiteY360" fmla="*/ 0 h 1017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9153681" h="10177283">
                <a:moveTo>
                  <a:pt x="2521305" y="9209877"/>
                </a:moveTo>
                <a:cubicBezTo>
                  <a:pt x="2521305" y="9239671"/>
                  <a:pt x="2521305" y="9270657"/>
                  <a:pt x="2528456" y="9308793"/>
                </a:cubicBezTo>
                <a:cubicBezTo>
                  <a:pt x="2543949" y="9370764"/>
                  <a:pt x="2582087" y="9385065"/>
                  <a:pt x="2628567" y="9400558"/>
                </a:cubicBezTo>
                <a:cubicBezTo>
                  <a:pt x="2644061" y="9416051"/>
                  <a:pt x="2666705" y="9393408"/>
                  <a:pt x="2658362" y="9377915"/>
                </a:cubicBezTo>
                <a:cubicBezTo>
                  <a:pt x="2651211" y="9355271"/>
                  <a:pt x="2635718" y="9324286"/>
                  <a:pt x="2635718" y="9301643"/>
                </a:cubicBezTo>
                <a:cubicBezTo>
                  <a:pt x="2635718" y="9286150"/>
                  <a:pt x="2628567" y="9286150"/>
                  <a:pt x="2613074" y="9278999"/>
                </a:cubicBezTo>
                <a:cubicBezTo>
                  <a:pt x="2582087" y="9255164"/>
                  <a:pt x="2552292" y="9232521"/>
                  <a:pt x="2521305" y="9209877"/>
                </a:cubicBezTo>
                <a:close/>
                <a:moveTo>
                  <a:pt x="4372173" y="8872611"/>
                </a:moveTo>
                <a:cubicBezTo>
                  <a:pt x="4365022" y="8910747"/>
                  <a:pt x="4365022" y="8941733"/>
                  <a:pt x="4372173" y="8979869"/>
                </a:cubicBezTo>
                <a:cubicBezTo>
                  <a:pt x="4394817" y="8926240"/>
                  <a:pt x="4394817" y="8910747"/>
                  <a:pt x="4372173" y="8872611"/>
                </a:cubicBezTo>
                <a:close/>
                <a:moveTo>
                  <a:pt x="225895" y="0"/>
                </a:moveTo>
                <a:cubicBezTo>
                  <a:pt x="241389" y="15493"/>
                  <a:pt x="248539" y="38136"/>
                  <a:pt x="279526" y="30986"/>
                </a:cubicBezTo>
                <a:cubicBezTo>
                  <a:pt x="287869" y="22644"/>
                  <a:pt x="295020" y="45287"/>
                  <a:pt x="302171" y="45287"/>
                </a:cubicBezTo>
                <a:cubicBezTo>
                  <a:pt x="317664" y="60780"/>
                  <a:pt x="317664" y="83423"/>
                  <a:pt x="340308" y="98916"/>
                </a:cubicBezTo>
                <a:cubicBezTo>
                  <a:pt x="371295" y="137052"/>
                  <a:pt x="417775" y="129902"/>
                  <a:pt x="455913" y="129902"/>
                </a:cubicBezTo>
                <a:cubicBezTo>
                  <a:pt x="509544" y="129902"/>
                  <a:pt x="539339" y="152545"/>
                  <a:pt x="563175" y="190681"/>
                </a:cubicBezTo>
                <a:cubicBezTo>
                  <a:pt x="601313" y="259803"/>
                  <a:pt x="646601" y="306281"/>
                  <a:pt x="724068" y="328925"/>
                </a:cubicBezTo>
                <a:cubicBezTo>
                  <a:pt x="869468" y="374211"/>
                  <a:pt x="1006525" y="420689"/>
                  <a:pt x="1144774" y="458826"/>
                </a:cubicBezTo>
                <a:cubicBezTo>
                  <a:pt x="1297325" y="496962"/>
                  <a:pt x="1449876" y="519605"/>
                  <a:pt x="1610769" y="535098"/>
                </a:cubicBezTo>
                <a:cubicBezTo>
                  <a:pt x="1832444" y="550591"/>
                  <a:pt x="2054119" y="573234"/>
                  <a:pt x="2276986" y="581576"/>
                </a:cubicBezTo>
                <a:cubicBezTo>
                  <a:pt x="2429536" y="588727"/>
                  <a:pt x="2582087" y="595878"/>
                  <a:pt x="2727487" y="604220"/>
                </a:cubicBezTo>
                <a:cubicBezTo>
                  <a:pt x="2865736" y="611370"/>
                  <a:pt x="3002793" y="626863"/>
                  <a:pt x="3132699" y="635205"/>
                </a:cubicBezTo>
                <a:cubicBezTo>
                  <a:pt x="3255455" y="642356"/>
                  <a:pt x="3378210" y="635205"/>
                  <a:pt x="3500966" y="626863"/>
                </a:cubicBezTo>
                <a:cubicBezTo>
                  <a:pt x="3630872" y="626863"/>
                  <a:pt x="3760779" y="619712"/>
                  <a:pt x="3890685" y="619712"/>
                </a:cubicBezTo>
                <a:cubicBezTo>
                  <a:pt x="3897836" y="619712"/>
                  <a:pt x="3913329" y="619712"/>
                  <a:pt x="3928823" y="611370"/>
                </a:cubicBezTo>
                <a:cubicBezTo>
                  <a:pt x="3944316" y="611370"/>
                  <a:pt x="3951467" y="595878"/>
                  <a:pt x="3951467" y="588727"/>
                </a:cubicBezTo>
                <a:cubicBezTo>
                  <a:pt x="3928823" y="557741"/>
                  <a:pt x="3959810" y="557741"/>
                  <a:pt x="3974111" y="550591"/>
                </a:cubicBezTo>
                <a:lnTo>
                  <a:pt x="3974111" y="542249"/>
                </a:lnTo>
                <a:cubicBezTo>
                  <a:pt x="4074223" y="535098"/>
                  <a:pt x="4165991" y="504112"/>
                  <a:pt x="4264911" y="519605"/>
                </a:cubicBezTo>
                <a:cubicBezTo>
                  <a:pt x="4349529" y="527948"/>
                  <a:pt x="4434147" y="535098"/>
                  <a:pt x="4510422" y="542249"/>
                </a:cubicBezTo>
                <a:cubicBezTo>
                  <a:pt x="4525916" y="542249"/>
                  <a:pt x="4533066" y="542249"/>
                  <a:pt x="4540217" y="542249"/>
                </a:cubicBezTo>
                <a:cubicBezTo>
                  <a:pt x="4609342" y="573234"/>
                  <a:pt x="4693960" y="573234"/>
                  <a:pt x="4763084" y="588727"/>
                </a:cubicBezTo>
                <a:cubicBezTo>
                  <a:pt x="4816715" y="604220"/>
                  <a:pt x="4862004" y="595878"/>
                  <a:pt x="4915635" y="588727"/>
                </a:cubicBezTo>
                <a:cubicBezTo>
                  <a:pt x="5076528" y="573234"/>
                  <a:pt x="5244572" y="557741"/>
                  <a:pt x="5412616" y="550591"/>
                </a:cubicBezTo>
                <a:cubicBezTo>
                  <a:pt x="5535372" y="542249"/>
                  <a:pt x="5665278" y="535098"/>
                  <a:pt x="5788034" y="535098"/>
                </a:cubicBezTo>
                <a:cubicBezTo>
                  <a:pt x="5925091" y="527948"/>
                  <a:pt x="6054997" y="535098"/>
                  <a:pt x="6193246" y="535098"/>
                </a:cubicBezTo>
                <a:cubicBezTo>
                  <a:pt x="6292166" y="535098"/>
                  <a:pt x="6392277" y="527948"/>
                  <a:pt x="6491197" y="519605"/>
                </a:cubicBezTo>
                <a:cubicBezTo>
                  <a:pt x="6529334" y="512455"/>
                  <a:pt x="6560321" y="512455"/>
                  <a:pt x="6598459" y="512455"/>
                </a:cubicBezTo>
                <a:cubicBezTo>
                  <a:pt x="6789147" y="504112"/>
                  <a:pt x="6981027" y="496962"/>
                  <a:pt x="7172907" y="489811"/>
                </a:cubicBezTo>
                <a:cubicBezTo>
                  <a:pt x="7370746" y="481469"/>
                  <a:pt x="7578119" y="481469"/>
                  <a:pt x="7775959" y="481469"/>
                </a:cubicBezTo>
                <a:cubicBezTo>
                  <a:pt x="7815288" y="481469"/>
                  <a:pt x="7853425" y="481469"/>
                  <a:pt x="7891563" y="465976"/>
                </a:cubicBezTo>
                <a:cubicBezTo>
                  <a:pt x="7929701" y="458826"/>
                  <a:pt x="7967839" y="458826"/>
                  <a:pt x="8005976" y="465976"/>
                </a:cubicBezTo>
                <a:cubicBezTo>
                  <a:pt x="8044114" y="474319"/>
                  <a:pt x="8075101" y="474319"/>
                  <a:pt x="8113239" y="474319"/>
                </a:cubicBezTo>
                <a:cubicBezTo>
                  <a:pt x="8128732" y="474319"/>
                  <a:pt x="8144225" y="474319"/>
                  <a:pt x="8151376" y="465976"/>
                </a:cubicBezTo>
                <a:cubicBezTo>
                  <a:pt x="8182363" y="443333"/>
                  <a:pt x="8212158" y="450483"/>
                  <a:pt x="8235994" y="474319"/>
                </a:cubicBezTo>
                <a:cubicBezTo>
                  <a:pt x="8289625" y="504112"/>
                  <a:pt x="8350407" y="512455"/>
                  <a:pt x="8395695" y="550591"/>
                </a:cubicBezTo>
                <a:cubicBezTo>
                  <a:pt x="8411189" y="566084"/>
                  <a:pt x="8435025" y="566084"/>
                  <a:pt x="8449326" y="573234"/>
                </a:cubicBezTo>
                <a:cubicBezTo>
                  <a:pt x="8464820" y="573234"/>
                  <a:pt x="8488656" y="573234"/>
                  <a:pt x="8502957" y="581576"/>
                </a:cubicBezTo>
                <a:cubicBezTo>
                  <a:pt x="8511300" y="588727"/>
                  <a:pt x="8518451" y="581576"/>
                  <a:pt x="8526794" y="581576"/>
                </a:cubicBezTo>
                <a:cubicBezTo>
                  <a:pt x="8556589" y="581576"/>
                  <a:pt x="8580425" y="581576"/>
                  <a:pt x="8594726" y="588727"/>
                </a:cubicBezTo>
                <a:cubicBezTo>
                  <a:pt x="8610220" y="581576"/>
                  <a:pt x="8594726" y="566084"/>
                  <a:pt x="8603069" y="557741"/>
                </a:cubicBezTo>
                <a:cubicBezTo>
                  <a:pt x="8618562" y="557741"/>
                  <a:pt x="8625713" y="573234"/>
                  <a:pt x="8632864" y="581576"/>
                </a:cubicBezTo>
                <a:cubicBezTo>
                  <a:pt x="8710331" y="642356"/>
                  <a:pt x="8755619" y="726970"/>
                  <a:pt x="8802100" y="803243"/>
                </a:cubicBezTo>
                <a:cubicBezTo>
                  <a:pt x="8840237" y="864022"/>
                  <a:pt x="8870032" y="933144"/>
                  <a:pt x="8916513" y="986773"/>
                </a:cubicBezTo>
                <a:cubicBezTo>
                  <a:pt x="8932006" y="1002266"/>
                  <a:pt x="8939157" y="1017758"/>
                  <a:pt x="8939157" y="1032060"/>
                </a:cubicBezTo>
                <a:cubicBezTo>
                  <a:pt x="8954650" y="1063045"/>
                  <a:pt x="8970144" y="1101181"/>
                  <a:pt x="8992788" y="1123825"/>
                </a:cubicBezTo>
                <a:cubicBezTo>
                  <a:pt x="8999939" y="1139317"/>
                  <a:pt x="8999939" y="1147660"/>
                  <a:pt x="9008281" y="1163153"/>
                </a:cubicBezTo>
                <a:cubicBezTo>
                  <a:pt x="9023775" y="1231083"/>
                  <a:pt x="9061912" y="1300204"/>
                  <a:pt x="9100050" y="1360984"/>
                </a:cubicBezTo>
                <a:cubicBezTo>
                  <a:pt x="9131037" y="1422955"/>
                  <a:pt x="9145339" y="1483734"/>
                  <a:pt x="9153681" y="1544514"/>
                </a:cubicBezTo>
                <a:cubicBezTo>
                  <a:pt x="9153681" y="1568349"/>
                  <a:pt x="9145339" y="1598143"/>
                  <a:pt x="9131037" y="1621978"/>
                </a:cubicBezTo>
                <a:cubicBezTo>
                  <a:pt x="9122694" y="1644621"/>
                  <a:pt x="9115544" y="1660114"/>
                  <a:pt x="9122694" y="1674415"/>
                </a:cubicBezTo>
                <a:cubicBezTo>
                  <a:pt x="9122694" y="1689908"/>
                  <a:pt x="9115544" y="1705401"/>
                  <a:pt x="9100050" y="1698250"/>
                </a:cubicBezTo>
                <a:cubicBezTo>
                  <a:pt x="9077406" y="1689908"/>
                  <a:pt x="9069063" y="1705401"/>
                  <a:pt x="9077406" y="1720894"/>
                </a:cubicBezTo>
                <a:cubicBezTo>
                  <a:pt x="9084557" y="1743537"/>
                  <a:pt x="9069063" y="1759030"/>
                  <a:pt x="9061912" y="1781673"/>
                </a:cubicBezTo>
                <a:cubicBezTo>
                  <a:pt x="9046419" y="1812659"/>
                  <a:pt x="9039268" y="1812659"/>
                  <a:pt x="9008281" y="1790015"/>
                </a:cubicBezTo>
                <a:cubicBezTo>
                  <a:pt x="8992788" y="1774522"/>
                  <a:pt x="8970144" y="1766180"/>
                  <a:pt x="8961801" y="1743537"/>
                </a:cubicBezTo>
                <a:cubicBezTo>
                  <a:pt x="8947500" y="1728044"/>
                  <a:pt x="8932006" y="1728044"/>
                  <a:pt x="8923663" y="1751879"/>
                </a:cubicBezTo>
                <a:cubicBezTo>
                  <a:pt x="8916513" y="1766180"/>
                  <a:pt x="8932006" y="1790015"/>
                  <a:pt x="8901019" y="1797166"/>
                </a:cubicBezTo>
                <a:cubicBezTo>
                  <a:pt x="8893868" y="1805508"/>
                  <a:pt x="8901019" y="1819809"/>
                  <a:pt x="8908170" y="1828151"/>
                </a:cubicBezTo>
                <a:cubicBezTo>
                  <a:pt x="8916513" y="1843644"/>
                  <a:pt x="8916513" y="1866288"/>
                  <a:pt x="8908170" y="1888931"/>
                </a:cubicBezTo>
                <a:cubicBezTo>
                  <a:pt x="8901019" y="1904424"/>
                  <a:pt x="8893868" y="1911574"/>
                  <a:pt x="8870032" y="1911574"/>
                </a:cubicBezTo>
                <a:cubicBezTo>
                  <a:pt x="8855731" y="1904424"/>
                  <a:pt x="8840237" y="1904424"/>
                  <a:pt x="8831895" y="1881780"/>
                </a:cubicBezTo>
                <a:cubicBezTo>
                  <a:pt x="8831895" y="1866288"/>
                  <a:pt x="8831895" y="1843644"/>
                  <a:pt x="8831895" y="1828151"/>
                </a:cubicBezTo>
                <a:cubicBezTo>
                  <a:pt x="8831895" y="1812659"/>
                  <a:pt x="8840237" y="1812659"/>
                  <a:pt x="8847388" y="1805508"/>
                </a:cubicBezTo>
                <a:cubicBezTo>
                  <a:pt x="8885526" y="1790015"/>
                  <a:pt x="8885526" y="1781673"/>
                  <a:pt x="8862882" y="1751879"/>
                </a:cubicBezTo>
                <a:cubicBezTo>
                  <a:pt x="8847388" y="1736386"/>
                  <a:pt x="8840237" y="1720894"/>
                  <a:pt x="8831895" y="1698250"/>
                </a:cubicBezTo>
                <a:cubicBezTo>
                  <a:pt x="8824744" y="1698250"/>
                  <a:pt x="8824744" y="1689908"/>
                  <a:pt x="8816401" y="1698250"/>
                </a:cubicBezTo>
                <a:cubicBezTo>
                  <a:pt x="8809251" y="1698250"/>
                  <a:pt x="8809251" y="1705401"/>
                  <a:pt x="8809251" y="1705401"/>
                </a:cubicBezTo>
                <a:cubicBezTo>
                  <a:pt x="8809251" y="1720894"/>
                  <a:pt x="8816401" y="1728044"/>
                  <a:pt x="8824744" y="1736386"/>
                </a:cubicBezTo>
                <a:cubicBezTo>
                  <a:pt x="8840237" y="1759030"/>
                  <a:pt x="8824744" y="1774522"/>
                  <a:pt x="8809251" y="1790015"/>
                </a:cubicBezTo>
                <a:cubicBezTo>
                  <a:pt x="8802100" y="1790015"/>
                  <a:pt x="8802100" y="1797166"/>
                  <a:pt x="8793757" y="1790015"/>
                </a:cubicBezTo>
                <a:cubicBezTo>
                  <a:pt x="8763962" y="1759030"/>
                  <a:pt x="8763962" y="1781673"/>
                  <a:pt x="8755619" y="1805508"/>
                </a:cubicBezTo>
                <a:cubicBezTo>
                  <a:pt x="8748469" y="1828151"/>
                  <a:pt x="8740126" y="1857945"/>
                  <a:pt x="8732975" y="1881780"/>
                </a:cubicBezTo>
                <a:cubicBezTo>
                  <a:pt x="8717482" y="1919917"/>
                  <a:pt x="8701988" y="1942560"/>
                  <a:pt x="8663851" y="1949710"/>
                </a:cubicBezTo>
                <a:cubicBezTo>
                  <a:pt x="8663851" y="1911574"/>
                  <a:pt x="8648357" y="1888931"/>
                  <a:pt x="8618562" y="1866288"/>
                </a:cubicBezTo>
                <a:lnTo>
                  <a:pt x="8610220" y="1857945"/>
                </a:lnTo>
                <a:cubicBezTo>
                  <a:pt x="8594726" y="1843644"/>
                  <a:pt x="8594726" y="1805508"/>
                  <a:pt x="8556589" y="1812659"/>
                </a:cubicBezTo>
                <a:cubicBezTo>
                  <a:pt x="8533944" y="1812659"/>
                  <a:pt x="8511300" y="1790015"/>
                  <a:pt x="8488656" y="1797166"/>
                </a:cubicBezTo>
                <a:cubicBezTo>
                  <a:pt x="8457669" y="1805508"/>
                  <a:pt x="8457669" y="1774522"/>
                  <a:pt x="8449326" y="1766180"/>
                </a:cubicBezTo>
                <a:cubicBezTo>
                  <a:pt x="8457669" y="1751879"/>
                  <a:pt x="8464820" y="1751879"/>
                  <a:pt x="8464820" y="1751879"/>
                </a:cubicBezTo>
                <a:cubicBezTo>
                  <a:pt x="8511300" y="1781673"/>
                  <a:pt x="8549438" y="1759030"/>
                  <a:pt x="8594726" y="1766180"/>
                </a:cubicBezTo>
                <a:cubicBezTo>
                  <a:pt x="8594726" y="1751879"/>
                  <a:pt x="8564931" y="1759030"/>
                  <a:pt x="8572082" y="1736386"/>
                </a:cubicBezTo>
                <a:lnTo>
                  <a:pt x="8564931" y="1728044"/>
                </a:lnTo>
                <a:cubicBezTo>
                  <a:pt x="8518451" y="1728044"/>
                  <a:pt x="8502957" y="1689908"/>
                  <a:pt x="8473162" y="1667265"/>
                </a:cubicBezTo>
                <a:cubicBezTo>
                  <a:pt x="8464820" y="1667265"/>
                  <a:pt x="8457669" y="1660114"/>
                  <a:pt x="8449326" y="1667265"/>
                </a:cubicBezTo>
                <a:cubicBezTo>
                  <a:pt x="8411189" y="1682757"/>
                  <a:pt x="8381393" y="1674415"/>
                  <a:pt x="8350407" y="1636279"/>
                </a:cubicBezTo>
                <a:cubicBezTo>
                  <a:pt x="8350407" y="1629128"/>
                  <a:pt x="8343256" y="1629128"/>
                  <a:pt x="8334913" y="1629128"/>
                </a:cubicBezTo>
                <a:cubicBezTo>
                  <a:pt x="8334913" y="1629128"/>
                  <a:pt x="8334913" y="1629128"/>
                  <a:pt x="8327763" y="1629128"/>
                </a:cubicBezTo>
                <a:cubicBezTo>
                  <a:pt x="8296776" y="1660114"/>
                  <a:pt x="8327763" y="1689908"/>
                  <a:pt x="8327763" y="1728044"/>
                </a:cubicBezTo>
                <a:cubicBezTo>
                  <a:pt x="8289625" y="1705401"/>
                  <a:pt x="8289625" y="1651772"/>
                  <a:pt x="8243145" y="1636279"/>
                </a:cubicBezTo>
                <a:cubicBezTo>
                  <a:pt x="8243145" y="1667265"/>
                  <a:pt x="8227651" y="1698250"/>
                  <a:pt x="8235994" y="1720894"/>
                </a:cubicBezTo>
                <a:cubicBezTo>
                  <a:pt x="8220501" y="1728044"/>
                  <a:pt x="8212158" y="1713743"/>
                  <a:pt x="8212158" y="1705401"/>
                </a:cubicBezTo>
                <a:cubicBezTo>
                  <a:pt x="8189513" y="1682757"/>
                  <a:pt x="8166869" y="1651772"/>
                  <a:pt x="8144225" y="1621978"/>
                </a:cubicBezTo>
                <a:cubicBezTo>
                  <a:pt x="8135883" y="1606485"/>
                  <a:pt x="8135883" y="1598143"/>
                  <a:pt x="8120389" y="1606485"/>
                </a:cubicBezTo>
                <a:cubicBezTo>
                  <a:pt x="8104895" y="1613636"/>
                  <a:pt x="8097745" y="1621978"/>
                  <a:pt x="8097745" y="1636279"/>
                </a:cubicBezTo>
                <a:cubicBezTo>
                  <a:pt x="8104895" y="1651772"/>
                  <a:pt x="8104895" y="1667265"/>
                  <a:pt x="8120389" y="1682757"/>
                </a:cubicBezTo>
                <a:cubicBezTo>
                  <a:pt x="8144225" y="1720894"/>
                  <a:pt x="8166869" y="1759030"/>
                  <a:pt x="8197857" y="1797166"/>
                </a:cubicBezTo>
                <a:cubicBezTo>
                  <a:pt x="8205007" y="1805508"/>
                  <a:pt x="8212158" y="1812659"/>
                  <a:pt x="8197857" y="1819809"/>
                </a:cubicBezTo>
                <a:cubicBezTo>
                  <a:pt x="8182363" y="1828151"/>
                  <a:pt x="8174020" y="1819809"/>
                  <a:pt x="8166869" y="1805508"/>
                </a:cubicBezTo>
                <a:cubicBezTo>
                  <a:pt x="8144225" y="1759030"/>
                  <a:pt x="8104895" y="1713743"/>
                  <a:pt x="8066758" y="1674415"/>
                </a:cubicBezTo>
                <a:cubicBezTo>
                  <a:pt x="8052457" y="1660114"/>
                  <a:pt x="8044114" y="1644621"/>
                  <a:pt x="8028621" y="1636279"/>
                </a:cubicBezTo>
                <a:cubicBezTo>
                  <a:pt x="8005976" y="1621978"/>
                  <a:pt x="7983332" y="1629128"/>
                  <a:pt x="7974989" y="1651772"/>
                </a:cubicBezTo>
                <a:cubicBezTo>
                  <a:pt x="7967839" y="1660114"/>
                  <a:pt x="7974989" y="1667265"/>
                  <a:pt x="7983332" y="1674415"/>
                </a:cubicBezTo>
                <a:cubicBezTo>
                  <a:pt x="8005976" y="1698250"/>
                  <a:pt x="8028621" y="1728044"/>
                  <a:pt x="8059607" y="1751879"/>
                </a:cubicBezTo>
                <a:cubicBezTo>
                  <a:pt x="8075101" y="1759030"/>
                  <a:pt x="8075101" y="1774522"/>
                  <a:pt x="8066758" y="1797166"/>
                </a:cubicBezTo>
                <a:cubicBezTo>
                  <a:pt x="8066758" y="1812659"/>
                  <a:pt x="8059607" y="1812659"/>
                  <a:pt x="8044114" y="1805508"/>
                </a:cubicBezTo>
                <a:cubicBezTo>
                  <a:pt x="8028621" y="1805508"/>
                  <a:pt x="8013127" y="1790015"/>
                  <a:pt x="7998825" y="1774522"/>
                </a:cubicBezTo>
                <a:cubicBezTo>
                  <a:pt x="7983332" y="1805508"/>
                  <a:pt x="8021469" y="1805508"/>
                  <a:pt x="8013127" y="1828151"/>
                </a:cubicBezTo>
                <a:cubicBezTo>
                  <a:pt x="7990483" y="1828151"/>
                  <a:pt x="7974989" y="1819809"/>
                  <a:pt x="7967839" y="1797166"/>
                </a:cubicBezTo>
                <a:cubicBezTo>
                  <a:pt x="7967839" y="1781673"/>
                  <a:pt x="7959496" y="1759030"/>
                  <a:pt x="7936851" y="1751879"/>
                </a:cubicBezTo>
                <a:cubicBezTo>
                  <a:pt x="7929701" y="1759030"/>
                  <a:pt x="7929701" y="1766180"/>
                  <a:pt x="7936851" y="1766180"/>
                </a:cubicBezTo>
                <a:cubicBezTo>
                  <a:pt x="7945195" y="1781673"/>
                  <a:pt x="7945195" y="1805508"/>
                  <a:pt x="7936851" y="1812659"/>
                </a:cubicBezTo>
                <a:cubicBezTo>
                  <a:pt x="7921359" y="1819809"/>
                  <a:pt x="7898714" y="1828151"/>
                  <a:pt x="7883221" y="1819809"/>
                </a:cubicBezTo>
                <a:cubicBezTo>
                  <a:pt x="7867727" y="1812659"/>
                  <a:pt x="7837932" y="1812659"/>
                  <a:pt x="7837932" y="1774522"/>
                </a:cubicBezTo>
                <a:cubicBezTo>
                  <a:pt x="7845083" y="1759030"/>
                  <a:pt x="7806945" y="1751879"/>
                  <a:pt x="7815288" y="1728044"/>
                </a:cubicBezTo>
                <a:cubicBezTo>
                  <a:pt x="7815288" y="1720894"/>
                  <a:pt x="7806945" y="1720894"/>
                  <a:pt x="7799795" y="1720894"/>
                </a:cubicBezTo>
                <a:cubicBezTo>
                  <a:pt x="7761657" y="1736386"/>
                  <a:pt x="7761657" y="1698250"/>
                  <a:pt x="7753314" y="1674415"/>
                </a:cubicBezTo>
                <a:cubicBezTo>
                  <a:pt x="7723519" y="1689908"/>
                  <a:pt x="7699683" y="1705401"/>
                  <a:pt x="7684189" y="1720894"/>
                </a:cubicBezTo>
                <a:cubicBezTo>
                  <a:pt x="7661545" y="1759030"/>
                  <a:pt x="7631751" y="1743537"/>
                  <a:pt x="7600763" y="1743537"/>
                </a:cubicBezTo>
                <a:cubicBezTo>
                  <a:pt x="7578119" y="1743537"/>
                  <a:pt x="7592421" y="1736386"/>
                  <a:pt x="7592421" y="1728044"/>
                </a:cubicBezTo>
                <a:cubicBezTo>
                  <a:pt x="7585270" y="1713743"/>
                  <a:pt x="7578119" y="1689908"/>
                  <a:pt x="7562626" y="1713743"/>
                </a:cubicBezTo>
                <a:cubicBezTo>
                  <a:pt x="7554283" y="1720894"/>
                  <a:pt x="7547133" y="1720894"/>
                  <a:pt x="7547133" y="1720894"/>
                </a:cubicBezTo>
                <a:cubicBezTo>
                  <a:pt x="7486351" y="1705401"/>
                  <a:pt x="7432719" y="1728044"/>
                  <a:pt x="7379089" y="1743537"/>
                </a:cubicBezTo>
                <a:cubicBezTo>
                  <a:pt x="7302813" y="1766180"/>
                  <a:pt x="7225346" y="1781673"/>
                  <a:pt x="7149071" y="1797166"/>
                </a:cubicBezTo>
                <a:cubicBezTo>
                  <a:pt x="7103783" y="1805508"/>
                  <a:pt x="7057302" y="1819809"/>
                  <a:pt x="7012013" y="1850795"/>
                </a:cubicBezTo>
                <a:cubicBezTo>
                  <a:pt x="6988177" y="1866288"/>
                  <a:pt x="6958383" y="1873438"/>
                  <a:pt x="6934547" y="1866288"/>
                </a:cubicBezTo>
                <a:cubicBezTo>
                  <a:pt x="6911903" y="1857945"/>
                  <a:pt x="6896409" y="1873438"/>
                  <a:pt x="6880915" y="1881780"/>
                </a:cubicBezTo>
                <a:cubicBezTo>
                  <a:pt x="6828476" y="1897273"/>
                  <a:pt x="6774845" y="1911574"/>
                  <a:pt x="6712871" y="1911574"/>
                </a:cubicBezTo>
                <a:cubicBezTo>
                  <a:pt x="6705721" y="1911574"/>
                  <a:pt x="6697378" y="1919917"/>
                  <a:pt x="6697378" y="1935409"/>
                </a:cubicBezTo>
                <a:cubicBezTo>
                  <a:pt x="6735515" y="1949710"/>
                  <a:pt x="6774845" y="1965203"/>
                  <a:pt x="6828476" y="1935409"/>
                </a:cubicBezTo>
                <a:cubicBezTo>
                  <a:pt x="6812983" y="1965203"/>
                  <a:pt x="6804640" y="1965203"/>
                  <a:pt x="6789147" y="1973545"/>
                </a:cubicBezTo>
                <a:cubicBezTo>
                  <a:pt x="6697378" y="1980696"/>
                  <a:pt x="6605609" y="1996189"/>
                  <a:pt x="6522183" y="2011681"/>
                </a:cubicBezTo>
                <a:cubicBezTo>
                  <a:pt x="6506689" y="2011681"/>
                  <a:pt x="6499539" y="2011681"/>
                  <a:pt x="6491197" y="2011681"/>
                </a:cubicBezTo>
                <a:cubicBezTo>
                  <a:pt x="6422072" y="2034325"/>
                  <a:pt x="6354139" y="2056968"/>
                  <a:pt x="6276672" y="2072461"/>
                </a:cubicBezTo>
                <a:cubicBezTo>
                  <a:pt x="6269521" y="2072461"/>
                  <a:pt x="6254028" y="2080803"/>
                  <a:pt x="6262371" y="2087954"/>
                </a:cubicBezTo>
                <a:cubicBezTo>
                  <a:pt x="6262371" y="2103447"/>
                  <a:pt x="6276672" y="2103447"/>
                  <a:pt x="6285015" y="2095104"/>
                </a:cubicBezTo>
                <a:cubicBezTo>
                  <a:pt x="6316002" y="2095104"/>
                  <a:pt x="6345797" y="2103447"/>
                  <a:pt x="6376784" y="2087954"/>
                </a:cubicBezTo>
                <a:cubicBezTo>
                  <a:pt x="6376784" y="2103447"/>
                  <a:pt x="6368441" y="2110597"/>
                  <a:pt x="6361290" y="2110597"/>
                </a:cubicBezTo>
                <a:cubicBezTo>
                  <a:pt x="6224233" y="2141583"/>
                  <a:pt x="6085984" y="2164226"/>
                  <a:pt x="5940584" y="2188061"/>
                </a:cubicBezTo>
                <a:cubicBezTo>
                  <a:pt x="5925091" y="2188061"/>
                  <a:pt x="5895296" y="2179719"/>
                  <a:pt x="5902447" y="2217855"/>
                </a:cubicBezTo>
                <a:cubicBezTo>
                  <a:pt x="5902447" y="2226197"/>
                  <a:pt x="5886953" y="2226197"/>
                  <a:pt x="5879802" y="2226197"/>
                </a:cubicBezTo>
                <a:cubicBezTo>
                  <a:pt x="5871460" y="2226197"/>
                  <a:pt x="5855966" y="2233348"/>
                  <a:pt x="5841665" y="2233348"/>
                </a:cubicBezTo>
                <a:cubicBezTo>
                  <a:pt x="5826171" y="2233348"/>
                  <a:pt x="5810678" y="2248841"/>
                  <a:pt x="5810678" y="2264334"/>
                </a:cubicBezTo>
                <a:cubicBezTo>
                  <a:pt x="5817829" y="2294127"/>
                  <a:pt x="5795184" y="2325113"/>
                  <a:pt x="5772540" y="2347756"/>
                </a:cubicBezTo>
                <a:cubicBezTo>
                  <a:pt x="5764198" y="2356099"/>
                  <a:pt x="5772540" y="2378742"/>
                  <a:pt x="5764198" y="2394235"/>
                </a:cubicBezTo>
                <a:cubicBezTo>
                  <a:pt x="5726060" y="2501492"/>
                  <a:pt x="5687922" y="2608750"/>
                  <a:pt x="5658127" y="2714816"/>
                </a:cubicBezTo>
                <a:cubicBezTo>
                  <a:pt x="5642634" y="2768445"/>
                  <a:pt x="5627140" y="2822074"/>
                  <a:pt x="5618798" y="2875703"/>
                </a:cubicBezTo>
                <a:cubicBezTo>
                  <a:pt x="5618798" y="2898347"/>
                  <a:pt x="5611647" y="2929332"/>
                  <a:pt x="5589003" y="2944825"/>
                </a:cubicBezTo>
                <a:cubicBezTo>
                  <a:pt x="5550865" y="2990112"/>
                  <a:pt x="5542522" y="3043741"/>
                  <a:pt x="5527029" y="3097370"/>
                </a:cubicBezTo>
                <a:cubicBezTo>
                  <a:pt x="5512727" y="3166491"/>
                  <a:pt x="5488891" y="3227271"/>
                  <a:pt x="5459096" y="3289242"/>
                </a:cubicBezTo>
                <a:cubicBezTo>
                  <a:pt x="5450754" y="3319036"/>
                  <a:pt x="5443603" y="3350022"/>
                  <a:pt x="5435260" y="3381007"/>
                </a:cubicBezTo>
                <a:cubicBezTo>
                  <a:pt x="5435260" y="3396500"/>
                  <a:pt x="5428109" y="3410801"/>
                  <a:pt x="5405465" y="3426294"/>
                </a:cubicBezTo>
                <a:cubicBezTo>
                  <a:pt x="5351834" y="3450129"/>
                  <a:pt x="5336341" y="3510908"/>
                  <a:pt x="5327998" y="3564537"/>
                </a:cubicBezTo>
                <a:cubicBezTo>
                  <a:pt x="5327998" y="3580030"/>
                  <a:pt x="5320847" y="3595523"/>
                  <a:pt x="5313696" y="3602673"/>
                </a:cubicBezTo>
                <a:cubicBezTo>
                  <a:pt x="5305354" y="3618166"/>
                  <a:pt x="5298203" y="3633659"/>
                  <a:pt x="5298203" y="3647960"/>
                </a:cubicBezTo>
                <a:cubicBezTo>
                  <a:pt x="5267216" y="3763560"/>
                  <a:pt x="5221928" y="3877969"/>
                  <a:pt x="5206434" y="4000719"/>
                </a:cubicBezTo>
                <a:cubicBezTo>
                  <a:pt x="5190941" y="4084142"/>
                  <a:pt x="5168297" y="4168757"/>
                  <a:pt x="5144461" y="4253371"/>
                </a:cubicBezTo>
                <a:cubicBezTo>
                  <a:pt x="5130159" y="4298658"/>
                  <a:pt x="5114666" y="4352287"/>
                  <a:pt x="5092021" y="4397574"/>
                </a:cubicBezTo>
                <a:cubicBezTo>
                  <a:pt x="5076528" y="4428559"/>
                  <a:pt x="5076528" y="4459545"/>
                  <a:pt x="5068185" y="4489339"/>
                </a:cubicBezTo>
                <a:cubicBezTo>
                  <a:pt x="5068185" y="4513174"/>
                  <a:pt x="5083679" y="4504832"/>
                  <a:pt x="5092021" y="4497681"/>
                </a:cubicBezTo>
                <a:cubicBezTo>
                  <a:pt x="5092021" y="4535817"/>
                  <a:pt x="5076528" y="4566803"/>
                  <a:pt x="5076528" y="4604939"/>
                </a:cubicBezTo>
                <a:cubicBezTo>
                  <a:pt x="5068185" y="4672869"/>
                  <a:pt x="5038390" y="4741991"/>
                  <a:pt x="5022897" y="4811112"/>
                </a:cubicBezTo>
                <a:cubicBezTo>
                  <a:pt x="5014554" y="4864741"/>
                  <a:pt x="5007403" y="4925521"/>
                  <a:pt x="4984759" y="4971999"/>
                </a:cubicBezTo>
                <a:cubicBezTo>
                  <a:pt x="4976417" y="4994643"/>
                  <a:pt x="4960923" y="5017286"/>
                  <a:pt x="4984759" y="5041121"/>
                </a:cubicBezTo>
                <a:cubicBezTo>
                  <a:pt x="4984759" y="5041121"/>
                  <a:pt x="4984759" y="5048272"/>
                  <a:pt x="4976417" y="5048272"/>
                </a:cubicBezTo>
                <a:cubicBezTo>
                  <a:pt x="4922786" y="5094750"/>
                  <a:pt x="4922786" y="5171022"/>
                  <a:pt x="4915635" y="5231802"/>
                </a:cubicBezTo>
                <a:cubicBezTo>
                  <a:pt x="4900141" y="5285431"/>
                  <a:pt x="4900141" y="5331909"/>
                  <a:pt x="4884648" y="5385538"/>
                </a:cubicBezTo>
                <a:cubicBezTo>
                  <a:pt x="4862004" y="5499946"/>
                  <a:pt x="4831017" y="5607204"/>
                  <a:pt x="4823866" y="5721613"/>
                </a:cubicBezTo>
                <a:cubicBezTo>
                  <a:pt x="4808373" y="5813378"/>
                  <a:pt x="4792879" y="5896801"/>
                  <a:pt x="4792879" y="5988566"/>
                </a:cubicBezTo>
                <a:cubicBezTo>
                  <a:pt x="4785728" y="6027894"/>
                  <a:pt x="4777386" y="6057688"/>
                  <a:pt x="4770235" y="6095824"/>
                </a:cubicBezTo>
                <a:cubicBezTo>
                  <a:pt x="4754741" y="6133960"/>
                  <a:pt x="4747591" y="6172096"/>
                  <a:pt x="4747591" y="6211424"/>
                </a:cubicBezTo>
                <a:cubicBezTo>
                  <a:pt x="4747591" y="6249560"/>
                  <a:pt x="4739248" y="6287696"/>
                  <a:pt x="4716604" y="6310339"/>
                </a:cubicBezTo>
                <a:cubicBezTo>
                  <a:pt x="4701110" y="6325832"/>
                  <a:pt x="4693960" y="6348476"/>
                  <a:pt x="4716604" y="6363968"/>
                </a:cubicBezTo>
                <a:cubicBezTo>
                  <a:pt x="4724946" y="6371119"/>
                  <a:pt x="4724946" y="6379461"/>
                  <a:pt x="4716604" y="6386612"/>
                </a:cubicBezTo>
                <a:cubicBezTo>
                  <a:pt x="4701110" y="6433090"/>
                  <a:pt x="4693960" y="6478377"/>
                  <a:pt x="4693960" y="6532006"/>
                </a:cubicBezTo>
                <a:cubicBezTo>
                  <a:pt x="4701110" y="6593977"/>
                  <a:pt x="4685617" y="6661906"/>
                  <a:pt x="4678466" y="6723878"/>
                </a:cubicBezTo>
                <a:cubicBezTo>
                  <a:pt x="4662973" y="6793000"/>
                  <a:pt x="4647479" y="6853779"/>
                  <a:pt x="4609342" y="6914558"/>
                </a:cubicBezTo>
                <a:cubicBezTo>
                  <a:pt x="4602191" y="6937202"/>
                  <a:pt x="4586697" y="6952695"/>
                  <a:pt x="4579547" y="6976530"/>
                </a:cubicBezTo>
                <a:cubicBezTo>
                  <a:pt x="4564053" y="7021816"/>
                  <a:pt x="4555711" y="7059952"/>
                  <a:pt x="4548560" y="7098089"/>
                </a:cubicBezTo>
                <a:cubicBezTo>
                  <a:pt x="4540217" y="7151718"/>
                  <a:pt x="4533066" y="7198196"/>
                  <a:pt x="4510422" y="7243483"/>
                </a:cubicBezTo>
                <a:cubicBezTo>
                  <a:pt x="4494929" y="7266126"/>
                  <a:pt x="4479435" y="7304262"/>
                  <a:pt x="4487778" y="7328098"/>
                </a:cubicBezTo>
                <a:cubicBezTo>
                  <a:pt x="4502080" y="7366234"/>
                  <a:pt x="4487778" y="7404370"/>
                  <a:pt x="4487778" y="7435356"/>
                </a:cubicBezTo>
                <a:cubicBezTo>
                  <a:pt x="4487778" y="7480642"/>
                  <a:pt x="4472285" y="7518778"/>
                  <a:pt x="4463942" y="7556914"/>
                </a:cubicBezTo>
                <a:cubicBezTo>
                  <a:pt x="4463942" y="7587900"/>
                  <a:pt x="4448448" y="7618886"/>
                  <a:pt x="4441298" y="7648680"/>
                </a:cubicBezTo>
                <a:cubicBezTo>
                  <a:pt x="4425804" y="7710650"/>
                  <a:pt x="4410311" y="7764280"/>
                  <a:pt x="4410311" y="7825059"/>
                </a:cubicBezTo>
                <a:cubicBezTo>
                  <a:pt x="4410311" y="7847702"/>
                  <a:pt x="4403160" y="7871538"/>
                  <a:pt x="4394817" y="7901331"/>
                </a:cubicBezTo>
                <a:cubicBezTo>
                  <a:pt x="4425804" y="7878688"/>
                  <a:pt x="4418653" y="7847702"/>
                  <a:pt x="4441298" y="7825059"/>
                </a:cubicBezTo>
                <a:cubicBezTo>
                  <a:pt x="4456791" y="7871538"/>
                  <a:pt x="4441298" y="7909674"/>
                  <a:pt x="4425804" y="7947810"/>
                </a:cubicBezTo>
                <a:cubicBezTo>
                  <a:pt x="4418653" y="7985946"/>
                  <a:pt x="4410311" y="8031232"/>
                  <a:pt x="4418653" y="8077711"/>
                </a:cubicBezTo>
                <a:cubicBezTo>
                  <a:pt x="4456791" y="7993096"/>
                  <a:pt x="4441298" y="7894180"/>
                  <a:pt x="4494929" y="7817908"/>
                </a:cubicBezTo>
                <a:cubicBezTo>
                  <a:pt x="4510422" y="7817908"/>
                  <a:pt x="4502080" y="7832210"/>
                  <a:pt x="4502080" y="7840552"/>
                </a:cubicBezTo>
                <a:cubicBezTo>
                  <a:pt x="4502080" y="7856044"/>
                  <a:pt x="4494929" y="7871538"/>
                  <a:pt x="4494929" y="7885838"/>
                </a:cubicBezTo>
                <a:cubicBezTo>
                  <a:pt x="4487778" y="7916824"/>
                  <a:pt x="4479435" y="7954960"/>
                  <a:pt x="4463942" y="7993096"/>
                </a:cubicBezTo>
                <a:cubicBezTo>
                  <a:pt x="4448448" y="8015740"/>
                  <a:pt x="4456791" y="8055068"/>
                  <a:pt x="4441298" y="8084862"/>
                </a:cubicBezTo>
                <a:cubicBezTo>
                  <a:pt x="4441298" y="8093204"/>
                  <a:pt x="4441298" y="8093204"/>
                  <a:pt x="4441298" y="8100354"/>
                </a:cubicBezTo>
                <a:cubicBezTo>
                  <a:pt x="4394817" y="8153983"/>
                  <a:pt x="4403160" y="8214762"/>
                  <a:pt x="4387667" y="8276734"/>
                </a:cubicBezTo>
                <a:cubicBezTo>
                  <a:pt x="4387667" y="8292226"/>
                  <a:pt x="4387667" y="8299377"/>
                  <a:pt x="4387667" y="8314870"/>
                </a:cubicBezTo>
                <a:cubicBezTo>
                  <a:pt x="4394817" y="8330363"/>
                  <a:pt x="4394817" y="8353006"/>
                  <a:pt x="4387667" y="8368499"/>
                </a:cubicBezTo>
                <a:cubicBezTo>
                  <a:pt x="4372173" y="8406635"/>
                  <a:pt x="4380516" y="8451922"/>
                  <a:pt x="4372173" y="8490058"/>
                </a:cubicBezTo>
                <a:cubicBezTo>
                  <a:pt x="4394817" y="8482907"/>
                  <a:pt x="4380516" y="8444771"/>
                  <a:pt x="4403160" y="8451922"/>
                </a:cubicBezTo>
                <a:cubicBezTo>
                  <a:pt x="4425804" y="8451922"/>
                  <a:pt x="4410311" y="8482907"/>
                  <a:pt x="4410311" y="8505551"/>
                </a:cubicBezTo>
                <a:cubicBezTo>
                  <a:pt x="4403160" y="8552029"/>
                  <a:pt x="4403160" y="8605658"/>
                  <a:pt x="4394817" y="8659287"/>
                </a:cubicBezTo>
                <a:cubicBezTo>
                  <a:pt x="4387667" y="8666437"/>
                  <a:pt x="4387667" y="8673588"/>
                  <a:pt x="4387667" y="8681930"/>
                </a:cubicBezTo>
                <a:cubicBezTo>
                  <a:pt x="4372173" y="8704574"/>
                  <a:pt x="4349529" y="8720066"/>
                  <a:pt x="4387667" y="8735559"/>
                </a:cubicBezTo>
                <a:cubicBezTo>
                  <a:pt x="4394817" y="8735559"/>
                  <a:pt x="4380516" y="8751052"/>
                  <a:pt x="4380516" y="8765353"/>
                </a:cubicBezTo>
                <a:cubicBezTo>
                  <a:pt x="4372173" y="8780846"/>
                  <a:pt x="4380516" y="8803489"/>
                  <a:pt x="4356680" y="8827324"/>
                </a:cubicBezTo>
                <a:cubicBezTo>
                  <a:pt x="4387667" y="8818982"/>
                  <a:pt x="4394817" y="8803489"/>
                  <a:pt x="4394817" y="8789188"/>
                </a:cubicBezTo>
                <a:cubicBezTo>
                  <a:pt x="4387667" y="8727217"/>
                  <a:pt x="4410311" y="8673588"/>
                  <a:pt x="4418653" y="8619959"/>
                </a:cubicBezTo>
                <a:lnTo>
                  <a:pt x="4425804" y="8612809"/>
                </a:lnTo>
                <a:cubicBezTo>
                  <a:pt x="4425804" y="8528194"/>
                  <a:pt x="4472285" y="8444771"/>
                  <a:pt x="4463942" y="8360156"/>
                </a:cubicBezTo>
                <a:cubicBezTo>
                  <a:pt x="4463942" y="8353006"/>
                  <a:pt x="4463942" y="8353006"/>
                  <a:pt x="4463942" y="8344664"/>
                </a:cubicBezTo>
                <a:cubicBezTo>
                  <a:pt x="4463942" y="8337514"/>
                  <a:pt x="4472285" y="8330363"/>
                  <a:pt x="4479435" y="8330363"/>
                </a:cubicBezTo>
                <a:cubicBezTo>
                  <a:pt x="4487778" y="8330363"/>
                  <a:pt x="4494929" y="8337514"/>
                  <a:pt x="4487778" y="8344664"/>
                </a:cubicBezTo>
                <a:cubicBezTo>
                  <a:pt x="4472285" y="8383992"/>
                  <a:pt x="4494929" y="8413786"/>
                  <a:pt x="4487778" y="8451922"/>
                </a:cubicBezTo>
                <a:cubicBezTo>
                  <a:pt x="4479435" y="8528194"/>
                  <a:pt x="4479435" y="8605658"/>
                  <a:pt x="4456791" y="8681930"/>
                </a:cubicBezTo>
                <a:cubicBezTo>
                  <a:pt x="4441298" y="8742710"/>
                  <a:pt x="4441298" y="8803489"/>
                  <a:pt x="4434147" y="8865460"/>
                </a:cubicBezTo>
                <a:cubicBezTo>
                  <a:pt x="4425804" y="8903597"/>
                  <a:pt x="4425804" y="8948883"/>
                  <a:pt x="4425804" y="8988211"/>
                </a:cubicBezTo>
                <a:cubicBezTo>
                  <a:pt x="4425804" y="8995362"/>
                  <a:pt x="4425804" y="9002512"/>
                  <a:pt x="4425804" y="9010854"/>
                </a:cubicBezTo>
                <a:cubicBezTo>
                  <a:pt x="4394817" y="9064483"/>
                  <a:pt x="4410311" y="9118112"/>
                  <a:pt x="4410311" y="9163399"/>
                </a:cubicBezTo>
                <a:cubicBezTo>
                  <a:pt x="4403160" y="9263506"/>
                  <a:pt x="4403160" y="9362422"/>
                  <a:pt x="4403160" y="9454187"/>
                </a:cubicBezTo>
                <a:cubicBezTo>
                  <a:pt x="4403160" y="9516158"/>
                  <a:pt x="4394817" y="9568596"/>
                  <a:pt x="4403160" y="9622224"/>
                </a:cubicBezTo>
                <a:cubicBezTo>
                  <a:pt x="4403160" y="9630567"/>
                  <a:pt x="4410311" y="9637717"/>
                  <a:pt x="4403160" y="9646060"/>
                </a:cubicBezTo>
                <a:cubicBezTo>
                  <a:pt x="4372173" y="9691346"/>
                  <a:pt x="4394817" y="9737825"/>
                  <a:pt x="4403160" y="9783111"/>
                </a:cubicBezTo>
                <a:cubicBezTo>
                  <a:pt x="4410311" y="9814097"/>
                  <a:pt x="4425804" y="9843891"/>
                  <a:pt x="4387667" y="9859384"/>
                </a:cubicBezTo>
                <a:cubicBezTo>
                  <a:pt x="4372173" y="9852233"/>
                  <a:pt x="4372173" y="9829590"/>
                  <a:pt x="4365022" y="9821247"/>
                </a:cubicBezTo>
                <a:cubicBezTo>
                  <a:pt x="4356680" y="9798604"/>
                  <a:pt x="4341186" y="9783111"/>
                  <a:pt x="4326885" y="9767618"/>
                </a:cubicBezTo>
                <a:cubicBezTo>
                  <a:pt x="4326885" y="9760468"/>
                  <a:pt x="4318542" y="9752126"/>
                  <a:pt x="4303049" y="9760468"/>
                </a:cubicBezTo>
                <a:cubicBezTo>
                  <a:pt x="4295898" y="9760468"/>
                  <a:pt x="4295898" y="9767618"/>
                  <a:pt x="4295898" y="9775961"/>
                </a:cubicBezTo>
                <a:cubicBezTo>
                  <a:pt x="4288747" y="9791454"/>
                  <a:pt x="4303049" y="9798604"/>
                  <a:pt x="4311391" y="9805755"/>
                </a:cubicBezTo>
                <a:cubicBezTo>
                  <a:pt x="4341186" y="9814097"/>
                  <a:pt x="4341186" y="9814097"/>
                  <a:pt x="4341186" y="9852233"/>
                </a:cubicBezTo>
                <a:cubicBezTo>
                  <a:pt x="4326885" y="9859384"/>
                  <a:pt x="4318542" y="9843891"/>
                  <a:pt x="4311391" y="9836740"/>
                </a:cubicBezTo>
                <a:cubicBezTo>
                  <a:pt x="4288747" y="9821247"/>
                  <a:pt x="4273254" y="9805755"/>
                  <a:pt x="4249418" y="9843891"/>
                </a:cubicBezTo>
                <a:cubicBezTo>
                  <a:pt x="4242267" y="9859384"/>
                  <a:pt x="4226773" y="9852233"/>
                  <a:pt x="4211280" y="9843891"/>
                </a:cubicBezTo>
                <a:cubicBezTo>
                  <a:pt x="4195787" y="9836740"/>
                  <a:pt x="4181485" y="9821247"/>
                  <a:pt x="4165991" y="9798604"/>
                </a:cubicBezTo>
                <a:cubicBezTo>
                  <a:pt x="4165991" y="9791454"/>
                  <a:pt x="4157649" y="9783111"/>
                  <a:pt x="4150498" y="9791454"/>
                </a:cubicBezTo>
                <a:cubicBezTo>
                  <a:pt x="4143347" y="9791454"/>
                  <a:pt x="4143347" y="9798604"/>
                  <a:pt x="4143347" y="9805755"/>
                </a:cubicBezTo>
                <a:cubicBezTo>
                  <a:pt x="4143347" y="9821247"/>
                  <a:pt x="4143347" y="9829590"/>
                  <a:pt x="4150498" y="9836740"/>
                </a:cubicBezTo>
                <a:cubicBezTo>
                  <a:pt x="4157649" y="9852233"/>
                  <a:pt x="4165991" y="9859384"/>
                  <a:pt x="4181485" y="9874876"/>
                </a:cubicBezTo>
                <a:cubicBezTo>
                  <a:pt x="4173142" y="9883219"/>
                  <a:pt x="4173142" y="9883219"/>
                  <a:pt x="4165991" y="9874876"/>
                </a:cubicBezTo>
                <a:cubicBezTo>
                  <a:pt x="4157649" y="9867726"/>
                  <a:pt x="4150498" y="9859384"/>
                  <a:pt x="4135005" y="9867726"/>
                </a:cubicBezTo>
                <a:cubicBezTo>
                  <a:pt x="4119511" y="9883219"/>
                  <a:pt x="4119511" y="9897520"/>
                  <a:pt x="4127854" y="9905862"/>
                </a:cubicBezTo>
                <a:cubicBezTo>
                  <a:pt x="4150498" y="9943998"/>
                  <a:pt x="4127854" y="9997627"/>
                  <a:pt x="4150498" y="10035763"/>
                </a:cubicBezTo>
                <a:cubicBezTo>
                  <a:pt x="4135005" y="10042914"/>
                  <a:pt x="4127854" y="10027421"/>
                  <a:pt x="4127854" y="10020270"/>
                </a:cubicBezTo>
                <a:cubicBezTo>
                  <a:pt x="4112360" y="10004778"/>
                  <a:pt x="4104018" y="9989285"/>
                  <a:pt x="4089716" y="9982134"/>
                </a:cubicBezTo>
                <a:cubicBezTo>
                  <a:pt x="4081373" y="9974984"/>
                  <a:pt x="4074223" y="9974984"/>
                  <a:pt x="4065880" y="9966641"/>
                </a:cubicBezTo>
                <a:cubicBezTo>
                  <a:pt x="4058729" y="9905862"/>
                  <a:pt x="3997947" y="9897520"/>
                  <a:pt x="3966960" y="9867726"/>
                </a:cubicBezTo>
                <a:cubicBezTo>
                  <a:pt x="3959810" y="9859384"/>
                  <a:pt x="3959810" y="9859384"/>
                  <a:pt x="3944316" y="9859384"/>
                </a:cubicBezTo>
                <a:cubicBezTo>
                  <a:pt x="3959810" y="9890369"/>
                  <a:pt x="3966960" y="9913013"/>
                  <a:pt x="3951467" y="9935656"/>
                </a:cubicBezTo>
                <a:cubicBezTo>
                  <a:pt x="3944316" y="9959491"/>
                  <a:pt x="3959810" y="9982134"/>
                  <a:pt x="3974111" y="9997627"/>
                </a:cubicBezTo>
                <a:cubicBezTo>
                  <a:pt x="3982454" y="10027421"/>
                  <a:pt x="3982454" y="10027421"/>
                  <a:pt x="3951467" y="10027421"/>
                </a:cubicBezTo>
                <a:cubicBezTo>
                  <a:pt x="3935974" y="10035763"/>
                  <a:pt x="3935974" y="10042914"/>
                  <a:pt x="3944316" y="10051256"/>
                </a:cubicBezTo>
                <a:cubicBezTo>
                  <a:pt x="3944316" y="10058407"/>
                  <a:pt x="3951467" y="10065557"/>
                  <a:pt x="3935974" y="10073899"/>
                </a:cubicBezTo>
                <a:cubicBezTo>
                  <a:pt x="3928823" y="10081050"/>
                  <a:pt x="3920480" y="10073899"/>
                  <a:pt x="3913329" y="10065557"/>
                </a:cubicBezTo>
                <a:lnTo>
                  <a:pt x="3906179" y="10058407"/>
                </a:lnTo>
                <a:cubicBezTo>
                  <a:pt x="3890685" y="10020270"/>
                  <a:pt x="3859698" y="10013120"/>
                  <a:pt x="3821561" y="10020270"/>
                </a:cubicBezTo>
                <a:cubicBezTo>
                  <a:pt x="3798916" y="10027421"/>
                  <a:pt x="3783423" y="10020270"/>
                  <a:pt x="3783423" y="10051256"/>
                </a:cubicBezTo>
                <a:cubicBezTo>
                  <a:pt x="3776272" y="10058407"/>
                  <a:pt x="3767930" y="10051256"/>
                  <a:pt x="3760779" y="10051256"/>
                </a:cubicBezTo>
                <a:cubicBezTo>
                  <a:pt x="3736943" y="10035763"/>
                  <a:pt x="3729792" y="10042914"/>
                  <a:pt x="3722641" y="10073899"/>
                </a:cubicBezTo>
                <a:cubicBezTo>
                  <a:pt x="3722641" y="10089392"/>
                  <a:pt x="3714299" y="10096543"/>
                  <a:pt x="3698805" y="10096543"/>
                </a:cubicBezTo>
                <a:cubicBezTo>
                  <a:pt x="3653517" y="10081050"/>
                  <a:pt x="3630872" y="10104885"/>
                  <a:pt x="3607036" y="10143021"/>
                </a:cubicBezTo>
                <a:cubicBezTo>
                  <a:pt x="3584392" y="10127528"/>
                  <a:pt x="3577241" y="10104885"/>
                  <a:pt x="3561748" y="10089392"/>
                </a:cubicBezTo>
                <a:cubicBezTo>
                  <a:pt x="3539104" y="10065557"/>
                  <a:pt x="3523610" y="10065557"/>
                  <a:pt x="3515268" y="10096543"/>
                </a:cubicBezTo>
                <a:cubicBezTo>
                  <a:pt x="3508117" y="10119186"/>
                  <a:pt x="3500966" y="10143021"/>
                  <a:pt x="3492623" y="10165664"/>
                </a:cubicBezTo>
                <a:cubicBezTo>
                  <a:pt x="3485473" y="10181157"/>
                  <a:pt x="3477130" y="10181157"/>
                  <a:pt x="3469979" y="10165664"/>
                </a:cubicBezTo>
                <a:cubicBezTo>
                  <a:pt x="3454486" y="10143021"/>
                  <a:pt x="3438992" y="10119186"/>
                  <a:pt x="3416348" y="10096543"/>
                </a:cubicBezTo>
                <a:cubicBezTo>
                  <a:pt x="3400855" y="10065557"/>
                  <a:pt x="3378210" y="10042914"/>
                  <a:pt x="3355566" y="10020270"/>
                </a:cubicBezTo>
                <a:cubicBezTo>
                  <a:pt x="3347224" y="10004778"/>
                  <a:pt x="3331730" y="9989285"/>
                  <a:pt x="3309086" y="9997627"/>
                </a:cubicBezTo>
                <a:cubicBezTo>
                  <a:pt x="3301935" y="10004778"/>
                  <a:pt x="3293593" y="9997627"/>
                  <a:pt x="3286442" y="9989285"/>
                </a:cubicBezTo>
                <a:cubicBezTo>
                  <a:pt x="3224468" y="9935656"/>
                  <a:pt x="3156535" y="9883219"/>
                  <a:pt x="3094562" y="9829590"/>
                </a:cubicBezTo>
                <a:cubicBezTo>
                  <a:pt x="3079068" y="9805755"/>
                  <a:pt x="3056424" y="9791454"/>
                  <a:pt x="3040931" y="9783111"/>
                </a:cubicBezTo>
                <a:cubicBezTo>
                  <a:pt x="2980149" y="9744975"/>
                  <a:pt x="2933668" y="9699688"/>
                  <a:pt x="2872887" y="9653210"/>
                </a:cubicBezTo>
                <a:cubicBezTo>
                  <a:pt x="2834749" y="9622224"/>
                  <a:pt x="2812105" y="9584088"/>
                  <a:pt x="2796611" y="9545952"/>
                </a:cubicBezTo>
                <a:cubicBezTo>
                  <a:pt x="2781118" y="9516158"/>
                  <a:pt x="2765624" y="9507816"/>
                  <a:pt x="2742980" y="9500666"/>
                </a:cubicBezTo>
                <a:cubicBezTo>
                  <a:pt x="2696500" y="9485173"/>
                  <a:pt x="2658362" y="9469680"/>
                  <a:pt x="2635718" y="9431544"/>
                </a:cubicBezTo>
                <a:cubicBezTo>
                  <a:pt x="2620225" y="9416051"/>
                  <a:pt x="2604731" y="9416051"/>
                  <a:pt x="2590430" y="9408900"/>
                </a:cubicBezTo>
                <a:cubicBezTo>
                  <a:pt x="2574936" y="9408900"/>
                  <a:pt x="2559443" y="9400558"/>
                  <a:pt x="2552292" y="9385065"/>
                </a:cubicBezTo>
                <a:cubicBezTo>
                  <a:pt x="2512962" y="9339779"/>
                  <a:pt x="2483167" y="9286150"/>
                  <a:pt x="2490318" y="9225370"/>
                </a:cubicBezTo>
                <a:cubicBezTo>
                  <a:pt x="2490318" y="9194385"/>
                  <a:pt x="2490318" y="9156249"/>
                  <a:pt x="2490318" y="9125263"/>
                </a:cubicBezTo>
                <a:cubicBezTo>
                  <a:pt x="2490318" y="9056141"/>
                  <a:pt x="2483167" y="8995362"/>
                  <a:pt x="2505812" y="8926240"/>
                </a:cubicBezTo>
                <a:cubicBezTo>
                  <a:pt x="2528456" y="8964376"/>
                  <a:pt x="2528456" y="8995362"/>
                  <a:pt x="2521305" y="9026347"/>
                </a:cubicBezTo>
                <a:cubicBezTo>
                  <a:pt x="2512962" y="9071634"/>
                  <a:pt x="2528456" y="9125263"/>
                  <a:pt x="2543949" y="9171741"/>
                </a:cubicBezTo>
                <a:cubicBezTo>
                  <a:pt x="2552292" y="9194385"/>
                  <a:pt x="2574936" y="9209877"/>
                  <a:pt x="2597580" y="9225370"/>
                </a:cubicBezTo>
                <a:lnTo>
                  <a:pt x="2613074" y="9225370"/>
                </a:lnTo>
                <a:cubicBezTo>
                  <a:pt x="2613074" y="9217028"/>
                  <a:pt x="2613074" y="9209877"/>
                  <a:pt x="2613074" y="9209877"/>
                </a:cubicBezTo>
                <a:cubicBezTo>
                  <a:pt x="2597580" y="9186042"/>
                  <a:pt x="2590430" y="9163399"/>
                  <a:pt x="2574936" y="9140756"/>
                </a:cubicBezTo>
                <a:cubicBezTo>
                  <a:pt x="2559443" y="9125263"/>
                  <a:pt x="2552292" y="9109770"/>
                  <a:pt x="2559443" y="9094277"/>
                </a:cubicBezTo>
                <a:cubicBezTo>
                  <a:pt x="2582087" y="9048991"/>
                  <a:pt x="2566594" y="9010854"/>
                  <a:pt x="2559443" y="8972718"/>
                </a:cubicBezTo>
                <a:cubicBezTo>
                  <a:pt x="2559443" y="8941733"/>
                  <a:pt x="2552292" y="8910747"/>
                  <a:pt x="2552292" y="8888104"/>
                </a:cubicBezTo>
                <a:cubicBezTo>
                  <a:pt x="2543949" y="8865460"/>
                  <a:pt x="2536798" y="8842817"/>
                  <a:pt x="2559443" y="8818982"/>
                </a:cubicBezTo>
                <a:cubicBezTo>
                  <a:pt x="2574936" y="8811832"/>
                  <a:pt x="2566594" y="8796339"/>
                  <a:pt x="2566594" y="8789188"/>
                </a:cubicBezTo>
                <a:cubicBezTo>
                  <a:pt x="2582087" y="8650945"/>
                  <a:pt x="2582087" y="8513893"/>
                  <a:pt x="2597580" y="8375650"/>
                </a:cubicBezTo>
                <a:cubicBezTo>
                  <a:pt x="2613074" y="8268392"/>
                  <a:pt x="2613074" y="8153983"/>
                  <a:pt x="2628567" y="8039574"/>
                </a:cubicBezTo>
                <a:cubicBezTo>
                  <a:pt x="2613074" y="8055068"/>
                  <a:pt x="2613074" y="8077711"/>
                  <a:pt x="2590430" y="8077711"/>
                </a:cubicBezTo>
                <a:cubicBezTo>
                  <a:pt x="2620225" y="8001438"/>
                  <a:pt x="2620225" y="7932317"/>
                  <a:pt x="2628567" y="7856044"/>
                </a:cubicBezTo>
                <a:cubicBezTo>
                  <a:pt x="2635718" y="7786923"/>
                  <a:pt x="2644061" y="7726144"/>
                  <a:pt x="2651211" y="7657022"/>
                </a:cubicBezTo>
                <a:cubicBezTo>
                  <a:pt x="2666705" y="7534271"/>
                  <a:pt x="2673856" y="7404370"/>
                  <a:pt x="2696500" y="7281619"/>
                </a:cubicBezTo>
                <a:cubicBezTo>
                  <a:pt x="2720336" y="7120732"/>
                  <a:pt x="2742980" y="6961037"/>
                  <a:pt x="2773967" y="6793000"/>
                </a:cubicBezTo>
                <a:cubicBezTo>
                  <a:pt x="2812105" y="6540348"/>
                  <a:pt x="2850242" y="6279354"/>
                  <a:pt x="2895531" y="6027894"/>
                </a:cubicBezTo>
                <a:cubicBezTo>
                  <a:pt x="2933668" y="5790735"/>
                  <a:pt x="2972998" y="5560726"/>
                  <a:pt x="3011136" y="5331909"/>
                </a:cubicBezTo>
                <a:cubicBezTo>
                  <a:pt x="3033780" y="5178173"/>
                  <a:pt x="3049273" y="5032779"/>
                  <a:pt x="3071917" y="4880234"/>
                </a:cubicBezTo>
                <a:cubicBezTo>
                  <a:pt x="3102904" y="4703855"/>
                  <a:pt x="3125548" y="4528667"/>
                  <a:pt x="3156535" y="4345137"/>
                </a:cubicBezTo>
                <a:cubicBezTo>
                  <a:pt x="3194673" y="4175907"/>
                  <a:pt x="3217317" y="4007870"/>
                  <a:pt x="3239961" y="3832682"/>
                </a:cubicBezTo>
                <a:cubicBezTo>
                  <a:pt x="3278099" y="3625317"/>
                  <a:pt x="3317429" y="3419143"/>
                  <a:pt x="3355566" y="3212970"/>
                </a:cubicBezTo>
                <a:cubicBezTo>
                  <a:pt x="3400855" y="2929332"/>
                  <a:pt x="3454486" y="2654037"/>
                  <a:pt x="3508117" y="2371591"/>
                </a:cubicBezTo>
                <a:cubicBezTo>
                  <a:pt x="3515268" y="2333455"/>
                  <a:pt x="3523610" y="2294127"/>
                  <a:pt x="3530761" y="2248841"/>
                </a:cubicBezTo>
                <a:cubicBezTo>
                  <a:pt x="3530761" y="2226197"/>
                  <a:pt x="3515268" y="2210704"/>
                  <a:pt x="3492623" y="2217855"/>
                </a:cubicBezTo>
                <a:cubicBezTo>
                  <a:pt x="3469979" y="2226197"/>
                  <a:pt x="3447335" y="2226197"/>
                  <a:pt x="3423499" y="2226197"/>
                </a:cubicBezTo>
                <a:cubicBezTo>
                  <a:pt x="3347224" y="2226197"/>
                  <a:pt x="3270948" y="2210704"/>
                  <a:pt x="3194673" y="2217855"/>
                </a:cubicBezTo>
                <a:cubicBezTo>
                  <a:pt x="3102904" y="2233348"/>
                  <a:pt x="3002793" y="2217855"/>
                  <a:pt x="2911024" y="2248841"/>
                </a:cubicBezTo>
                <a:cubicBezTo>
                  <a:pt x="2880037" y="2264334"/>
                  <a:pt x="2841900" y="2264334"/>
                  <a:pt x="2803762" y="2255991"/>
                </a:cubicBezTo>
                <a:cubicBezTo>
                  <a:pt x="2758474" y="2248841"/>
                  <a:pt x="2704843" y="2264334"/>
                  <a:pt x="2658362" y="2264334"/>
                </a:cubicBezTo>
                <a:cubicBezTo>
                  <a:pt x="2574936" y="2271484"/>
                  <a:pt x="2490318" y="2279826"/>
                  <a:pt x="2414043" y="2294127"/>
                </a:cubicBezTo>
                <a:cubicBezTo>
                  <a:pt x="2353261" y="2309620"/>
                  <a:pt x="2291287" y="2325113"/>
                  <a:pt x="2230505" y="2325113"/>
                </a:cubicBezTo>
                <a:cubicBezTo>
                  <a:pt x="2207861" y="2325113"/>
                  <a:pt x="2176875" y="2325113"/>
                  <a:pt x="2154230" y="2347756"/>
                </a:cubicBezTo>
                <a:cubicBezTo>
                  <a:pt x="2138737" y="2356099"/>
                  <a:pt x="2131586" y="2356099"/>
                  <a:pt x="2116093" y="2356099"/>
                </a:cubicBezTo>
                <a:cubicBezTo>
                  <a:pt x="2039817" y="2347756"/>
                  <a:pt x="1970693" y="2363249"/>
                  <a:pt x="1901568" y="2378742"/>
                </a:cubicBezTo>
                <a:cubicBezTo>
                  <a:pt x="1825293" y="2385893"/>
                  <a:pt x="1756168" y="2394235"/>
                  <a:pt x="1687044" y="2401385"/>
                </a:cubicBezTo>
                <a:cubicBezTo>
                  <a:pt x="1664400" y="2401385"/>
                  <a:pt x="1648906" y="2401385"/>
                  <a:pt x="1633413" y="2409727"/>
                </a:cubicBezTo>
                <a:cubicBezTo>
                  <a:pt x="1617919" y="2409727"/>
                  <a:pt x="1610769" y="2409727"/>
                  <a:pt x="1610769" y="2416878"/>
                </a:cubicBezTo>
                <a:cubicBezTo>
                  <a:pt x="1617919" y="2447864"/>
                  <a:pt x="1603618" y="2447864"/>
                  <a:pt x="1588125" y="2463356"/>
                </a:cubicBezTo>
                <a:cubicBezTo>
                  <a:pt x="1511849" y="2531286"/>
                  <a:pt x="1420080" y="2531286"/>
                  <a:pt x="1319969" y="2539629"/>
                </a:cubicBezTo>
                <a:cubicBezTo>
                  <a:pt x="1250845" y="2539629"/>
                  <a:pt x="1190063" y="2539629"/>
                  <a:pt x="1120938" y="2546779"/>
                </a:cubicBezTo>
                <a:cubicBezTo>
                  <a:pt x="1091143" y="2555121"/>
                  <a:pt x="1060156" y="2555121"/>
                  <a:pt x="1037512" y="2555121"/>
                </a:cubicBezTo>
                <a:cubicBezTo>
                  <a:pt x="999375" y="2562272"/>
                  <a:pt x="961237" y="2570614"/>
                  <a:pt x="921907" y="2593258"/>
                </a:cubicBezTo>
                <a:cubicBezTo>
                  <a:pt x="869468" y="2623051"/>
                  <a:pt x="800344" y="2623051"/>
                  <a:pt x="731219" y="2631394"/>
                </a:cubicBezTo>
                <a:cubicBezTo>
                  <a:pt x="700232" y="2638544"/>
                  <a:pt x="670437" y="2638544"/>
                  <a:pt x="639450" y="2646886"/>
                </a:cubicBezTo>
                <a:cubicBezTo>
                  <a:pt x="554833" y="2662379"/>
                  <a:pt x="485708" y="2638544"/>
                  <a:pt x="417775" y="2584915"/>
                </a:cubicBezTo>
                <a:cubicBezTo>
                  <a:pt x="379638" y="2555121"/>
                  <a:pt x="340308" y="2531286"/>
                  <a:pt x="287869" y="2539629"/>
                </a:cubicBezTo>
                <a:cubicBezTo>
                  <a:pt x="264033" y="2539629"/>
                  <a:pt x="248539" y="2524136"/>
                  <a:pt x="225895" y="2516985"/>
                </a:cubicBezTo>
                <a:cubicBezTo>
                  <a:pt x="203251" y="2493150"/>
                  <a:pt x="180607" y="2470507"/>
                  <a:pt x="156771" y="2455014"/>
                </a:cubicBezTo>
                <a:cubicBezTo>
                  <a:pt x="156771" y="2447864"/>
                  <a:pt x="156771" y="2447864"/>
                  <a:pt x="149620" y="2439521"/>
                </a:cubicBezTo>
                <a:cubicBezTo>
                  <a:pt x="126976" y="2409727"/>
                  <a:pt x="134126" y="2286977"/>
                  <a:pt x="156771" y="2255991"/>
                </a:cubicBezTo>
                <a:cubicBezTo>
                  <a:pt x="203251" y="2179719"/>
                  <a:pt x="187757" y="2095104"/>
                  <a:pt x="118633" y="2049818"/>
                </a:cubicBezTo>
                <a:cubicBezTo>
                  <a:pt x="65002" y="2011681"/>
                  <a:pt x="57851" y="1980696"/>
                  <a:pt x="88838" y="1919917"/>
                </a:cubicBezTo>
                <a:cubicBezTo>
                  <a:pt x="111482" y="1881780"/>
                  <a:pt x="104332" y="1850795"/>
                  <a:pt x="88838" y="1812659"/>
                </a:cubicBezTo>
                <a:cubicBezTo>
                  <a:pt x="80495" y="1781673"/>
                  <a:pt x="65002" y="1751879"/>
                  <a:pt x="73344" y="1720894"/>
                </a:cubicBezTo>
                <a:cubicBezTo>
                  <a:pt x="73344" y="1713743"/>
                  <a:pt x="73344" y="1713743"/>
                  <a:pt x="73344" y="1705401"/>
                </a:cubicBezTo>
                <a:cubicBezTo>
                  <a:pt x="50700" y="1660114"/>
                  <a:pt x="42358" y="1606485"/>
                  <a:pt x="19714" y="1560007"/>
                </a:cubicBezTo>
                <a:cubicBezTo>
                  <a:pt x="-2931" y="1506378"/>
                  <a:pt x="-2931" y="1461091"/>
                  <a:pt x="4220" y="1407462"/>
                </a:cubicBezTo>
                <a:cubicBezTo>
                  <a:pt x="12563" y="1338340"/>
                  <a:pt x="19714" y="1269219"/>
                  <a:pt x="12563" y="1192946"/>
                </a:cubicBezTo>
                <a:cubicBezTo>
                  <a:pt x="4220" y="1154810"/>
                  <a:pt x="19714" y="1109524"/>
                  <a:pt x="26864" y="1063045"/>
                </a:cubicBezTo>
                <a:cubicBezTo>
                  <a:pt x="35207" y="1024909"/>
                  <a:pt x="50700" y="986773"/>
                  <a:pt x="57851" y="955787"/>
                </a:cubicBezTo>
                <a:cubicBezTo>
                  <a:pt x="73344" y="895008"/>
                  <a:pt x="80495" y="833037"/>
                  <a:pt x="65002" y="772257"/>
                </a:cubicBezTo>
                <a:cubicBezTo>
                  <a:pt x="65002" y="765107"/>
                  <a:pt x="65002" y="756764"/>
                  <a:pt x="65002" y="749614"/>
                </a:cubicBezTo>
                <a:cubicBezTo>
                  <a:pt x="80495" y="695985"/>
                  <a:pt x="73344" y="642356"/>
                  <a:pt x="73344" y="588727"/>
                </a:cubicBezTo>
                <a:cubicBezTo>
                  <a:pt x="73344" y="504112"/>
                  <a:pt x="80495" y="420689"/>
                  <a:pt x="118633" y="344417"/>
                </a:cubicBezTo>
                <a:cubicBezTo>
                  <a:pt x="134126" y="297939"/>
                  <a:pt x="142469" y="252652"/>
                  <a:pt x="156771" y="214516"/>
                </a:cubicBezTo>
                <a:cubicBezTo>
                  <a:pt x="172264" y="190681"/>
                  <a:pt x="165113" y="168038"/>
                  <a:pt x="156771" y="145394"/>
                </a:cubicBezTo>
                <a:cubicBezTo>
                  <a:pt x="156771" y="98916"/>
                  <a:pt x="142469" y="60780"/>
                  <a:pt x="156771" y="15493"/>
                </a:cubicBezTo>
                <a:cubicBezTo>
                  <a:pt x="172264" y="15493"/>
                  <a:pt x="172264" y="30986"/>
                  <a:pt x="187757" y="38136"/>
                </a:cubicBezTo>
                <a:cubicBezTo>
                  <a:pt x="196100" y="22644"/>
                  <a:pt x="203251" y="7151"/>
                  <a:pt x="225895" y="0"/>
                </a:cubicBezTo>
                <a:close/>
              </a:path>
            </a:pathLst>
          </a:custGeom>
          <a:solidFill>
            <a:schemeClr val="tx1">
              <a:lumMod val="20000"/>
              <a:lumOff val="80000"/>
            </a:schemeClr>
          </a:solidFill>
          <a:effectLst/>
        </p:spPr>
        <p:txBody>
          <a:bodyPr wrap="square">
            <a:noAutofit/>
          </a:bodyPr>
          <a:lstStyle>
            <a:lvl1pPr marL="0" indent="0">
              <a:buNone/>
              <a:defRPr sz="1545">
                <a:ln>
                  <a:noFill/>
                </a:ln>
                <a:solidFill>
                  <a:schemeClr val="bg1">
                    <a:lumMod val="85000"/>
                  </a:schemeClr>
                </a:solidFill>
                <a:latin typeface="Lato Light" charset="0"/>
                <a:ea typeface="Lato Light" charset="0"/>
                <a:cs typeface="Lato Light" charset="0"/>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0000" y="268350"/>
            <a:ext cx="7763470" cy="974228"/>
          </a:xfrm>
        </p:spPr>
        <p:txBody>
          <a:bodyPr/>
          <a:lstStyle/>
          <a:p>
            <a:r>
              <a:rPr lang="en-US"/>
              <a:t>Click to edit Master title style</a:t>
            </a:r>
            <a:endParaRPr lang="en-US"/>
          </a:p>
        </p:txBody>
      </p:sp>
      <p:sp>
        <p:nvSpPr>
          <p:cNvPr id="3" name="Text Placeholder 2"/>
          <p:cNvSpPr>
            <a:spLocks noGrp="1"/>
          </p:cNvSpPr>
          <p:nvPr>
            <p:ph type="body" idx="1"/>
          </p:nvPr>
        </p:nvSpPr>
        <p:spPr>
          <a:xfrm>
            <a:off x="620000" y="1235577"/>
            <a:ext cx="3807897" cy="605537"/>
          </a:xfrm>
        </p:spPr>
        <p:txBody>
          <a:bodyPr anchor="b"/>
          <a:lstStyle>
            <a:lvl1pPr marL="0" indent="0">
              <a:buNone/>
              <a:defRPr sz="1765" b="1"/>
            </a:lvl1pPr>
            <a:lvl2pPr marL="335915" indent="0">
              <a:buNone/>
              <a:defRPr sz="1470" b="1"/>
            </a:lvl2pPr>
            <a:lvl3pPr marL="671830" indent="0">
              <a:buNone/>
              <a:defRPr sz="1325" b="1"/>
            </a:lvl3pPr>
            <a:lvl4pPr marL="1008380"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8590" indent="0">
              <a:buNone/>
              <a:defRPr sz="1175" b="1"/>
            </a:lvl9pPr>
          </a:lstStyle>
          <a:p>
            <a:pPr lvl="0"/>
            <a:r>
              <a:rPr lang="en-US"/>
              <a:t>Click to edit Master text styles</a:t>
            </a:r>
            <a:endParaRPr lang="en-US"/>
          </a:p>
        </p:txBody>
      </p:sp>
      <p:sp>
        <p:nvSpPr>
          <p:cNvPr id="4" name="Content Placeholder 3"/>
          <p:cNvSpPr>
            <a:spLocks noGrp="1"/>
          </p:cNvSpPr>
          <p:nvPr>
            <p:ph sz="half" idx="2"/>
          </p:nvPr>
        </p:nvSpPr>
        <p:spPr>
          <a:xfrm>
            <a:off x="620000" y="1841114"/>
            <a:ext cx="3807897" cy="27080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556819" y="1235577"/>
            <a:ext cx="3826651" cy="605537"/>
          </a:xfrm>
        </p:spPr>
        <p:txBody>
          <a:bodyPr anchor="b"/>
          <a:lstStyle>
            <a:lvl1pPr marL="0" indent="0">
              <a:buNone/>
              <a:defRPr sz="1765" b="1"/>
            </a:lvl1pPr>
            <a:lvl2pPr marL="335915" indent="0">
              <a:buNone/>
              <a:defRPr sz="1470" b="1"/>
            </a:lvl2pPr>
            <a:lvl3pPr marL="671830" indent="0">
              <a:buNone/>
              <a:defRPr sz="1325" b="1"/>
            </a:lvl3pPr>
            <a:lvl4pPr marL="1008380"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8590" indent="0">
              <a:buNone/>
              <a:defRPr sz="1175" b="1"/>
            </a:lvl9pPr>
          </a:lstStyle>
          <a:p>
            <a:pPr lvl="0"/>
            <a:r>
              <a:rPr lang="en-US"/>
              <a:t>Click to edit Master text styles</a:t>
            </a:r>
            <a:endParaRPr lang="en-US"/>
          </a:p>
        </p:txBody>
      </p:sp>
      <p:sp>
        <p:nvSpPr>
          <p:cNvPr id="6" name="Content Placeholder 5"/>
          <p:cNvSpPr>
            <a:spLocks noGrp="1"/>
          </p:cNvSpPr>
          <p:nvPr>
            <p:ph sz="quarter" idx="4"/>
          </p:nvPr>
        </p:nvSpPr>
        <p:spPr>
          <a:xfrm>
            <a:off x="4556819" y="1841114"/>
            <a:ext cx="3826651" cy="27080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8" name="Footer Placeholder 7"/>
          <p:cNvSpPr>
            <a:spLocks noGrp="1"/>
          </p:cNvSpPr>
          <p:nvPr>
            <p:ph type="ftr" sz="quarter" idx="11"/>
          </p:nvPr>
        </p:nvSpPr>
        <p:spPr/>
        <p:txBody>
          <a:bodyPr/>
          <a:lstStyle/>
          <a:p>
            <a:endParaRPr lang="en-US">
              <a:solidFill>
                <a:srgbClr val="656D78">
                  <a:tint val="75000"/>
                </a:srgbClr>
              </a:solidFill>
            </a:endParaRPr>
          </a:p>
        </p:txBody>
      </p:sp>
      <p:sp>
        <p:nvSpPr>
          <p:cNvPr id="9" name="Slide Number Placeholder 8"/>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
        <p:nvSpPr>
          <p:cNvPr id="11" name="TextBox 10"/>
          <p:cNvSpPr txBox="1"/>
          <p:nvPr userDrawn="1"/>
        </p:nvSpPr>
        <p:spPr>
          <a:xfrm>
            <a:off x="1620322" y="4536324"/>
            <a:ext cx="1440159" cy="118430"/>
          </a:xfrm>
          <a:prstGeom prst="rect">
            <a:avLst/>
          </a:prstGeom>
          <a:noFill/>
        </p:spPr>
        <p:txBody>
          <a:bodyPr wrap="square" rtlCol="0">
            <a:spAutoFit/>
          </a:bodyPr>
          <a:lstStyle/>
          <a:p>
            <a:pPr eaLnBrk="1" fontAlgn="auto" hangingPunct="1">
              <a:lnSpc>
                <a:spcPct val="200000"/>
              </a:lnSpc>
              <a:spcBef>
                <a:spcPts val="0"/>
              </a:spcBef>
              <a:spcAft>
                <a:spcPts val="0"/>
              </a:spcAft>
            </a:pPr>
            <a:r>
              <a:rPr lang="zh-CN" altLang="en-US" sz="100" dirty="0">
                <a:solidFill>
                  <a:prstClr val="black"/>
                </a:solidFill>
                <a:latin typeface="微软雅黑" panose="020B0503020204020204" pitchFamily="34" charset="-122"/>
                <a:ea typeface="微软雅黑" panose="020B0503020204020204" pitchFamily="34" charset="-122"/>
                <a:hlinkClick r:id="rId2"/>
              </a:rPr>
              <a:t>行业</a:t>
            </a: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lIns="80229" tIns="40115" rIns="80229" bIns="40115"/>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0056" y="1176073"/>
            <a:ext cx="8101013" cy="3326374"/>
          </a:xfrm>
          <a:prstGeom prst="rect">
            <a:avLst/>
          </a:prstGeom>
        </p:spPr>
        <p:txBody>
          <a:bodyPr vert="eaVert" lIns="80229" tIns="40115" rIns="80229" bIns="40115"/>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pPr defTabSz="802005" eaLnBrk="1" fontAlgn="auto" hangingPunct="1">
              <a:spcBef>
                <a:spcPts val="0"/>
              </a:spcBef>
              <a:spcAft>
                <a:spcPts val="0"/>
              </a:spcAft>
            </a:pPr>
            <a:fld id="{2E3AAC11-D570-4EA9-AFC0-30FB72BA45EB}" type="datetimeFigureOut">
              <a:rPr lang="zh-CN" altLang="en-US" sz="1600" smtClean="0">
                <a:solidFill>
                  <a:prstClr val="black"/>
                </a:solidFill>
                <a:latin typeface="Calibri" panose="020F0502020204030204"/>
                <a:ea typeface="宋体" panose="02010600030101010101" pitchFamily="2" charset="-122"/>
              </a:rPr>
            </a:fld>
            <a:endParaRPr lang="zh-CN" altLang="en-US" sz="16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pPr defTabSz="802005" eaLnBrk="1" fontAlgn="auto" hangingPunct="1">
              <a:spcBef>
                <a:spcPts val="0"/>
              </a:spcBef>
              <a:spcAft>
                <a:spcPts val="0"/>
              </a:spcAft>
            </a:pPr>
            <a:endParaRPr lang="zh-CN" altLang="en-US" sz="16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pPr defTabSz="802005" eaLnBrk="1" fontAlgn="auto" hangingPunct="1">
              <a:spcBef>
                <a:spcPts val="0"/>
              </a:spcBef>
              <a:spcAft>
                <a:spcPts val="0"/>
              </a:spcAft>
            </a:pPr>
            <a:fld id="{55ECCFAA-F4FB-487C-9F1E-C8836D0C3DC9}" type="slidenum">
              <a:rPr lang="zh-CN" altLang="en-US" sz="1600" smtClean="0">
                <a:solidFill>
                  <a:prstClr val="black"/>
                </a:solidFill>
                <a:latin typeface="Calibri" panose="020F0502020204030204"/>
                <a:ea typeface="宋体" panose="02010600030101010101" pitchFamily="2" charset="-122"/>
              </a:rPr>
            </a:fld>
            <a:endParaRPr lang="zh-CN" altLang="en-US" sz="16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a:prstGeom prst="rect">
            <a:avLst/>
          </a:prstGeom>
        </p:spPr>
        <p:txBody>
          <a:bodyPr vert="eaVert" lIns="80229" tIns="40115" rIns="80229" bIns="40115"/>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0056" y="201847"/>
            <a:ext cx="5925741" cy="4300600"/>
          </a:xfrm>
          <a:prstGeom prst="rect">
            <a:avLst/>
          </a:prstGeom>
        </p:spPr>
        <p:txBody>
          <a:bodyPr vert="eaVert" lIns="80229" tIns="40115" rIns="80229" bIns="40115"/>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pPr defTabSz="802005" eaLnBrk="1" fontAlgn="auto" hangingPunct="1">
              <a:spcBef>
                <a:spcPts val="0"/>
              </a:spcBef>
              <a:spcAft>
                <a:spcPts val="0"/>
              </a:spcAft>
            </a:pPr>
            <a:fld id="{2E3AAC11-D570-4EA9-AFC0-30FB72BA45EB}" type="datetimeFigureOut">
              <a:rPr lang="zh-CN" altLang="en-US" sz="1600" smtClean="0">
                <a:solidFill>
                  <a:prstClr val="black"/>
                </a:solidFill>
                <a:latin typeface="Calibri" panose="020F0502020204030204"/>
                <a:ea typeface="宋体" panose="02010600030101010101" pitchFamily="2" charset="-122"/>
              </a:rPr>
            </a:fld>
            <a:endParaRPr lang="zh-CN" altLang="en-US" sz="16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pPr defTabSz="802005" eaLnBrk="1" fontAlgn="auto" hangingPunct="1">
              <a:spcBef>
                <a:spcPts val="0"/>
              </a:spcBef>
              <a:spcAft>
                <a:spcPts val="0"/>
              </a:spcAft>
            </a:pPr>
            <a:endParaRPr lang="zh-CN" altLang="en-US" sz="16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pPr defTabSz="802005" eaLnBrk="1" fontAlgn="auto" hangingPunct="1">
              <a:spcBef>
                <a:spcPts val="0"/>
              </a:spcBef>
              <a:spcAft>
                <a:spcPts val="0"/>
              </a:spcAft>
            </a:pPr>
            <a:fld id="{55ECCFAA-F4FB-487C-9F1E-C8836D0C3DC9}" type="slidenum">
              <a:rPr lang="zh-CN" altLang="en-US" sz="1600" smtClean="0">
                <a:solidFill>
                  <a:prstClr val="black"/>
                </a:solidFill>
                <a:latin typeface="Calibri" panose="020F0502020204030204"/>
                <a:ea typeface="宋体" panose="02010600030101010101" pitchFamily="2" charset="-122"/>
              </a:rPr>
            </a:fld>
            <a:endParaRPr lang="zh-CN" altLang="en-US" sz="16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4" name="Footer Placeholder 3"/>
          <p:cNvSpPr>
            <a:spLocks noGrp="1"/>
          </p:cNvSpPr>
          <p:nvPr>
            <p:ph type="ftr" sz="quarter" idx="11"/>
          </p:nvPr>
        </p:nvSpPr>
        <p:spPr/>
        <p:txBody>
          <a:bodyPr/>
          <a:lstStyle/>
          <a:p>
            <a:endParaRPr lang="en-US">
              <a:solidFill>
                <a:srgbClr val="656D78">
                  <a:tint val="75000"/>
                </a:srgbClr>
              </a:solidFill>
            </a:endParaRPr>
          </a:p>
        </p:txBody>
      </p:sp>
      <p:sp>
        <p:nvSpPr>
          <p:cNvPr id="5" name="Slide Number Placeholder 4"/>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3" name="Footer Placeholder 2"/>
          <p:cNvSpPr>
            <a:spLocks noGrp="1"/>
          </p:cNvSpPr>
          <p:nvPr>
            <p:ph type="ftr" sz="quarter" idx="11"/>
          </p:nvPr>
        </p:nvSpPr>
        <p:spPr/>
        <p:txBody>
          <a:bodyPr/>
          <a:lstStyle/>
          <a:p>
            <a:endParaRPr lang="en-US">
              <a:solidFill>
                <a:srgbClr val="656D78">
                  <a:tint val="75000"/>
                </a:srgbClr>
              </a:solidFill>
            </a:endParaRPr>
          </a:p>
        </p:txBody>
      </p:sp>
      <p:sp>
        <p:nvSpPr>
          <p:cNvPr id="4" name="Slide Number Placeholder 3"/>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0"/>
            </a:lvl1pPr>
          </a:lstStyle>
          <a:p>
            <a:r>
              <a:rPr lang="en-US"/>
              <a:t>Click to edit Master title style</a:t>
            </a:r>
            <a:endParaRPr lang="en-US"/>
          </a:p>
        </p:txBody>
      </p:sp>
      <p:sp>
        <p:nvSpPr>
          <p:cNvPr id="3" name="Content Placeholder 2"/>
          <p:cNvSpPr>
            <a:spLocks noGrp="1"/>
          </p:cNvSpPr>
          <p:nvPr>
            <p:ph idx="1"/>
          </p:nvPr>
        </p:nvSpPr>
        <p:spPr>
          <a:xfrm>
            <a:off x="3826650" y="725712"/>
            <a:ext cx="4556820" cy="3581889"/>
          </a:xfrm>
        </p:spPr>
        <p:txBody>
          <a:bodyPr/>
          <a:lstStyle>
            <a:lvl1pPr>
              <a:defRPr sz="2350"/>
            </a:lvl1pPr>
            <a:lvl2pPr>
              <a:defRPr sz="2060"/>
            </a:lvl2pPr>
            <a:lvl3pPr>
              <a:defRPr sz="1765"/>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5"/>
            </a:lvl1pPr>
            <a:lvl2pPr marL="335915" indent="0">
              <a:buNone/>
              <a:defRPr sz="1030"/>
            </a:lvl2pPr>
            <a:lvl3pPr marL="671830" indent="0">
              <a:buNone/>
              <a:defRPr sz="880"/>
            </a:lvl3pPr>
            <a:lvl4pPr marL="1008380"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8590" indent="0">
              <a:buNone/>
              <a:defRPr sz="7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6" name="Footer Placeholder 5"/>
          <p:cNvSpPr>
            <a:spLocks noGrp="1"/>
          </p:cNvSpPr>
          <p:nvPr>
            <p:ph type="ftr" sz="quarter" idx="11"/>
          </p:nvPr>
        </p:nvSpPr>
        <p:spPr/>
        <p:txBody>
          <a:bodyPr/>
          <a:lstStyle/>
          <a:p>
            <a:endParaRPr lang="en-US">
              <a:solidFill>
                <a:srgbClr val="656D78">
                  <a:tint val="75000"/>
                </a:srgbClr>
              </a:solidFill>
            </a:endParaRPr>
          </a:p>
        </p:txBody>
      </p:sp>
      <p:sp>
        <p:nvSpPr>
          <p:cNvPr id="7" name="Slide Number Placeholder 6"/>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0"/>
            </a:lvl1pPr>
          </a:lstStyle>
          <a:p>
            <a:r>
              <a:rPr lang="en-US"/>
              <a:t>Click to edit Master title style</a:t>
            </a:r>
            <a:endParaRPr lang="en-US"/>
          </a:p>
        </p:txBody>
      </p:sp>
      <p:sp>
        <p:nvSpPr>
          <p:cNvPr id="3" name="Picture Placeholder 2"/>
          <p:cNvSpPr>
            <a:spLocks noGrp="1"/>
          </p:cNvSpPr>
          <p:nvPr>
            <p:ph type="pic" idx="1"/>
          </p:nvPr>
        </p:nvSpPr>
        <p:spPr>
          <a:xfrm>
            <a:off x="3826650" y="725712"/>
            <a:ext cx="4556820" cy="3581889"/>
          </a:xfrm>
        </p:spPr>
        <p:txBody>
          <a:bodyPr/>
          <a:lstStyle>
            <a:lvl1pPr marL="0" indent="0">
              <a:buNone/>
              <a:defRPr sz="2350"/>
            </a:lvl1pPr>
            <a:lvl2pPr marL="335915" indent="0">
              <a:buNone/>
              <a:defRPr sz="2060"/>
            </a:lvl2pPr>
            <a:lvl3pPr marL="671830" indent="0">
              <a:buNone/>
              <a:defRPr sz="1765"/>
            </a:lvl3pPr>
            <a:lvl4pPr marL="1008380" indent="0">
              <a:buNone/>
              <a:defRPr sz="1470"/>
            </a:lvl4pPr>
            <a:lvl5pPr marL="1344295" indent="0">
              <a:buNone/>
              <a:defRPr sz="1470"/>
            </a:lvl5pPr>
            <a:lvl6pPr marL="1680210" indent="0">
              <a:buNone/>
              <a:defRPr sz="1470"/>
            </a:lvl6pPr>
            <a:lvl7pPr marL="2016125" indent="0">
              <a:buNone/>
              <a:defRPr sz="1470"/>
            </a:lvl7pPr>
            <a:lvl8pPr marL="2352040" indent="0">
              <a:buNone/>
              <a:defRPr sz="1470"/>
            </a:lvl8pPr>
            <a:lvl9pPr marL="2688590" indent="0">
              <a:buNone/>
              <a:defRPr sz="1470"/>
            </a:lvl9pPr>
          </a:lstStyle>
          <a:p>
            <a:endParaRPr lang="en-US"/>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5"/>
            </a:lvl1pPr>
            <a:lvl2pPr marL="335915" indent="0">
              <a:buNone/>
              <a:defRPr sz="1030"/>
            </a:lvl2pPr>
            <a:lvl3pPr marL="671830" indent="0">
              <a:buNone/>
              <a:defRPr sz="880"/>
            </a:lvl3pPr>
            <a:lvl4pPr marL="1008380"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8590" indent="0">
              <a:buNone/>
              <a:defRPr sz="7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3BCDA8-3611-4038-931A-CD670ABBD1FD}" type="datetimeFigureOut">
              <a:rPr lang="en-US" smtClean="0">
                <a:solidFill>
                  <a:srgbClr val="656D78">
                    <a:tint val="75000"/>
                  </a:srgbClr>
                </a:solidFill>
              </a:rPr>
            </a:fld>
            <a:endParaRPr lang="en-US">
              <a:solidFill>
                <a:srgbClr val="656D78">
                  <a:tint val="75000"/>
                </a:srgbClr>
              </a:solidFill>
            </a:endParaRPr>
          </a:p>
        </p:txBody>
      </p:sp>
      <p:sp>
        <p:nvSpPr>
          <p:cNvPr id="6" name="Footer Placeholder 5"/>
          <p:cNvSpPr>
            <a:spLocks noGrp="1"/>
          </p:cNvSpPr>
          <p:nvPr>
            <p:ph type="ftr" sz="quarter" idx="11"/>
          </p:nvPr>
        </p:nvSpPr>
        <p:spPr/>
        <p:txBody>
          <a:bodyPr/>
          <a:lstStyle/>
          <a:p>
            <a:endParaRPr lang="en-US">
              <a:solidFill>
                <a:srgbClr val="656D78">
                  <a:tint val="75000"/>
                </a:srgbClr>
              </a:solidFill>
            </a:endParaRPr>
          </a:p>
        </p:txBody>
      </p:sp>
      <p:sp>
        <p:nvSpPr>
          <p:cNvPr id="7" name="Slide Number Placeholder 6"/>
          <p:cNvSpPr>
            <a:spLocks noGrp="1"/>
          </p:cNvSpPr>
          <p:nvPr>
            <p:ph type="sldNum" sz="quarter" idx="12"/>
          </p:nvPr>
        </p:nvSpPr>
        <p:spPr/>
        <p:txBody>
          <a:bodyPr/>
          <a:lstStyle/>
          <a:p>
            <a:fld id="{A8B119BD-BB28-4F00-BA08-3CD2300E0933}" type="slidenum">
              <a:rPr lang="en-US" smtClean="0">
                <a:solidFill>
                  <a:srgbClr val="656D78">
                    <a:tint val="75000"/>
                  </a:srgbClr>
                </a:solidFill>
              </a:rPr>
            </a:fld>
            <a:endParaRPr lang="en-US" dirty="0">
              <a:solidFill>
                <a:srgbClr val="656D78">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1.jpe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D2A4D"/>
            </a:gs>
            <a:gs pos="97000">
              <a:srgbClr val="000F2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828" y="268350"/>
            <a:ext cx="7763470" cy="97422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18828" y="1341750"/>
            <a:ext cx="7763470" cy="31980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18827" y="4671624"/>
            <a:ext cx="2025253" cy="268350"/>
          </a:xfrm>
          <a:prstGeom prst="rect">
            <a:avLst/>
          </a:prstGeom>
        </p:spPr>
        <p:txBody>
          <a:bodyPr vert="horz" lIns="91440" tIns="45720" rIns="91440" bIns="45720" rtlCol="0" anchor="ctr"/>
          <a:lstStyle>
            <a:lvl1pPr algn="l">
              <a:defRPr sz="880">
                <a:solidFill>
                  <a:schemeClr val="tx1">
                    <a:tint val="75000"/>
                  </a:schemeClr>
                </a:solidFill>
              </a:defRPr>
            </a:lvl1pPr>
          </a:lstStyle>
          <a:p>
            <a:pPr eaLnBrk="1" fontAlgn="auto" hangingPunct="1">
              <a:spcBef>
                <a:spcPts val="0"/>
              </a:spcBef>
              <a:spcAft>
                <a:spcPts val="0"/>
              </a:spcAft>
            </a:pPr>
            <a:fld id="{C13BCDA8-3611-4038-931A-CD670ABBD1FD}" type="datetimeFigureOut">
              <a:rPr lang="en-US" smtClean="0">
                <a:solidFill>
                  <a:srgbClr val="656D78">
                    <a:tint val="75000"/>
                  </a:srgbClr>
                </a:solidFill>
                <a:latin typeface="Calibri" panose="020F0502020204030204"/>
                <a:ea typeface="+mn-ea"/>
              </a:rPr>
            </a:fld>
            <a:endParaRPr lang="en-US">
              <a:solidFill>
                <a:srgbClr val="656D78">
                  <a:tint val="75000"/>
                </a:srgbClr>
              </a:solidFill>
              <a:latin typeface="Calibri" panose="020F0502020204030204"/>
              <a:ea typeface="+mn-ea"/>
            </a:endParaRPr>
          </a:p>
        </p:txBody>
      </p:sp>
      <p:sp>
        <p:nvSpPr>
          <p:cNvPr id="5" name="Footer Placeholder 4"/>
          <p:cNvSpPr>
            <a:spLocks noGrp="1"/>
          </p:cNvSpPr>
          <p:nvPr>
            <p:ph type="ftr" sz="quarter" idx="3"/>
          </p:nvPr>
        </p:nvSpPr>
        <p:spPr>
          <a:xfrm>
            <a:off x="2981623" y="4671624"/>
            <a:ext cx="3037880" cy="268350"/>
          </a:xfrm>
          <a:prstGeom prst="rect">
            <a:avLst/>
          </a:prstGeom>
        </p:spPr>
        <p:txBody>
          <a:bodyPr vert="horz" lIns="91440" tIns="45720" rIns="91440" bIns="45720" rtlCol="0" anchor="ctr"/>
          <a:lstStyle>
            <a:lvl1pPr algn="ctr">
              <a:defRPr sz="880">
                <a:solidFill>
                  <a:schemeClr val="tx1">
                    <a:tint val="75000"/>
                  </a:schemeClr>
                </a:solidFill>
              </a:defRPr>
            </a:lvl1pPr>
          </a:lstStyle>
          <a:p>
            <a:pPr eaLnBrk="1" fontAlgn="auto" hangingPunct="1">
              <a:spcBef>
                <a:spcPts val="0"/>
              </a:spcBef>
              <a:spcAft>
                <a:spcPts val="0"/>
              </a:spcAft>
            </a:pPr>
            <a:endParaRPr lang="en-US">
              <a:solidFill>
                <a:srgbClr val="656D78">
                  <a:tint val="75000"/>
                </a:srgbClr>
              </a:solidFill>
              <a:latin typeface="Calibri" panose="020F0502020204030204"/>
              <a:ea typeface="+mn-ea"/>
            </a:endParaRPr>
          </a:p>
        </p:txBody>
      </p:sp>
      <p:sp>
        <p:nvSpPr>
          <p:cNvPr id="6" name="Slide Number Placeholder 5"/>
          <p:cNvSpPr>
            <a:spLocks noGrp="1"/>
          </p:cNvSpPr>
          <p:nvPr>
            <p:ph type="sldNum" sz="quarter" idx="4"/>
          </p:nvPr>
        </p:nvSpPr>
        <p:spPr>
          <a:xfrm>
            <a:off x="6357045" y="4671624"/>
            <a:ext cx="2025253" cy="268350"/>
          </a:xfrm>
          <a:prstGeom prst="rect">
            <a:avLst/>
          </a:prstGeom>
        </p:spPr>
        <p:txBody>
          <a:bodyPr vert="horz" lIns="91440" tIns="45720" rIns="91440" bIns="45720" rtlCol="0" anchor="ctr"/>
          <a:lstStyle>
            <a:lvl1pPr algn="r">
              <a:defRPr sz="880">
                <a:solidFill>
                  <a:schemeClr val="tx1">
                    <a:tint val="75000"/>
                  </a:schemeClr>
                </a:solidFill>
              </a:defRPr>
            </a:lvl1pPr>
          </a:lstStyle>
          <a:p>
            <a:pPr eaLnBrk="1" fontAlgn="auto" hangingPunct="1">
              <a:spcBef>
                <a:spcPts val="0"/>
              </a:spcBef>
              <a:spcAft>
                <a:spcPts val="0"/>
              </a:spcAft>
            </a:pPr>
            <a:fld id="{A8B119BD-BB28-4F00-BA08-3CD2300E0933}" type="slidenum">
              <a:rPr lang="en-US" smtClean="0">
                <a:solidFill>
                  <a:srgbClr val="656D78">
                    <a:tint val="75000"/>
                  </a:srgbClr>
                </a:solidFill>
                <a:latin typeface="Calibri" panose="020F0502020204030204"/>
                <a:ea typeface="+mn-ea"/>
              </a:rPr>
            </a:fld>
            <a:endParaRPr lang="en-US">
              <a:solidFill>
                <a:srgbClr val="656D78">
                  <a:tint val="75000"/>
                </a:srgbClr>
              </a:solidFill>
              <a:latin typeface="Calibri" panose="020F0502020204030204"/>
              <a:ea typeface="+mn-ea"/>
            </a:endParaRPr>
          </a:p>
        </p:txBody>
      </p:sp>
      <p:pic>
        <p:nvPicPr>
          <p:cNvPr id="7" name="图片 6"/>
          <p:cNvPicPr>
            <a:picLocks noChangeAspect="1"/>
          </p:cNvPicPr>
          <p:nvPr userDrawn="1"/>
        </p:nvPicPr>
        <p:blipFill>
          <a:blip r:embed="rId54">
            <a:extLst>
              <a:ext uri="{28A0092B-C50C-407E-A947-70E740481C1C}">
                <a14:useLocalDpi xmlns:a14="http://schemas.microsoft.com/office/drawing/2010/main" val="0"/>
              </a:ext>
            </a:extLst>
          </a:blip>
          <a:stretch>
            <a:fillRect/>
          </a:stretch>
        </p:blipFill>
        <p:spPr>
          <a:xfrm>
            <a:off x="0" y="0"/>
            <a:ext cx="9001125" cy="50403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txStyles>
    <p:titleStyle>
      <a:lvl1pPr algn="l" defTabSz="671830" rtl="0" eaLnBrk="1" latinLnBrk="0" hangingPunct="1">
        <a:lnSpc>
          <a:spcPct val="90000"/>
        </a:lnSpc>
        <a:spcBef>
          <a:spcPct val="0"/>
        </a:spcBef>
        <a:buNone/>
        <a:defRPr sz="3235" kern="1200">
          <a:solidFill>
            <a:schemeClr val="tx1"/>
          </a:solidFill>
          <a:latin typeface="+mj-lt"/>
          <a:ea typeface="+mj-ea"/>
          <a:cs typeface="+mj-cs"/>
        </a:defRPr>
      </a:lvl1pPr>
    </p:titleStyle>
    <p:bodyStyle>
      <a:lvl1pPr marL="168275" indent="-168275" algn="l" defTabSz="671830" rtl="0" eaLnBrk="1" latinLnBrk="0" hangingPunct="1">
        <a:lnSpc>
          <a:spcPct val="90000"/>
        </a:lnSpc>
        <a:spcBef>
          <a:spcPts val="735"/>
        </a:spcBef>
        <a:buFont typeface="Arial" panose="020B0604020202020204" pitchFamily="34" charset="0"/>
        <a:buChar char="•"/>
        <a:defRPr sz="2060" kern="1200">
          <a:solidFill>
            <a:schemeClr val="tx1"/>
          </a:solidFill>
          <a:latin typeface="+mn-lt"/>
          <a:ea typeface="+mn-ea"/>
          <a:cs typeface="+mn-cs"/>
        </a:defRPr>
      </a:lvl1pPr>
      <a:lvl2pPr marL="504190" indent="-168275" algn="l" defTabSz="671830" rtl="0" eaLnBrk="1" latinLnBrk="0" hangingPunct="1">
        <a:lnSpc>
          <a:spcPct val="90000"/>
        </a:lnSpc>
        <a:spcBef>
          <a:spcPts val="370"/>
        </a:spcBef>
        <a:buFont typeface="Arial" panose="020B0604020202020204" pitchFamily="34" charset="0"/>
        <a:buChar char="•"/>
        <a:defRPr sz="1765" kern="1200">
          <a:solidFill>
            <a:schemeClr val="tx1"/>
          </a:solidFill>
          <a:latin typeface="+mn-lt"/>
          <a:ea typeface="+mn-ea"/>
          <a:cs typeface="+mn-cs"/>
        </a:defRPr>
      </a:lvl2pPr>
      <a:lvl3pPr marL="840105" indent="-168275" algn="l" defTabSz="671830" rtl="0" eaLnBrk="1" latinLnBrk="0" hangingPunct="1">
        <a:lnSpc>
          <a:spcPct val="90000"/>
        </a:lnSpc>
        <a:spcBef>
          <a:spcPts val="370"/>
        </a:spcBef>
        <a:buFont typeface="Arial" panose="020B0604020202020204" pitchFamily="34" charset="0"/>
        <a:buChar char="•"/>
        <a:defRPr sz="1470" kern="1200">
          <a:solidFill>
            <a:schemeClr val="tx1"/>
          </a:solidFill>
          <a:latin typeface="+mn-lt"/>
          <a:ea typeface="+mn-ea"/>
          <a:cs typeface="+mn-cs"/>
        </a:defRPr>
      </a:lvl3pPr>
      <a:lvl4pPr marL="1176020"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4pPr>
      <a:lvl5pPr marL="1511935"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5pPr>
      <a:lvl6pPr marL="1848485"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6pPr>
      <a:lvl7pPr marL="2184400"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7pPr>
      <a:lvl8pPr marL="2520315"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8pPr>
      <a:lvl9pPr marL="2856230" indent="-168275" algn="l" defTabSz="671830" rtl="0" eaLnBrk="1" latinLnBrk="0" hangingPunct="1">
        <a:lnSpc>
          <a:spcPct val="90000"/>
        </a:lnSpc>
        <a:spcBef>
          <a:spcPts val="370"/>
        </a:spcBef>
        <a:buFont typeface="Arial" panose="020B0604020202020204" pitchFamily="34" charset="0"/>
        <a:buChar char="•"/>
        <a:defRPr sz="1325" kern="1200">
          <a:solidFill>
            <a:schemeClr val="tx1"/>
          </a:solidFill>
          <a:latin typeface="+mn-lt"/>
          <a:ea typeface="+mn-ea"/>
          <a:cs typeface="+mn-cs"/>
        </a:defRPr>
      </a:lvl9pPr>
    </p:bodyStyle>
    <p:otherStyle>
      <a:defPPr>
        <a:defRPr lang="en-US"/>
      </a:defPPr>
      <a:lvl1pPr marL="0" algn="l" defTabSz="671830" rtl="0" eaLnBrk="1" latinLnBrk="0" hangingPunct="1">
        <a:defRPr sz="1325" kern="1200">
          <a:solidFill>
            <a:schemeClr val="tx1"/>
          </a:solidFill>
          <a:latin typeface="+mn-lt"/>
          <a:ea typeface="+mn-ea"/>
          <a:cs typeface="+mn-cs"/>
        </a:defRPr>
      </a:lvl1pPr>
      <a:lvl2pPr marL="335915" algn="l" defTabSz="671830" rtl="0" eaLnBrk="1" latinLnBrk="0" hangingPunct="1">
        <a:defRPr sz="1325" kern="1200">
          <a:solidFill>
            <a:schemeClr val="tx1"/>
          </a:solidFill>
          <a:latin typeface="+mn-lt"/>
          <a:ea typeface="+mn-ea"/>
          <a:cs typeface="+mn-cs"/>
        </a:defRPr>
      </a:lvl2pPr>
      <a:lvl3pPr marL="671830" algn="l" defTabSz="671830" rtl="0" eaLnBrk="1" latinLnBrk="0" hangingPunct="1">
        <a:defRPr sz="1325" kern="1200">
          <a:solidFill>
            <a:schemeClr val="tx1"/>
          </a:solidFill>
          <a:latin typeface="+mn-lt"/>
          <a:ea typeface="+mn-ea"/>
          <a:cs typeface="+mn-cs"/>
        </a:defRPr>
      </a:lvl3pPr>
      <a:lvl4pPr marL="1008380" algn="l" defTabSz="671830" rtl="0" eaLnBrk="1" latinLnBrk="0" hangingPunct="1">
        <a:defRPr sz="1325" kern="1200">
          <a:solidFill>
            <a:schemeClr val="tx1"/>
          </a:solidFill>
          <a:latin typeface="+mn-lt"/>
          <a:ea typeface="+mn-ea"/>
          <a:cs typeface="+mn-cs"/>
        </a:defRPr>
      </a:lvl4pPr>
      <a:lvl5pPr marL="1344295" algn="l" defTabSz="671830" rtl="0" eaLnBrk="1" latinLnBrk="0" hangingPunct="1">
        <a:defRPr sz="1325" kern="1200">
          <a:solidFill>
            <a:schemeClr val="tx1"/>
          </a:solidFill>
          <a:latin typeface="+mn-lt"/>
          <a:ea typeface="+mn-ea"/>
          <a:cs typeface="+mn-cs"/>
        </a:defRPr>
      </a:lvl5pPr>
      <a:lvl6pPr marL="1680210" algn="l" defTabSz="671830" rtl="0" eaLnBrk="1" latinLnBrk="0" hangingPunct="1">
        <a:defRPr sz="1325" kern="1200">
          <a:solidFill>
            <a:schemeClr val="tx1"/>
          </a:solidFill>
          <a:latin typeface="+mn-lt"/>
          <a:ea typeface="+mn-ea"/>
          <a:cs typeface="+mn-cs"/>
        </a:defRPr>
      </a:lvl6pPr>
      <a:lvl7pPr marL="2016125" algn="l" defTabSz="671830" rtl="0" eaLnBrk="1" latinLnBrk="0" hangingPunct="1">
        <a:defRPr sz="1325" kern="1200">
          <a:solidFill>
            <a:schemeClr val="tx1"/>
          </a:solidFill>
          <a:latin typeface="+mn-lt"/>
          <a:ea typeface="+mn-ea"/>
          <a:cs typeface="+mn-cs"/>
        </a:defRPr>
      </a:lvl7pPr>
      <a:lvl8pPr marL="2352040" algn="l" defTabSz="671830" rtl="0" eaLnBrk="1" latinLnBrk="0" hangingPunct="1">
        <a:defRPr sz="1325" kern="1200">
          <a:solidFill>
            <a:schemeClr val="tx1"/>
          </a:solidFill>
          <a:latin typeface="+mn-lt"/>
          <a:ea typeface="+mn-ea"/>
          <a:cs typeface="+mn-cs"/>
        </a:defRPr>
      </a:lvl8pPr>
      <a:lvl9pPr marL="2688590" algn="l" defTabSz="671830" rtl="0" eaLnBrk="1" latinLnBrk="0" hangingPunct="1">
        <a:defRPr sz="13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5" Type="http://schemas.openxmlformats.org/officeDocument/2006/relationships/notesSlide" Target="../notesSlides/notesSlide12.xml"/><Relationship Id="rId14" Type="http://schemas.openxmlformats.org/officeDocument/2006/relationships/slideLayout" Target="../slideLayouts/slideLayout7.xml"/><Relationship Id="rId13" Type="http://schemas.openxmlformats.org/officeDocument/2006/relationships/image" Target="../media/image6.png"/><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tags" Target="../tags/tag117.xml"/></Relationships>
</file>

<file path=ppt/slides/_rels/slide13.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5" Type="http://schemas.openxmlformats.org/officeDocument/2006/relationships/notesSlide" Target="../notesSlides/notesSlide13.xml"/><Relationship Id="rId14" Type="http://schemas.openxmlformats.org/officeDocument/2006/relationships/slideLayout" Target="../slideLayouts/slideLayout7.xml"/><Relationship Id="rId13" Type="http://schemas.openxmlformats.org/officeDocument/2006/relationships/image" Target="../media/image7.png"/><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tags" Target="../tags/tag129.xml"/></Relationships>
</file>

<file path=ppt/slides/_rels/slide14.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5" Type="http://schemas.openxmlformats.org/officeDocument/2006/relationships/notesSlide" Target="../notesSlides/notesSlide14.xml"/><Relationship Id="rId14" Type="http://schemas.openxmlformats.org/officeDocument/2006/relationships/slideLayout" Target="../slideLayouts/slideLayout7.xml"/><Relationship Id="rId13" Type="http://schemas.openxmlformats.org/officeDocument/2006/relationships/image" Target="../media/image8.png"/><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15.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5" Type="http://schemas.openxmlformats.org/officeDocument/2006/relationships/notesSlide" Target="../notesSlides/notesSlide15.xml"/><Relationship Id="rId14" Type="http://schemas.openxmlformats.org/officeDocument/2006/relationships/slideLayout" Target="../slideLayouts/slideLayout7.xml"/><Relationship Id="rId13" Type="http://schemas.openxmlformats.org/officeDocument/2006/relationships/image" Target="../media/image9.png"/><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2.xml"/><Relationship Id="rId10" Type="http://schemas.openxmlformats.org/officeDocument/2006/relationships/slideLayout" Target="../slideLayouts/slideLayout4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0.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8" Type="http://schemas.openxmlformats.org/officeDocument/2006/relationships/notesSlide" Target="../notesSlides/notesSlide4.xml"/><Relationship Id="rId77" Type="http://schemas.openxmlformats.org/officeDocument/2006/relationships/slideLayout" Target="../slideLayouts/slideLayout7.xml"/><Relationship Id="rId76" Type="http://schemas.openxmlformats.org/officeDocument/2006/relationships/tags" Target="../tags/tag84.xml"/><Relationship Id="rId75" Type="http://schemas.openxmlformats.org/officeDocument/2006/relationships/tags" Target="../tags/tag83.xml"/><Relationship Id="rId74" Type="http://schemas.openxmlformats.org/officeDocument/2006/relationships/tags" Target="../tags/tag82.xml"/><Relationship Id="rId73" Type="http://schemas.openxmlformats.org/officeDocument/2006/relationships/tags" Target="../tags/tag81.xml"/><Relationship Id="rId72" Type="http://schemas.openxmlformats.org/officeDocument/2006/relationships/tags" Target="../tags/tag80.xml"/><Relationship Id="rId71" Type="http://schemas.openxmlformats.org/officeDocument/2006/relationships/tags" Target="../tags/tag79.xml"/><Relationship Id="rId70" Type="http://schemas.openxmlformats.org/officeDocument/2006/relationships/tags" Target="../tags/tag78.xml"/><Relationship Id="rId7" Type="http://schemas.openxmlformats.org/officeDocument/2006/relationships/tags" Target="../tags/tag15.xml"/><Relationship Id="rId69" Type="http://schemas.openxmlformats.org/officeDocument/2006/relationships/tags" Target="../tags/tag77.xml"/><Relationship Id="rId68" Type="http://schemas.openxmlformats.org/officeDocument/2006/relationships/tags" Target="../tags/tag76.xml"/><Relationship Id="rId67" Type="http://schemas.openxmlformats.org/officeDocument/2006/relationships/tags" Target="../tags/tag75.xml"/><Relationship Id="rId66" Type="http://schemas.openxmlformats.org/officeDocument/2006/relationships/tags" Target="../tags/tag74.xml"/><Relationship Id="rId65" Type="http://schemas.openxmlformats.org/officeDocument/2006/relationships/tags" Target="../tags/tag73.xml"/><Relationship Id="rId64" Type="http://schemas.openxmlformats.org/officeDocument/2006/relationships/tags" Target="../tags/tag72.xml"/><Relationship Id="rId63" Type="http://schemas.openxmlformats.org/officeDocument/2006/relationships/tags" Target="../tags/tag71.xml"/><Relationship Id="rId62" Type="http://schemas.openxmlformats.org/officeDocument/2006/relationships/tags" Target="../tags/tag70.xml"/><Relationship Id="rId61" Type="http://schemas.openxmlformats.org/officeDocument/2006/relationships/tags" Target="../tags/tag69.xml"/><Relationship Id="rId60" Type="http://schemas.openxmlformats.org/officeDocument/2006/relationships/tags" Target="../tags/tag68.xml"/><Relationship Id="rId6" Type="http://schemas.openxmlformats.org/officeDocument/2006/relationships/tags" Target="../tags/tag14.xml"/><Relationship Id="rId59" Type="http://schemas.openxmlformats.org/officeDocument/2006/relationships/tags" Target="../tags/tag67.xml"/><Relationship Id="rId58" Type="http://schemas.openxmlformats.org/officeDocument/2006/relationships/tags" Target="../tags/tag66.xml"/><Relationship Id="rId57" Type="http://schemas.openxmlformats.org/officeDocument/2006/relationships/tags" Target="../tags/tag65.xml"/><Relationship Id="rId56" Type="http://schemas.openxmlformats.org/officeDocument/2006/relationships/tags" Target="../tags/tag64.xml"/><Relationship Id="rId55" Type="http://schemas.openxmlformats.org/officeDocument/2006/relationships/tags" Target="../tags/tag63.xml"/><Relationship Id="rId54" Type="http://schemas.openxmlformats.org/officeDocument/2006/relationships/tags" Target="../tags/tag62.xml"/><Relationship Id="rId53" Type="http://schemas.openxmlformats.org/officeDocument/2006/relationships/tags" Target="../tags/tag61.xml"/><Relationship Id="rId52" Type="http://schemas.openxmlformats.org/officeDocument/2006/relationships/tags" Target="../tags/tag60.xml"/><Relationship Id="rId51" Type="http://schemas.openxmlformats.org/officeDocument/2006/relationships/tags" Target="../tags/tag59.xml"/><Relationship Id="rId50" Type="http://schemas.openxmlformats.org/officeDocument/2006/relationships/tags" Target="../tags/tag58.xml"/><Relationship Id="rId5" Type="http://schemas.openxmlformats.org/officeDocument/2006/relationships/tags" Target="../tags/tag13.xml"/><Relationship Id="rId49" Type="http://schemas.openxmlformats.org/officeDocument/2006/relationships/tags" Target="../tags/tag57.xml"/><Relationship Id="rId48" Type="http://schemas.openxmlformats.org/officeDocument/2006/relationships/tags" Target="../tags/tag56.xml"/><Relationship Id="rId47" Type="http://schemas.openxmlformats.org/officeDocument/2006/relationships/tags" Target="../tags/tag55.xml"/><Relationship Id="rId46" Type="http://schemas.openxmlformats.org/officeDocument/2006/relationships/tags" Target="../tags/tag54.xml"/><Relationship Id="rId45" Type="http://schemas.openxmlformats.org/officeDocument/2006/relationships/tags" Target="../tags/tag53.xml"/><Relationship Id="rId44" Type="http://schemas.openxmlformats.org/officeDocument/2006/relationships/tags" Target="../tags/tag52.xml"/><Relationship Id="rId43" Type="http://schemas.openxmlformats.org/officeDocument/2006/relationships/tags" Target="../tags/tag51.xml"/><Relationship Id="rId42" Type="http://schemas.openxmlformats.org/officeDocument/2006/relationships/tags" Target="../tags/tag50.xml"/><Relationship Id="rId41" Type="http://schemas.openxmlformats.org/officeDocument/2006/relationships/tags" Target="../tags/tag49.xml"/><Relationship Id="rId40" Type="http://schemas.openxmlformats.org/officeDocument/2006/relationships/tags" Target="../tags/tag48.xml"/><Relationship Id="rId4" Type="http://schemas.openxmlformats.org/officeDocument/2006/relationships/tags" Target="../tags/tag12.xml"/><Relationship Id="rId39" Type="http://schemas.openxmlformats.org/officeDocument/2006/relationships/tags" Target="../tags/tag47.xml"/><Relationship Id="rId38" Type="http://schemas.openxmlformats.org/officeDocument/2006/relationships/tags" Target="../tags/tag46.xml"/><Relationship Id="rId37" Type="http://schemas.openxmlformats.org/officeDocument/2006/relationships/tags" Target="../tags/tag45.xml"/><Relationship Id="rId36" Type="http://schemas.openxmlformats.org/officeDocument/2006/relationships/tags" Target="../tags/tag44.xml"/><Relationship Id="rId35" Type="http://schemas.openxmlformats.org/officeDocument/2006/relationships/tags" Target="../tags/tag43.xml"/><Relationship Id="rId34" Type="http://schemas.openxmlformats.org/officeDocument/2006/relationships/tags" Target="../tags/tag42.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http://www.1ppt.com/hangye/"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4" Type="http://schemas.openxmlformats.org/officeDocument/2006/relationships/notesSlide" Target="../notesSlides/notesSlide7.xml"/><Relationship Id="rId13" Type="http://schemas.openxmlformats.org/officeDocument/2006/relationships/slideLayout" Target="../slideLayouts/slideLayout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2" Type="http://schemas.openxmlformats.org/officeDocument/2006/relationships/notesSlide" Target="../notesSlides/notesSlide8.xml"/><Relationship Id="rId21" Type="http://schemas.openxmlformats.org/officeDocument/2006/relationships/slideLayout" Target="../slideLayouts/slideLayout7.xml"/><Relationship Id="rId20" Type="http://schemas.openxmlformats.org/officeDocument/2006/relationships/tags" Target="../tags/tag116.xml"/><Relationship Id="rId2" Type="http://schemas.openxmlformats.org/officeDocument/2006/relationships/tags" Target="../tags/tag98.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 y="0"/>
            <a:ext cx="8960556" cy="5040313"/>
          </a:xfrm>
          <a:prstGeom prst="rect">
            <a:avLst/>
          </a:prstGeom>
        </p:spPr>
      </p:pic>
      <p:sp>
        <p:nvSpPr>
          <p:cNvPr id="2" name="TextBox 4"/>
          <p:cNvSpPr txBox="1"/>
          <p:nvPr/>
        </p:nvSpPr>
        <p:spPr>
          <a:xfrm>
            <a:off x="1619885" y="1511935"/>
            <a:ext cx="6410325" cy="1880870"/>
          </a:xfrm>
          <a:prstGeom prst="rect">
            <a:avLst/>
          </a:prstGeom>
          <a:noFill/>
        </p:spPr>
        <p:txBody>
          <a:bodyPr wrap="none" rtlCol="0">
            <a:noAutofit/>
          </a:bodyPr>
          <a:lstStyle/>
          <a:p>
            <a:pPr algn="l"/>
            <a:r>
              <a:rPr kumimoji="1" lang="en-US" altLang="zh-CN" sz="7200" dirty="0" err="1">
                <a:ln w="12700">
                  <a:noFill/>
                </a:ln>
                <a:solidFill>
                  <a:srgbClr val="FFFFFF">
                    <a:alpha val="100000"/>
                  </a:srgbClr>
                </a:solidFill>
                <a:latin typeface="OPPOSans H" panose="00020600040101010101" charset="-122"/>
                <a:ea typeface="OPPOSans H" panose="00020600040101010101" charset="-122"/>
                <a:cs typeface="OPPOSans H" panose="00020600040101010101" charset="-122"/>
                <a:sym typeface="+mn-ea"/>
              </a:rPr>
              <a:t>Github全景洞察</a:t>
            </a:r>
            <a:endParaRPr kumimoji="1" lang="zh-CN" altLang="en-US" sz="7200" dirty="0"/>
          </a:p>
          <a:p>
            <a:endParaRPr lang="zh-CN" altLang="en-US" sz="7200" spc="300" dirty="0">
              <a:solidFill>
                <a:schemeClr val="bg1"/>
              </a:solidFill>
              <a:latin typeface="Agency FB" panose="020B0503020202020204" pitchFamily="34" charset="0"/>
              <a:ea typeface="+mn-ea"/>
              <a:cs typeface="+mn-ea"/>
              <a:sym typeface="+mn-lt"/>
            </a:endParaRPr>
          </a:p>
        </p:txBody>
      </p:sp>
      <p:grpSp>
        <p:nvGrpSpPr>
          <p:cNvPr id="47" name="组合 46"/>
          <p:cNvGrpSpPr/>
          <p:nvPr/>
        </p:nvGrpSpPr>
        <p:grpSpPr>
          <a:xfrm>
            <a:off x="2696129" y="1457158"/>
            <a:ext cx="5696395" cy="1144508"/>
            <a:chOff x="2696129" y="1457158"/>
            <a:chExt cx="5696395" cy="1144508"/>
          </a:xfrm>
        </p:grpSpPr>
        <p:cxnSp>
          <p:nvCxnSpPr>
            <p:cNvPr id="27" name="直接连接符 26"/>
            <p:cNvCxnSpPr/>
            <p:nvPr/>
          </p:nvCxnSpPr>
          <p:spPr>
            <a:xfrm>
              <a:off x="2768457" y="2545794"/>
              <a:ext cx="5573438"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743479" y="2222628"/>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8330793" y="2222628"/>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92478" y="1512072"/>
              <a:ext cx="4794386"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323447" y="1512072"/>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8247867" y="2278500"/>
              <a:ext cx="144657" cy="323166"/>
              <a:chOff x="8388241" y="2332563"/>
              <a:chExt cx="144657" cy="323166"/>
            </a:xfrm>
          </p:grpSpPr>
          <p:cxnSp>
            <p:nvCxnSpPr>
              <p:cNvPr id="34" name="直接连接符 33"/>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flipV="1">
              <a:off x="8241372" y="1457158"/>
              <a:ext cx="144657" cy="323166"/>
              <a:chOff x="8388241" y="2332563"/>
              <a:chExt cx="144657" cy="323166"/>
            </a:xfrm>
          </p:grpSpPr>
          <p:cxnSp>
            <p:nvCxnSpPr>
              <p:cNvPr id="40" name="直接连接符 39"/>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2696129" y="2265358"/>
              <a:ext cx="144657" cy="323166"/>
              <a:chOff x="8388241" y="2332563"/>
              <a:chExt cx="144657" cy="323166"/>
            </a:xfrm>
          </p:grpSpPr>
          <p:cxnSp>
            <p:nvCxnSpPr>
              <p:cNvPr id="43" name="直接连接符 42"/>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4000" advClick="0" advTm="8528">
        <p14:vortex dir="r"/>
      </p:transition>
    </mc:Choice>
    <mc:Fallback>
      <p:transition spd="slow" advClick="0" advTm="85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1250"/>
                                        <p:tgtEl>
                                          <p:spTgt spid="47"/>
                                        </p:tgtEl>
                                      </p:cBhvr>
                                    </p:animEffect>
                                  </p:childTnLst>
                                </p:cTn>
                              </p:par>
                            </p:childTnLst>
                          </p:cTn>
                        </p:par>
                        <p:par>
                          <p:cTn id="8" fill="hold">
                            <p:stCondLst>
                              <p:cond delay="1500"/>
                            </p:stCondLst>
                            <p:childTnLst>
                              <p:par>
                                <p:cTn id="9" presetID="10" presetClass="entr" presetSubtype="0" fill="hold" grpId="2"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2000"/>
                            </p:stCondLst>
                            <p:childTnLst>
                              <p:par>
                                <p:cTn id="13" presetID="35" presetClass="emph" presetSubtype="0" fill="hold" grpId="0" nodeType="after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5" fill="hold">
                            <p:stCondLst>
                              <p:cond delay="3000"/>
                            </p:stCondLst>
                            <p:childTnLst>
                              <p:par>
                                <p:cTn id="16" presetID="35" presetClass="emph" presetSubtype="0" fill="hold" grpId="1" nodeType="afterEffect">
                                  <p:stCondLst>
                                    <p:cond delay="0"/>
                                  </p:stCondLst>
                                  <p:childTnLst>
                                    <p:anim calcmode="discrete" valueType="str">
                                      <p:cBhvr>
                                        <p:cTn id="17"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52031" y="1160018"/>
            <a:ext cx="4019122" cy="3342747"/>
            <a:chOff x="-513043" y="1174786"/>
            <a:chExt cx="6833161" cy="5683214"/>
          </a:xfrm>
        </p:grpSpPr>
        <p:grpSp>
          <p:nvGrpSpPr>
            <p:cNvPr id="8" name="Group 7"/>
            <p:cNvGrpSpPr/>
            <p:nvPr/>
          </p:nvGrpSpPr>
          <p:grpSpPr>
            <a:xfrm>
              <a:off x="-513043" y="1174786"/>
              <a:ext cx="6833161" cy="5683214"/>
              <a:chOff x="1046815" y="704139"/>
              <a:chExt cx="6833161" cy="5683214"/>
            </a:xfrm>
          </p:grpSpPr>
          <p:sp>
            <p:nvSpPr>
              <p:cNvPr id="11" name="Freeform 10"/>
              <p:cNvSpPr>
                <a:spLocks noEditPoints="1"/>
              </p:cNvSpPr>
              <p:nvPr/>
            </p:nvSpPr>
            <p:spPr bwMode="auto">
              <a:xfrm>
                <a:off x="3431520" y="1576369"/>
                <a:ext cx="3062367" cy="875556"/>
              </a:xfrm>
              <a:custGeom>
                <a:avLst/>
                <a:gdLst>
                  <a:gd name="T0" fmla="*/ 3643 w 3683"/>
                  <a:gd name="T1" fmla="*/ 1031 h 1053"/>
                  <a:gd name="T2" fmla="*/ 3579 w 3683"/>
                  <a:gd name="T3" fmla="*/ 989 h 1053"/>
                  <a:gd name="T4" fmla="*/ 3518 w 3683"/>
                  <a:gd name="T5" fmla="*/ 946 h 1053"/>
                  <a:gd name="T6" fmla="*/ 3456 w 3683"/>
                  <a:gd name="T7" fmla="*/ 901 h 1053"/>
                  <a:gd name="T8" fmla="*/ 3395 w 3683"/>
                  <a:gd name="T9" fmla="*/ 859 h 1053"/>
                  <a:gd name="T10" fmla="*/ 3333 w 3683"/>
                  <a:gd name="T11" fmla="*/ 816 h 1053"/>
                  <a:gd name="T12" fmla="*/ 3272 w 3683"/>
                  <a:gd name="T13" fmla="*/ 774 h 1053"/>
                  <a:gd name="T14" fmla="*/ 3208 w 3683"/>
                  <a:gd name="T15" fmla="*/ 731 h 1053"/>
                  <a:gd name="T16" fmla="*/ 3147 w 3683"/>
                  <a:gd name="T17" fmla="*/ 688 h 1053"/>
                  <a:gd name="T18" fmla="*/ 3085 w 3683"/>
                  <a:gd name="T19" fmla="*/ 644 h 1053"/>
                  <a:gd name="T20" fmla="*/ 3024 w 3683"/>
                  <a:gd name="T21" fmla="*/ 601 h 1053"/>
                  <a:gd name="T22" fmla="*/ 2962 w 3683"/>
                  <a:gd name="T23" fmla="*/ 558 h 1053"/>
                  <a:gd name="T24" fmla="*/ 2901 w 3683"/>
                  <a:gd name="T25" fmla="*/ 516 h 1053"/>
                  <a:gd name="T26" fmla="*/ 2837 w 3683"/>
                  <a:gd name="T27" fmla="*/ 473 h 1053"/>
                  <a:gd name="T28" fmla="*/ 2775 w 3683"/>
                  <a:gd name="T29" fmla="*/ 428 h 1053"/>
                  <a:gd name="T30" fmla="*/ 2714 w 3683"/>
                  <a:gd name="T31" fmla="*/ 386 h 1053"/>
                  <a:gd name="T32" fmla="*/ 2652 w 3683"/>
                  <a:gd name="T33" fmla="*/ 343 h 1053"/>
                  <a:gd name="T34" fmla="*/ 2591 w 3683"/>
                  <a:gd name="T35" fmla="*/ 301 h 1053"/>
                  <a:gd name="T36" fmla="*/ 2529 w 3683"/>
                  <a:gd name="T37" fmla="*/ 258 h 1053"/>
                  <a:gd name="T38" fmla="*/ 2466 w 3683"/>
                  <a:gd name="T39" fmla="*/ 216 h 1053"/>
                  <a:gd name="T40" fmla="*/ 2404 w 3683"/>
                  <a:gd name="T41" fmla="*/ 171 h 1053"/>
                  <a:gd name="T42" fmla="*/ 2343 w 3683"/>
                  <a:gd name="T43" fmla="*/ 128 h 1053"/>
                  <a:gd name="T44" fmla="*/ 2281 w 3683"/>
                  <a:gd name="T45" fmla="*/ 86 h 1053"/>
                  <a:gd name="T46" fmla="*/ 2220 w 3683"/>
                  <a:gd name="T47" fmla="*/ 43 h 1053"/>
                  <a:gd name="T48" fmla="*/ 2194 w 3683"/>
                  <a:gd name="T49" fmla="*/ 3 h 1053"/>
                  <a:gd name="T50" fmla="*/ 2123 w 3683"/>
                  <a:gd name="T51" fmla="*/ 31 h 1053"/>
                  <a:gd name="T52" fmla="*/ 2047 w 3683"/>
                  <a:gd name="T53" fmla="*/ 43 h 1053"/>
                  <a:gd name="T54" fmla="*/ 1974 w 3683"/>
                  <a:gd name="T55" fmla="*/ 55 h 1053"/>
                  <a:gd name="T56" fmla="*/ 1898 w 3683"/>
                  <a:gd name="T57" fmla="*/ 67 h 1053"/>
                  <a:gd name="T58" fmla="*/ 1825 w 3683"/>
                  <a:gd name="T59" fmla="*/ 79 h 1053"/>
                  <a:gd name="T60" fmla="*/ 1749 w 3683"/>
                  <a:gd name="T61" fmla="*/ 90 h 1053"/>
                  <a:gd name="T62" fmla="*/ 1676 w 3683"/>
                  <a:gd name="T63" fmla="*/ 102 h 1053"/>
                  <a:gd name="T64" fmla="*/ 1600 w 3683"/>
                  <a:gd name="T65" fmla="*/ 114 h 1053"/>
                  <a:gd name="T66" fmla="*/ 1527 w 3683"/>
                  <a:gd name="T67" fmla="*/ 126 h 1053"/>
                  <a:gd name="T68" fmla="*/ 1451 w 3683"/>
                  <a:gd name="T69" fmla="*/ 138 h 1053"/>
                  <a:gd name="T70" fmla="*/ 1378 w 3683"/>
                  <a:gd name="T71" fmla="*/ 149 h 1053"/>
                  <a:gd name="T72" fmla="*/ 1305 w 3683"/>
                  <a:gd name="T73" fmla="*/ 161 h 1053"/>
                  <a:gd name="T74" fmla="*/ 1229 w 3683"/>
                  <a:gd name="T75" fmla="*/ 173 h 1053"/>
                  <a:gd name="T76" fmla="*/ 1156 w 3683"/>
                  <a:gd name="T77" fmla="*/ 185 h 1053"/>
                  <a:gd name="T78" fmla="*/ 1080 w 3683"/>
                  <a:gd name="T79" fmla="*/ 197 h 1053"/>
                  <a:gd name="T80" fmla="*/ 1007 w 3683"/>
                  <a:gd name="T81" fmla="*/ 209 h 1053"/>
                  <a:gd name="T82" fmla="*/ 931 w 3683"/>
                  <a:gd name="T83" fmla="*/ 220 h 1053"/>
                  <a:gd name="T84" fmla="*/ 858 w 3683"/>
                  <a:gd name="T85" fmla="*/ 232 h 1053"/>
                  <a:gd name="T86" fmla="*/ 782 w 3683"/>
                  <a:gd name="T87" fmla="*/ 244 h 1053"/>
                  <a:gd name="T88" fmla="*/ 709 w 3683"/>
                  <a:gd name="T89" fmla="*/ 256 h 1053"/>
                  <a:gd name="T90" fmla="*/ 633 w 3683"/>
                  <a:gd name="T91" fmla="*/ 268 h 1053"/>
                  <a:gd name="T92" fmla="*/ 560 w 3683"/>
                  <a:gd name="T93" fmla="*/ 279 h 1053"/>
                  <a:gd name="T94" fmla="*/ 487 w 3683"/>
                  <a:gd name="T95" fmla="*/ 291 h 1053"/>
                  <a:gd name="T96" fmla="*/ 411 w 3683"/>
                  <a:gd name="T97" fmla="*/ 303 h 1053"/>
                  <a:gd name="T98" fmla="*/ 338 w 3683"/>
                  <a:gd name="T99" fmla="*/ 315 h 1053"/>
                  <a:gd name="T100" fmla="*/ 262 w 3683"/>
                  <a:gd name="T101" fmla="*/ 327 h 1053"/>
                  <a:gd name="T102" fmla="*/ 189 w 3683"/>
                  <a:gd name="T103" fmla="*/ 339 h 1053"/>
                  <a:gd name="T104" fmla="*/ 113 w 3683"/>
                  <a:gd name="T105" fmla="*/ 350 h 1053"/>
                  <a:gd name="T106" fmla="*/ 40 w 3683"/>
                  <a:gd name="T107" fmla="*/ 36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3" h="1053">
                    <a:moveTo>
                      <a:pt x="3643" y="1031"/>
                    </a:moveTo>
                    <a:lnTo>
                      <a:pt x="3674" y="1053"/>
                    </a:lnTo>
                    <a:lnTo>
                      <a:pt x="3683" y="1038"/>
                    </a:lnTo>
                    <a:lnTo>
                      <a:pt x="3653" y="1015"/>
                    </a:lnTo>
                    <a:lnTo>
                      <a:pt x="3643" y="1031"/>
                    </a:lnTo>
                    <a:close/>
                    <a:moveTo>
                      <a:pt x="3579" y="989"/>
                    </a:moveTo>
                    <a:lnTo>
                      <a:pt x="3610" y="1010"/>
                    </a:lnTo>
                    <a:lnTo>
                      <a:pt x="3622" y="993"/>
                    </a:lnTo>
                    <a:lnTo>
                      <a:pt x="3591" y="972"/>
                    </a:lnTo>
                    <a:lnTo>
                      <a:pt x="3579" y="989"/>
                    </a:lnTo>
                    <a:close/>
                    <a:moveTo>
                      <a:pt x="3518" y="946"/>
                    </a:moveTo>
                    <a:lnTo>
                      <a:pt x="3549" y="967"/>
                    </a:lnTo>
                    <a:lnTo>
                      <a:pt x="3560" y="951"/>
                    </a:lnTo>
                    <a:lnTo>
                      <a:pt x="3530" y="930"/>
                    </a:lnTo>
                    <a:lnTo>
                      <a:pt x="3518" y="946"/>
                    </a:lnTo>
                    <a:close/>
                    <a:moveTo>
                      <a:pt x="3456" y="901"/>
                    </a:moveTo>
                    <a:lnTo>
                      <a:pt x="3487" y="925"/>
                    </a:lnTo>
                    <a:lnTo>
                      <a:pt x="3499" y="908"/>
                    </a:lnTo>
                    <a:lnTo>
                      <a:pt x="3468" y="887"/>
                    </a:lnTo>
                    <a:lnTo>
                      <a:pt x="3456" y="901"/>
                    </a:lnTo>
                    <a:close/>
                    <a:moveTo>
                      <a:pt x="3395" y="859"/>
                    </a:moveTo>
                    <a:lnTo>
                      <a:pt x="3426" y="880"/>
                    </a:lnTo>
                    <a:lnTo>
                      <a:pt x="3437" y="866"/>
                    </a:lnTo>
                    <a:lnTo>
                      <a:pt x="3404" y="845"/>
                    </a:lnTo>
                    <a:lnTo>
                      <a:pt x="3395" y="859"/>
                    </a:lnTo>
                    <a:close/>
                    <a:moveTo>
                      <a:pt x="3333" y="816"/>
                    </a:moveTo>
                    <a:lnTo>
                      <a:pt x="3364" y="837"/>
                    </a:lnTo>
                    <a:lnTo>
                      <a:pt x="3374" y="823"/>
                    </a:lnTo>
                    <a:lnTo>
                      <a:pt x="3343" y="802"/>
                    </a:lnTo>
                    <a:lnTo>
                      <a:pt x="3333" y="816"/>
                    </a:lnTo>
                    <a:close/>
                    <a:moveTo>
                      <a:pt x="3272" y="774"/>
                    </a:moveTo>
                    <a:lnTo>
                      <a:pt x="3303" y="795"/>
                    </a:lnTo>
                    <a:lnTo>
                      <a:pt x="3312" y="778"/>
                    </a:lnTo>
                    <a:lnTo>
                      <a:pt x="3281" y="757"/>
                    </a:lnTo>
                    <a:lnTo>
                      <a:pt x="3272" y="774"/>
                    </a:lnTo>
                    <a:close/>
                    <a:moveTo>
                      <a:pt x="3208" y="731"/>
                    </a:moveTo>
                    <a:lnTo>
                      <a:pt x="3239" y="752"/>
                    </a:lnTo>
                    <a:lnTo>
                      <a:pt x="3251" y="736"/>
                    </a:lnTo>
                    <a:lnTo>
                      <a:pt x="3220" y="714"/>
                    </a:lnTo>
                    <a:lnTo>
                      <a:pt x="3208" y="731"/>
                    </a:lnTo>
                    <a:close/>
                    <a:moveTo>
                      <a:pt x="3147" y="688"/>
                    </a:moveTo>
                    <a:lnTo>
                      <a:pt x="3177" y="710"/>
                    </a:lnTo>
                    <a:lnTo>
                      <a:pt x="3189" y="693"/>
                    </a:lnTo>
                    <a:lnTo>
                      <a:pt x="3158" y="672"/>
                    </a:lnTo>
                    <a:lnTo>
                      <a:pt x="3147" y="688"/>
                    </a:lnTo>
                    <a:close/>
                    <a:moveTo>
                      <a:pt x="3085" y="644"/>
                    </a:moveTo>
                    <a:lnTo>
                      <a:pt x="3116" y="665"/>
                    </a:lnTo>
                    <a:lnTo>
                      <a:pt x="3128" y="651"/>
                    </a:lnTo>
                    <a:lnTo>
                      <a:pt x="3097" y="629"/>
                    </a:lnTo>
                    <a:lnTo>
                      <a:pt x="3085" y="644"/>
                    </a:lnTo>
                    <a:close/>
                    <a:moveTo>
                      <a:pt x="3024" y="601"/>
                    </a:moveTo>
                    <a:lnTo>
                      <a:pt x="3054" y="622"/>
                    </a:lnTo>
                    <a:lnTo>
                      <a:pt x="3066" y="608"/>
                    </a:lnTo>
                    <a:lnTo>
                      <a:pt x="3033" y="587"/>
                    </a:lnTo>
                    <a:lnTo>
                      <a:pt x="3024" y="601"/>
                    </a:lnTo>
                    <a:close/>
                    <a:moveTo>
                      <a:pt x="2962" y="558"/>
                    </a:moveTo>
                    <a:lnTo>
                      <a:pt x="2993" y="580"/>
                    </a:lnTo>
                    <a:lnTo>
                      <a:pt x="3002" y="566"/>
                    </a:lnTo>
                    <a:lnTo>
                      <a:pt x="2972" y="542"/>
                    </a:lnTo>
                    <a:lnTo>
                      <a:pt x="2962" y="558"/>
                    </a:lnTo>
                    <a:close/>
                    <a:moveTo>
                      <a:pt x="2901" y="516"/>
                    </a:moveTo>
                    <a:lnTo>
                      <a:pt x="2931" y="537"/>
                    </a:lnTo>
                    <a:lnTo>
                      <a:pt x="2941" y="521"/>
                    </a:lnTo>
                    <a:lnTo>
                      <a:pt x="2910" y="499"/>
                    </a:lnTo>
                    <a:lnTo>
                      <a:pt x="2901" y="516"/>
                    </a:lnTo>
                    <a:close/>
                    <a:moveTo>
                      <a:pt x="2837" y="473"/>
                    </a:moveTo>
                    <a:lnTo>
                      <a:pt x="2870" y="495"/>
                    </a:lnTo>
                    <a:lnTo>
                      <a:pt x="2879" y="478"/>
                    </a:lnTo>
                    <a:lnTo>
                      <a:pt x="2849" y="457"/>
                    </a:lnTo>
                    <a:lnTo>
                      <a:pt x="2837" y="473"/>
                    </a:lnTo>
                    <a:close/>
                    <a:moveTo>
                      <a:pt x="2775" y="428"/>
                    </a:moveTo>
                    <a:lnTo>
                      <a:pt x="2806" y="452"/>
                    </a:lnTo>
                    <a:lnTo>
                      <a:pt x="2818" y="436"/>
                    </a:lnTo>
                    <a:lnTo>
                      <a:pt x="2787" y="414"/>
                    </a:lnTo>
                    <a:lnTo>
                      <a:pt x="2775" y="428"/>
                    </a:lnTo>
                    <a:close/>
                    <a:moveTo>
                      <a:pt x="2714" y="386"/>
                    </a:moveTo>
                    <a:lnTo>
                      <a:pt x="2745" y="407"/>
                    </a:lnTo>
                    <a:lnTo>
                      <a:pt x="2756" y="393"/>
                    </a:lnTo>
                    <a:lnTo>
                      <a:pt x="2726" y="372"/>
                    </a:lnTo>
                    <a:lnTo>
                      <a:pt x="2714" y="386"/>
                    </a:lnTo>
                    <a:close/>
                    <a:moveTo>
                      <a:pt x="2652" y="343"/>
                    </a:moveTo>
                    <a:lnTo>
                      <a:pt x="2683" y="365"/>
                    </a:lnTo>
                    <a:lnTo>
                      <a:pt x="2695" y="350"/>
                    </a:lnTo>
                    <a:lnTo>
                      <a:pt x="2664" y="329"/>
                    </a:lnTo>
                    <a:lnTo>
                      <a:pt x="2652" y="343"/>
                    </a:lnTo>
                    <a:close/>
                    <a:moveTo>
                      <a:pt x="2591" y="301"/>
                    </a:moveTo>
                    <a:lnTo>
                      <a:pt x="2622" y="322"/>
                    </a:lnTo>
                    <a:lnTo>
                      <a:pt x="2631" y="305"/>
                    </a:lnTo>
                    <a:lnTo>
                      <a:pt x="2600" y="284"/>
                    </a:lnTo>
                    <a:lnTo>
                      <a:pt x="2591" y="301"/>
                    </a:lnTo>
                    <a:close/>
                    <a:moveTo>
                      <a:pt x="2529" y="258"/>
                    </a:moveTo>
                    <a:lnTo>
                      <a:pt x="2560" y="279"/>
                    </a:lnTo>
                    <a:lnTo>
                      <a:pt x="2570" y="263"/>
                    </a:lnTo>
                    <a:lnTo>
                      <a:pt x="2539" y="242"/>
                    </a:lnTo>
                    <a:lnTo>
                      <a:pt x="2529" y="258"/>
                    </a:lnTo>
                    <a:close/>
                    <a:moveTo>
                      <a:pt x="2466" y="216"/>
                    </a:moveTo>
                    <a:lnTo>
                      <a:pt x="2499" y="237"/>
                    </a:lnTo>
                    <a:lnTo>
                      <a:pt x="2508" y="220"/>
                    </a:lnTo>
                    <a:lnTo>
                      <a:pt x="2477" y="199"/>
                    </a:lnTo>
                    <a:lnTo>
                      <a:pt x="2466" y="216"/>
                    </a:lnTo>
                    <a:close/>
                    <a:moveTo>
                      <a:pt x="2404" y="171"/>
                    </a:moveTo>
                    <a:lnTo>
                      <a:pt x="2435" y="192"/>
                    </a:lnTo>
                    <a:lnTo>
                      <a:pt x="2447" y="178"/>
                    </a:lnTo>
                    <a:lnTo>
                      <a:pt x="2416" y="157"/>
                    </a:lnTo>
                    <a:lnTo>
                      <a:pt x="2404" y="171"/>
                    </a:lnTo>
                    <a:close/>
                    <a:moveTo>
                      <a:pt x="2343" y="128"/>
                    </a:moveTo>
                    <a:lnTo>
                      <a:pt x="2373" y="149"/>
                    </a:lnTo>
                    <a:lnTo>
                      <a:pt x="2385" y="135"/>
                    </a:lnTo>
                    <a:lnTo>
                      <a:pt x="2354" y="114"/>
                    </a:lnTo>
                    <a:lnTo>
                      <a:pt x="2343" y="128"/>
                    </a:lnTo>
                    <a:close/>
                    <a:moveTo>
                      <a:pt x="2281" y="86"/>
                    </a:moveTo>
                    <a:lnTo>
                      <a:pt x="2312" y="107"/>
                    </a:lnTo>
                    <a:lnTo>
                      <a:pt x="2324" y="90"/>
                    </a:lnTo>
                    <a:lnTo>
                      <a:pt x="2293" y="69"/>
                    </a:lnTo>
                    <a:lnTo>
                      <a:pt x="2281" y="86"/>
                    </a:lnTo>
                    <a:close/>
                    <a:moveTo>
                      <a:pt x="2220" y="43"/>
                    </a:moveTo>
                    <a:lnTo>
                      <a:pt x="2250" y="64"/>
                    </a:lnTo>
                    <a:lnTo>
                      <a:pt x="2260" y="48"/>
                    </a:lnTo>
                    <a:lnTo>
                      <a:pt x="2229" y="27"/>
                    </a:lnTo>
                    <a:lnTo>
                      <a:pt x="2220" y="43"/>
                    </a:lnTo>
                    <a:close/>
                    <a:moveTo>
                      <a:pt x="2158" y="24"/>
                    </a:moveTo>
                    <a:lnTo>
                      <a:pt x="2187" y="19"/>
                    </a:lnTo>
                    <a:lnTo>
                      <a:pt x="2189" y="22"/>
                    </a:lnTo>
                    <a:lnTo>
                      <a:pt x="2198" y="5"/>
                    </a:lnTo>
                    <a:lnTo>
                      <a:pt x="2194" y="3"/>
                    </a:lnTo>
                    <a:lnTo>
                      <a:pt x="2191" y="0"/>
                    </a:lnTo>
                    <a:lnTo>
                      <a:pt x="2156" y="5"/>
                    </a:lnTo>
                    <a:lnTo>
                      <a:pt x="2158" y="24"/>
                    </a:lnTo>
                    <a:close/>
                    <a:moveTo>
                      <a:pt x="2085" y="36"/>
                    </a:moveTo>
                    <a:lnTo>
                      <a:pt x="2123" y="31"/>
                    </a:lnTo>
                    <a:lnTo>
                      <a:pt x="2118" y="12"/>
                    </a:lnTo>
                    <a:lnTo>
                      <a:pt x="2083" y="17"/>
                    </a:lnTo>
                    <a:lnTo>
                      <a:pt x="2085" y="36"/>
                    </a:lnTo>
                    <a:close/>
                    <a:moveTo>
                      <a:pt x="2009" y="48"/>
                    </a:moveTo>
                    <a:lnTo>
                      <a:pt x="2047" y="43"/>
                    </a:lnTo>
                    <a:lnTo>
                      <a:pt x="2045" y="24"/>
                    </a:lnTo>
                    <a:lnTo>
                      <a:pt x="2007" y="29"/>
                    </a:lnTo>
                    <a:lnTo>
                      <a:pt x="2009" y="48"/>
                    </a:lnTo>
                    <a:close/>
                    <a:moveTo>
                      <a:pt x="1936" y="60"/>
                    </a:moveTo>
                    <a:lnTo>
                      <a:pt x="1974" y="55"/>
                    </a:lnTo>
                    <a:lnTo>
                      <a:pt x="1969" y="36"/>
                    </a:lnTo>
                    <a:lnTo>
                      <a:pt x="1934" y="41"/>
                    </a:lnTo>
                    <a:lnTo>
                      <a:pt x="1936" y="60"/>
                    </a:lnTo>
                    <a:close/>
                    <a:moveTo>
                      <a:pt x="1863" y="71"/>
                    </a:moveTo>
                    <a:lnTo>
                      <a:pt x="1898" y="67"/>
                    </a:lnTo>
                    <a:lnTo>
                      <a:pt x="1896" y="48"/>
                    </a:lnTo>
                    <a:lnTo>
                      <a:pt x="1858" y="53"/>
                    </a:lnTo>
                    <a:lnTo>
                      <a:pt x="1863" y="71"/>
                    </a:lnTo>
                    <a:close/>
                    <a:moveTo>
                      <a:pt x="1787" y="83"/>
                    </a:moveTo>
                    <a:lnTo>
                      <a:pt x="1825" y="79"/>
                    </a:lnTo>
                    <a:lnTo>
                      <a:pt x="1823" y="60"/>
                    </a:lnTo>
                    <a:lnTo>
                      <a:pt x="1785" y="64"/>
                    </a:lnTo>
                    <a:lnTo>
                      <a:pt x="1787" y="83"/>
                    </a:lnTo>
                    <a:close/>
                    <a:moveTo>
                      <a:pt x="1714" y="95"/>
                    </a:moveTo>
                    <a:lnTo>
                      <a:pt x="1749" y="90"/>
                    </a:lnTo>
                    <a:lnTo>
                      <a:pt x="1747" y="71"/>
                    </a:lnTo>
                    <a:lnTo>
                      <a:pt x="1709" y="76"/>
                    </a:lnTo>
                    <a:lnTo>
                      <a:pt x="1714" y="95"/>
                    </a:lnTo>
                    <a:close/>
                    <a:moveTo>
                      <a:pt x="1638" y="107"/>
                    </a:moveTo>
                    <a:lnTo>
                      <a:pt x="1676" y="102"/>
                    </a:lnTo>
                    <a:lnTo>
                      <a:pt x="1674" y="83"/>
                    </a:lnTo>
                    <a:lnTo>
                      <a:pt x="1636" y="88"/>
                    </a:lnTo>
                    <a:lnTo>
                      <a:pt x="1638" y="107"/>
                    </a:lnTo>
                    <a:close/>
                    <a:moveTo>
                      <a:pt x="1565" y="119"/>
                    </a:moveTo>
                    <a:lnTo>
                      <a:pt x="1600" y="114"/>
                    </a:lnTo>
                    <a:lnTo>
                      <a:pt x="1598" y="95"/>
                    </a:lnTo>
                    <a:lnTo>
                      <a:pt x="1560" y="100"/>
                    </a:lnTo>
                    <a:lnTo>
                      <a:pt x="1565" y="119"/>
                    </a:lnTo>
                    <a:close/>
                    <a:moveTo>
                      <a:pt x="1489" y="131"/>
                    </a:moveTo>
                    <a:lnTo>
                      <a:pt x="1527" y="126"/>
                    </a:lnTo>
                    <a:lnTo>
                      <a:pt x="1525" y="107"/>
                    </a:lnTo>
                    <a:lnTo>
                      <a:pt x="1487" y="112"/>
                    </a:lnTo>
                    <a:lnTo>
                      <a:pt x="1489" y="131"/>
                    </a:lnTo>
                    <a:close/>
                    <a:moveTo>
                      <a:pt x="1416" y="142"/>
                    </a:moveTo>
                    <a:lnTo>
                      <a:pt x="1451" y="138"/>
                    </a:lnTo>
                    <a:lnTo>
                      <a:pt x="1449" y="119"/>
                    </a:lnTo>
                    <a:lnTo>
                      <a:pt x="1413" y="123"/>
                    </a:lnTo>
                    <a:lnTo>
                      <a:pt x="1416" y="142"/>
                    </a:lnTo>
                    <a:close/>
                    <a:moveTo>
                      <a:pt x="1340" y="154"/>
                    </a:moveTo>
                    <a:lnTo>
                      <a:pt x="1378" y="149"/>
                    </a:lnTo>
                    <a:lnTo>
                      <a:pt x="1376" y="131"/>
                    </a:lnTo>
                    <a:lnTo>
                      <a:pt x="1338" y="135"/>
                    </a:lnTo>
                    <a:lnTo>
                      <a:pt x="1340" y="154"/>
                    </a:lnTo>
                    <a:close/>
                    <a:moveTo>
                      <a:pt x="1267" y="166"/>
                    </a:moveTo>
                    <a:lnTo>
                      <a:pt x="1305" y="161"/>
                    </a:lnTo>
                    <a:lnTo>
                      <a:pt x="1300" y="142"/>
                    </a:lnTo>
                    <a:lnTo>
                      <a:pt x="1265" y="147"/>
                    </a:lnTo>
                    <a:lnTo>
                      <a:pt x="1267" y="166"/>
                    </a:lnTo>
                    <a:close/>
                    <a:moveTo>
                      <a:pt x="1191" y="178"/>
                    </a:moveTo>
                    <a:lnTo>
                      <a:pt x="1229" y="173"/>
                    </a:lnTo>
                    <a:lnTo>
                      <a:pt x="1227" y="154"/>
                    </a:lnTo>
                    <a:lnTo>
                      <a:pt x="1189" y="159"/>
                    </a:lnTo>
                    <a:lnTo>
                      <a:pt x="1191" y="178"/>
                    </a:lnTo>
                    <a:close/>
                    <a:moveTo>
                      <a:pt x="1118" y="190"/>
                    </a:moveTo>
                    <a:lnTo>
                      <a:pt x="1156" y="185"/>
                    </a:lnTo>
                    <a:lnTo>
                      <a:pt x="1151" y="166"/>
                    </a:lnTo>
                    <a:lnTo>
                      <a:pt x="1116" y="171"/>
                    </a:lnTo>
                    <a:lnTo>
                      <a:pt x="1118" y="190"/>
                    </a:lnTo>
                    <a:close/>
                    <a:moveTo>
                      <a:pt x="1042" y="201"/>
                    </a:moveTo>
                    <a:lnTo>
                      <a:pt x="1080" y="197"/>
                    </a:lnTo>
                    <a:lnTo>
                      <a:pt x="1078" y="178"/>
                    </a:lnTo>
                    <a:lnTo>
                      <a:pt x="1040" y="183"/>
                    </a:lnTo>
                    <a:lnTo>
                      <a:pt x="1042" y="201"/>
                    </a:lnTo>
                    <a:close/>
                    <a:moveTo>
                      <a:pt x="969" y="213"/>
                    </a:moveTo>
                    <a:lnTo>
                      <a:pt x="1007" y="209"/>
                    </a:lnTo>
                    <a:lnTo>
                      <a:pt x="1002" y="190"/>
                    </a:lnTo>
                    <a:lnTo>
                      <a:pt x="967" y="194"/>
                    </a:lnTo>
                    <a:lnTo>
                      <a:pt x="969" y="213"/>
                    </a:lnTo>
                    <a:close/>
                    <a:moveTo>
                      <a:pt x="896" y="225"/>
                    </a:moveTo>
                    <a:lnTo>
                      <a:pt x="931" y="220"/>
                    </a:lnTo>
                    <a:lnTo>
                      <a:pt x="929" y="201"/>
                    </a:lnTo>
                    <a:lnTo>
                      <a:pt x="891" y="206"/>
                    </a:lnTo>
                    <a:lnTo>
                      <a:pt x="896" y="225"/>
                    </a:lnTo>
                    <a:close/>
                    <a:moveTo>
                      <a:pt x="820" y="237"/>
                    </a:moveTo>
                    <a:lnTo>
                      <a:pt x="858" y="232"/>
                    </a:lnTo>
                    <a:lnTo>
                      <a:pt x="855" y="213"/>
                    </a:lnTo>
                    <a:lnTo>
                      <a:pt x="818" y="220"/>
                    </a:lnTo>
                    <a:lnTo>
                      <a:pt x="820" y="237"/>
                    </a:lnTo>
                    <a:close/>
                    <a:moveTo>
                      <a:pt x="747" y="249"/>
                    </a:moveTo>
                    <a:lnTo>
                      <a:pt x="782" y="244"/>
                    </a:lnTo>
                    <a:lnTo>
                      <a:pt x="780" y="225"/>
                    </a:lnTo>
                    <a:lnTo>
                      <a:pt x="742" y="232"/>
                    </a:lnTo>
                    <a:lnTo>
                      <a:pt x="747" y="249"/>
                    </a:lnTo>
                    <a:close/>
                    <a:moveTo>
                      <a:pt x="671" y="261"/>
                    </a:moveTo>
                    <a:lnTo>
                      <a:pt x="709" y="256"/>
                    </a:lnTo>
                    <a:lnTo>
                      <a:pt x="707" y="237"/>
                    </a:lnTo>
                    <a:lnTo>
                      <a:pt x="669" y="244"/>
                    </a:lnTo>
                    <a:lnTo>
                      <a:pt x="671" y="261"/>
                    </a:lnTo>
                    <a:close/>
                    <a:moveTo>
                      <a:pt x="598" y="272"/>
                    </a:moveTo>
                    <a:lnTo>
                      <a:pt x="633" y="268"/>
                    </a:lnTo>
                    <a:lnTo>
                      <a:pt x="631" y="249"/>
                    </a:lnTo>
                    <a:lnTo>
                      <a:pt x="593" y="256"/>
                    </a:lnTo>
                    <a:lnTo>
                      <a:pt x="598" y="272"/>
                    </a:lnTo>
                    <a:close/>
                    <a:moveTo>
                      <a:pt x="522" y="284"/>
                    </a:moveTo>
                    <a:lnTo>
                      <a:pt x="560" y="279"/>
                    </a:lnTo>
                    <a:lnTo>
                      <a:pt x="558" y="261"/>
                    </a:lnTo>
                    <a:lnTo>
                      <a:pt x="520" y="268"/>
                    </a:lnTo>
                    <a:lnTo>
                      <a:pt x="522" y="284"/>
                    </a:lnTo>
                    <a:close/>
                    <a:moveTo>
                      <a:pt x="449" y="298"/>
                    </a:moveTo>
                    <a:lnTo>
                      <a:pt x="487" y="291"/>
                    </a:lnTo>
                    <a:lnTo>
                      <a:pt x="482" y="272"/>
                    </a:lnTo>
                    <a:lnTo>
                      <a:pt x="446" y="279"/>
                    </a:lnTo>
                    <a:lnTo>
                      <a:pt x="449" y="298"/>
                    </a:lnTo>
                    <a:close/>
                    <a:moveTo>
                      <a:pt x="373" y="310"/>
                    </a:moveTo>
                    <a:lnTo>
                      <a:pt x="411" y="303"/>
                    </a:lnTo>
                    <a:lnTo>
                      <a:pt x="409" y="284"/>
                    </a:lnTo>
                    <a:lnTo>
                      <a:pt x="371" y="291"/>
                    </a:lnTo>
                    <a:lnTo>
                      <a:pt x="373" y="310"/>
                    </a:lnTo>
                    <a:close/>
                    <a:moveTo>
                      <a:pt x="300" y="322"/>
                    </a:moveTo>
                    <a:lnTo>
                      <a:pt x="338" y="315"/>
                    </a:lnTo>
                    <a:lnTo>
                      <a:pt x="333" y="296"/>
                    </a:lnTo>
                    <a:lnTo>
                      <a:pt x="297" y="303"/>
                    </a:lnTo>
                    <a:lnTo>
                      <a:pt x="300" y="322"/>
                    </a:lnTo>
                    <a:close/>
                    <a:moveTo>
                      <a:pt x="224" y="334"/>
                    </a:moveTo>
                    <a:lnTo>
                      <a:pt x="262" y="327"/>
                    </a:lnTo>
                    <a:lnTo>
                      <a:pt x="260" y="308"/>
                    </a:lnTo>
                    <a:lnTo>
                      <a:pt x="222" y="315"/>
                    </a:lnTo>
                    <a:lnTo>
                      <a:pt x="224" y="334"/>
                    </a:lnTo>
                    <a:close/>
                    <a:moveTo>
                      <a:pt x="151" y="346"/>
                    </a:moveTo>
                    <a:lnTo>
                      <a:pt x="189" y="339"/>
                    </a:lnTo>
                    <a:lnTo>
                      <a:pt x="184" y="320"/>
                    </a:lnTo>
                    <a:lnTo>
                      <a:pt x="149" y="327"/>
                    </a:lnTo>
                    <a:lnTo>
                      <a:pt x="151" y="346"/>
                    </a:lnTo>
                    <a:close/>
                    <a:moveTo>
                      <a:pt x="75" y="357"/>
                    </a:moveTo>
                    <a:lnTo>
                      <a:pt x="113" y="350"/>
                    </a:lnTo>
                    <a:lnTo>
                      <a:pt x="111" y="331"/>
                    </a:lnTo>
                    <a:lnTo>
                      <a:pt x="73" y="339"/>
                    </a:lnTo>
                    <a:lnTo>
                      <a:pt x="75" y="357"/>
                    </a:lnTo>
                    <a:close/>
                    <a:moveTo>
                      <a:pt x="2" y="369"/>
                    </a:moveTo>
                    <a:lnTo>
                      <a:pt x="40" y="362"/>
                    </a:lnTo>
                    <a:lnTo>
                      <a:pt x="35" y="343"/>
                    </a:lnTo>
                    <a:lnTo>
                      <a:pt x="0" y="350"/>
                    </a:lnTo>
                    <a:lnTo>
                      <a:pt x="2" y="369"/>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 name="Freeform 9"/>
              <p:cNvSpPr>
                <a:spLocks noEditPoints="1"/>
              </p:cNvSpPr>
              <p:nvPr/>
            </p:nvSpPr>
            <p:spPr bwMode="auto">
              <a:xfrm>
                <a:off x="6521326" y="2518444"/>
                <a:ext cx="15798" cy="1910757"/>
              </a:xfrm>
              <a:custGeom>
                <a:avLst/>
                <a:gdLst>
                  <a:gd name="T0" fmla="*/ 19 w 19"/>
                  <a:gd name="T1" fmla="*/ 2298 h 2298"/>
                  <a:gd name="T2" fmla="*/ 0 w 19"/>
                  <a:gd name="T3" fmla="*/ 2185 h 2298"/>
                  <a:gd name="T4" fmla="*/ 19 w 19"/>
                  <a:gd name="T5" fmla="*/ 2185 h 2298"/>
                  <a:gd name="T6" fmla="*/ 0 w 19"/>
                  <a:gd name="T7" fmla="*/ 2147 h 2298"/>
                  <a:gd name="T8" fmla="*/ 0 w 19"/>
                  <a:gd name="T9" fmla="*/ 2109 h 2298"/>
                  <a:gd name="T10" fmla="*/ 19 w 19"/>
                  <a:gd name="T11" fmla="*/ 2071 h 2298"/>
                  <a:gd name="T12" fmla="*/ 0 w 19"/>
                  <a:gd name="T13" fmla="*/ 1958 h 2298"/>
                  <a:gd name="T14" fmla="*/ 19 w 19"/>
                  <a:gd name="T15" fmla="*/ 1958 h 2298"/>
                  <a:gd name="T16" fmla="*/ 0 w 19"/>
                  <a:gd name="T17" fmla="*/ 1920 h 2298"/>
                  <a:gd name="T18" fmla="*/ 0 w 19"/>
                  <a:gd name="T19" fmla="*/ 1882 h 2298"/>
                  <a:gd name="T20" fmla="*/ 19 w 19"/>
                  <a:gd name="T21" fmla="*/ 1846 h 2298"/>
                  <a:gd name="T22" fmla="*/ 0 w 19"/>
                  <a:gd name="T23" fmla="*/ 1733 h 2298"/>
                  <a:gd name="T24" fmla="*/ 19 w 19"/>
                  <a:gd name="T25" fmla="*/ 1733 h 2298"/>
                  <a:gd name="T26" fmla="*/ 0 w 19"/>
                  <a:gd name="T27" fmla="*/ 1695 h 2298"/>
                  <a:gd name="T28" fmla="*/ 0 w 19"/>
                  <a:gd name="T29" fmla="*/ 1657 h 2298"/>
                  <a:gd name="T30" fmla="*/ 19 w 19"/>
                  <a:gd name="T31" fmla="*/ 1619 h 2298"/>
                  <a:gd name="T32" fmla="*/ 0 w 19"/>
                  <a:gd name="T33" fmla="*/ 1506 h 2298"/>
                  <a:gd name="T34" fmla="*/ 19 w 19"/>
                  <a:gd name="T35" fmla="*/ 1506 h 2298"/>
                  <a:gd name="T36" fmla="*/ 0 w 19"/>
                  <a:gd name="T37" fmla="*/ 1468 h 2298"/>
                  <a:gd name="T38" fmla="*/ 0 w 19"/>
                  <a:gd name="T39" fmla="*/ 1430 h 2298"/>
                  <a:gd name="T40" fmla="*/ 19 w 19"/>
                  <a:gd name="T41" fmla="*/ 1393 h 2298"/>
                  <a:gd name="T42" fmla="*/ 0 w 19"/>
                  <a:gd name="T43" fmla="*/ 1281 h 2298"/>
                  <a:gd name="T44" fmla="*/ 19 w 19"/>
                  <a:gd name="T45" fmla="*/ 1281 h 2298"/>
                  <a:gd name="T46" fmla="*/ 0 w 19"/>
                  <a:gd name="T47" fmla="*/ 1244 h 2298"/>
                  <a:gd name="T48" fmla="*/ 0 w 19"/>
                  <a:gd name="T49" fmla="*/ 1206 h 2298"/>
                  <a:gd name="T50" fmla="*/ 19 w 19"/>
                  <a:gd name="T51" fmla="*/ 1168 h 2298"/>
                  <a:gd name="T52" fmla="*/ 0 w 19"/>
                  <a:gd name="T53" fmla="*/ 1054 h 2298"/>
                  <a:gd name="T54" fmla="*/ 19 w 19"/>
                  <a:gd name="T55" fmla="*/ 1054 h 2298"/>
                  <a:gd name="T56" fmla="*/ 0 w 19"/>
                  <a:gd name="T57" fmla="*/ 1017 h 2298"/>
                  <a:gd name="T58" fmla="*/ 0 w 19"/>
                  <a:gd name="T59" fmla="*/ 979 h 2298"/>
                  <a:gd name="T60" fmla="*/ 19 w 19"/>
                  <a:gd name="T61" fmla="*/ 941 h 2298"/>
                  <a:gd name="T62" fmla="*/ 0 w 19"/>
                  <a:gd name="T63" fmla="*/ 830 h 2298"/>
                  <a:gd name="T64" fmla="*/ 19 w 19"/>
                  <a:gd name="T65" fmla="*/ 830 h 2298"/>
                  <a:gd name="T66" fmla="*/ 0 w 19"/>
                  <a:gd name="T67" fmla="*/ 792 h 2298"/>
                  <a:gd name="T68" fmla="*/ 0 w 19"/>
                  <a:gd name="T69" fmla="*/ 754 h 2298"/>
                  <a:gd name="T70" fmla="*/ 19 w 19"/>
                  <a:gd name="T71" fmla="*/ 716 h 2298"/>
                  <a:gd name="T72" fmla="*/ 0 w 19"/>
                  <a:gd name="T73" fmla="*/ 603 h 2298"/>
                  <a:gd name="T74" fmla="*/ 19 w 19"/>
                  <a:gd name="T75" fmla="*/ 603 h 2298"/>
                  <a:gd name="T76" fmla="*/ 0 w 19"/>
                  <a:gd name="T77" fmla="*/ 565 h 2298"/>
                  <a:gd name="T78" fmla="*/ 0 w 19"/>
                  <a:gd name="T79" fmla="*/ 527 h 2298"/>
                  <a:gd name="T80" fmla="*/ 19 w 19"/>
                  <a:gd name="T81" fmla="*/ 489 h 2298"/>
                  <a:gd name="T82" fmla="*/ 0 w 19"/>
                  <a:gd name="T83" fmla="*/ 378 h 2298"/>
                  <a:gd name="T84" fmla="*/ 19 w 19"/>
                  <a:gd name="T85" fmla="*/ 378 h 2298"/>
                  <a:gd name="T86" fmla="*/ 0 w 19"/>
                  <a:gd name="T87" fmla="*/ 340 h 2298"/>
                  <a:gd name="T88" fmla="*/ 0 w 19"/>
                  <a:gd name="T89" fmla="*/ 303 h 2298"/>
                  <a:gd name="T90" fmla="*/ 19 w 19"/>
                  <a:gd name="T91" fmla="*/ 265 h 2298"/>
                  <a:gd name="T92" fmla="*/ 0 w 19"/>
                  <a:gd name="T93" fmla="*/ 151 h 2298"/>
                  <a:gd name="T94" fmla="*/ 19 w 19"/>
                  <a:gd name="T95" fmla="*/ 151 h 2298"/>
                  <a:gd name="T96" fmla="*/ 0 w 19"/>
                  <a:gd name="T97" fmla="*/ 113 h 2298"/>
                  <a:gd name="T98" fmla="*/ 0 w 19"/>
                  <a:gd name="T99" fmla="*/ 76 h 2298"/>
                  <a:gd name="T100" fmla="*/ 19 w 19"/>
                  <a:gd name="T101" fmla="*/ 38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 h="2298">
                    <a:moveTo>
                      <a:pt x="0" y="2260"/>
                    </a:moveTo>
                    <a:lnTo>
                      <a:pt x="0" y="2298"/>
                    </a:lnTo>
                    <a:lnTo>
                      <a:pt x="19" y="2298"/>
                    </a:lnTo>
                    <a:lnTo>
                      <a:pt x="19" y="2260"/>
                    </a:lnTo>
                    <a:lnTo>
                      <a:pt x="0" y="2260"/>
                    </a:lnTo>
                    <a:close/>
                    <a:moveTo>
                      <a:pt x="0" y="2185"/>
                    </a:moveTo>
                    <a:lnTo>
                      <a:pt x="0" y="2222"/>
                    </a:lnTo>
                    <a:lnTo>
                      <a:pt x="19" y="2222"/>
                    </a:lnTo>
                    <a:lnTo>
                      <a:pt x="19" y="2185"/>
                    </a:lnTo>
                    <a:lnTo>
                      <a:pt x="0" y="2185"/>
                    </a:lnTo>
                    <a:close/>
                    <a:moveTo>
                      <a:pt x="0" y="2109"/>
                    </a:moveTo>
                    <a:lnTo>
                      <a:pt x="0" y="2147"/>
                    </a:lnTo>
                    <a:lnTo>
                      <a:pt x="19" y="2147"/>
                    </a:lnTo>
                    <a:lnTo>
                      <a:pt x="19" y="2109"/>
                    </a:lnTo>
                    <a:lnTo>
                      <a:pt x="0" y="2109"/>
                    </a:lnTo>
                    <a:close/>
                    <a:moveTo>
                      <a:pt x="0" y="2033"/>
                    </a:moveTo>
                    <a:lnTo>
                      <a:pt x="0" y="2071"/>
                    </a:lnTo>
                    <a:lnTo>
                      <a:pt x="19" y="2071"/>
                    </a:lnTo>
                    <a:lnTo>
                      <a:pt x="19" y="2033"/>
                    </a:lnTo>
                    <a:lnTo>
                      <a:pt x="0" y="2033"/>
                    </a:lnTo>
                    <a:close/>
                    <a:moveTo>
                      <a:pt x="0" y="1958"/>
                    </a:moveTo>
                    <a:lnTo>
                      <a:pt x="0" y="1995"/>
                    </a:lnTo>
                    <a:lnTo>
                      <a:pt x="19" y="1995"/>
                    </a:lnTo>
                    <a:lnTo>
                      <a:pt x="19" y="1958"/>
                    </a:lnTo>
                    <a:lnTo>
                      <a:pt x="0" y="1958"/>
                    </a:lnTo>
                    <a:close/>
                    <a:moveTo>
                      <a:pt x="0" y="1882"/>
                    </a:moveTo>
                    <a:lnTo>
                      <a:pt x="0" y="1920"/>
                    </a:lnTo>
                    <a:lnTo>
                      <a:pt x="19" y="1920"/>
                    </a:lnTo>
                    <a:lnTo>
                      <a:pt x="19" y="1882"/>
                    </a:lnTo>
                    <a:lnTo>
                      <a:pt x="0" y="1882"/>
                    </a:lnTo>
                    <a:close/>
                    <a:moveTo>
                      <a:pt x="0" y="1809"/>
                    </a:moveTo>
                    <a:lnTo>
                      <a:pt x="0" y="1846"/>
                    </a:lnTo>
                    <a:lnTo>
                      <a:pt x="19" y="1846"/>
                    </a:lnTo>
                    <a:lnTo>
                      <a:pt x="19" y="1809"/>
                    </a:lnTo>
                    <a:lnTo>
                      <a:pt x="0" y="1809"/>
                    </a:lnTo>
                    <a:close/>
                    <a:moveTo>
                      <a:pt x="0" y="1733"/>
                    </a:moveTo>
                    <a:lnTo>
                      <a:pt x="0" y="1771"/>
                    </a:lnTo>
                    <a:lnTo>
                      <a:pt x="19" y="1771"/>
                    </a:lnTo>
                    <a:lnTo>
                      <a:pt x="19" y="1733"/>
                    </a:lnTo>
                    <a:lnTo>
                      <a:pt x="0" y="1733"/>
                    </a:lnTo>
                    <a:close/>
                    <a:moveTo>
                      <a:pt x="0" y="1657"/>
                    </a:moveTo>
                    <a:lnTo>
                      <a:pt x="0" y="1695"/>
                    </a:lnTo>
                    <a:lnTo>
                      <a:pt x="19" y="1695"/>
                    </a:lnTo>
                    <a:lnTo>
                      <a:pt x="19" y="1657"/>
                    </a:lnTo>
                    <a:lnTo>
                      <a:pt x="0" y="1657"/>
                    </a:lnTo>
                    <a:close/>
                    <a:moveTo>
                      <a:pt x="0" y="1582"/>
                    </a:moveTo>
                    <a:lnTo>
                      <a:pt x="0" y="1619"/>
                    </a:lnTo>
                    <a:lnTo>
                      <a:pt x="19" y="1619"/>
                    </a:lnTo>
                    <a:lnTo>
                      <a:pt x="19" y="1582"/>
                    </a:lnTo>
                    <a:lnTo>
                      <a:pt x="0" y="1582"/>
                    </a:lnTo>
                    <a:close/>
                    <a:moveTo>
                      <a:pt x="0" y="1506"/>
                    </a:moveTo>
                    <a:lnTo>
                      <a:pt x="0" y="1544"/>
                    </a:lnTo>
                    <a:lnTo>
                      <a:pt x="19" y="1544"/>
                    </a:lnTo>
                    <a:lnTo>
                      <a:pt x="19" y="1506"/>
                    </a:lnTo>
                    <a:lnTo>
                      <a:pt x="0" y="1506"/>
                    </a:lnTo>
                    <a:close/>
                    <a:moveTo>
                      <a:pt x="0" y="1430"/>
                    </a:moveTo>
                    <a:lnTo>
                      <a:pt x="0" y="1468"/>
                    </a:lnTo>
                    <a:lnTo>
                      <a:pt x="19" y="1468"/>
                    </a:lnTo>
                    <a:lnTo>
                      <a:pt x="19" y="1430"/>
                    </a:lnTo>
                    <a:lnTo>
                      <a:pt x="0" y="1430"/>
                    </a:lnTo>
                    <a:close/>
                    <a:moveTo>
                      <a:pt x="0" y="1357"/>
                    </a:moveTo>
                    <a:lnTo>
                      <a:pt x="0" y="1393"/>
                    </a:lnTo>
                    <a:lnTo>
                      <a:pt x="19" y="1393"/>
                    </a:lnTo>
                    <a:lnTo>
                      <a:pt x="19" y="1357"/>
                    </a:lnTo>
                    <a:lnTo>
                      <a:pt x="0" y="1357"/>
                    </a:lnTo>
                    <a:close/>
                    <a:moveTo>
                      <a:pt x="0" y="1281"/>
                    </a:moveTo>
                    <a:lnTo>
                      <a:pt x="0" y="1319"/>
                    </a:lnTo>
                    <a:lnTo>
                      <a:pt x="19" y="1319"/>
                    </a:lnTo>
                    <a:lnTo>
                      <a:pt x="19" y="1281"/>
                    </a:lnTo>
                    <a:lnTo>
                      <a:pt x="0" y="1281"/>
                    </a:lnTo>
                    <a:close/>
                    <a:moveTo>
                      <a:pt x="0" y="1206"/>
                    </a:moveTo>
                    <a:lnTo>
                      <a:pt x="0" y="1244"/>
                    </a:lnTo>
                    <a:lnTo>
                      <a:pt x="19" y="1244"/>
                    </a:lnTo>
                    <a:lnTo>
                      <a:pt x="19" y="1206"/>
                    </a:lnTo>
                    <a:lnTo>
                      <a:pt x="0" y="1206"/>
                    </a:lnTo>
                    <a:close/>
                    <a:moveTo>
                      <a:pt x="0" y="1130"/>
                    </a:moveTo>
                    <a:lnTo>
                      <a:pt x="0" y="1168"/>
                    </a:lnTo>
                    <a:lnTo>
                      <a:pt x="19" y="1168"/>
                    </a:lnTo>
                    <a:lnTo>
                      <a:pt x="19" y="1130"/>
                    </a:lnTo>
                    <a:lnTo>
                      <a:pt x="0" y="1130"/>
                    </a:lnTo>
                    <a:close/>
                    <a:moveTo>
                      <a:pt x="0" y="1054"/>
                    </a:moveTo>
                    <a:lnTo>
                      <a:pt x="0" y="1092"/>
                    </a:lnTo>
                    <a:lnTo>
                      <a:pt x="19" y="1092"/>
                    </a:lnTo>
                    <a:lnTo>
                      <a:pt x="19" y="1054"/>
                    </a:lnTo>
                    <a:lnTo>
                      <a:pt x="0" y="1054"/>
                    </a:lnTo>
                    <a:close/>
                    <a:moveTo>
                      <a:pt x="0" y="979"/>
                    </a:moveTo>
                    <a:lnTo>
                      <a:pt x="0" y="1017"/>
                    </a:lnTo>
                    <a:lnTo>
                      <a:pt x="19" y="1017"/>
                    </a:lnTo>
                    <a:lnTo>
                      <a:pt x="19" y="979"/>
                    </a:lnTo>
                    <a:lnTo>
                      <a:pt x="0" y="979"/>
                    </a:lnTo>
                    <a:close/>
                    <a:moveTo>
                      <a:pt x="0" y="905"/>
                    </a:moveTo>
                    <a:lnTo>
                      <a:pt x="0" y="941"/>
                    </a:lnTo>
                    <a:lnTo>
                      <a:pt x="19" y="941"/>
                    </a:lnTo>
                    <a:lnTo>
                      <a:pt x="19" y="905"/>
                    </a:lnTo>
                    <a:lnTo>
                      <a:pt x="0" y="905"/>
                    </a:lnTo>
                    <a:close/>
                    <a:moveTo>
                      <a:pt x="0" y="830"/>
                    </a:moveTo>
                    <a:lnTo>
                      <a:pt x="0" y="868"/>
                    </a:lnTo>
                    <a:lnTo>
                      <a:pt x="19" y="868"/>
                    </a:lnTo>
                    <a:lnTo>
                      <a:pt x="19" y="830"/>
                    </a:lnTo>
                    <a:lnTo>
                      <a:pt x="0" y="830"/>
                    </a:lnTo>
                    <a:close/>
                    <a:moveTo>
                      <a:pt x="0" y="754"/>
                    </a:moveTo>
                    <a:lnTo>
                      <a:pt x="0" y="792"/>
                    </a:lnTo>
                    <a:lnTo>
                      <a:pt x="19" y="792"/>
                    </a:lnTo>
                    <a:lnTo>
                      <a:pt x="19" y="754"/>
                    </a:lnTo>
                    <a:lnTo>
                      <a:pt x="0" y="754"/>
                    </a:lnTo>
                    <a:close/>
                    <a:moveTo>
                      <a:pt x="0" y="679"/>
                    </a:moveTo>
                    <a:lnTo>
                      <a:pt x="0" y="716"/>
                    </a:lnTo>
                    <a:lnTo>
                      <a:pt x="19" y="716"/>
                    </a:lnTo>
                    <a:lnTo>
                      <a:pt x="19" y="679"/>
                    </a:lnTo>
                    <a:lnTo>
                      <a:pt x="0" y="679"/>
                    </a:lnTo>
                    <a:close/>
                    <a:moveTo>
                      <a:pt x="0" y="603"/>
                    </a:moveTo>
                    <a:lnTo>
                      <a:pt x="0" y="641"/>
                    </a:lnTo>
                    <a:lnTo>
                      <a:pt x="19" y="641"/>
                    </a:lnTo>
                    <a:lnTo>
                      <a:pt x="19" y="603"/>
                    </a:lnTo>
                    <a:lnTo>
                      <a:pt x="0" y="603"/>
                    </a:lnTo>
                    <a:close/>
                    <a:moveTo>
                      <a:pt x="0" y="527"/>
                    </a:moveTo>
                    <a:lnTo>
                      <a:pt x="0" y="565"/>
                    </a:lnTo>
                    <a:lnTo>
                      <a:pt x="19" y="565"/>
                    </a:lnTo>
                    <a:lnTo>
                      <a:pt x="19" y="527"/>
                    </a:lnTo>
                    <a:lnTo>
                      <a:pt x="0" y="527"/>
                    </a:lnTo>
                    <a:close/>
                    <a:moveTo>
                      <a:pt x="0" y="452"/>
                    </a:moveTo>
                    <a:lnTo>
                      <a:pt x="0" y="489"/>
                    </a:lnTo>
                    <a:lnTo>
                      <a:pt x="19" y="489"/>
                    </a:lnTo>
                    <a:lnTo>
                      <a:pt x="19" y="452"/>
                    </a:lnTo>
                    <a:lnTo>
                      <a:pt x="0" y="452"/>
                    </a:lnTo>
                    <a:close/>
                    <a:moveTo>
                      <a:pt x="0" y="378"/>
                    </a:moveTo>
                    <a:lnTo>
                      <a:pt x="0" y="416"/>
                    </a:lnTo>
                    <a:lnTo>
                      <a:pt x="19" y="416"/>
                    </a:lnTo>
                    <a:lnTo>
                      <a:pt x="19" y="378"/>
                    </a:lnTo>
                    <a:lnTo>
                      <a:pt x="0" y="378"/>
                    </a:lnTo>
                    <a:close/>
                    <a:moveTo>
                      <a:pt x="0" y="303"/>
                    </a:moveTo>
                    <a:lnTo>
                      <a:pt x="0" y="340"/>
                    </a:lnTo>
                    <a:lnTo>
                      <a:pt x="19" y="340"/>
                    </a:lnTo>
                    <a:lnTo>
                      <a:pt x="19" y="303"/>
                    </a:lnTo>
                    <a:lnTo>
                      <a:pt x="0" y="303"/>
                    </a:lnTo>
                    <a:close/>
                    <a:moveTo>
                      <a:pt x="0" y="227"/>
                    </a:moveTo>
                    <a:lnTo>
                      <a:pt x="0" y="265"/>
                    </a:lnTo>
                    <a:lnTo>
                      <a:pt x="19" y="265"/>
                    </a:lnTo>
                    <a:lnTo>
                      <a:pt x="19" y="227"/>
                    </a:lnTo>
                    <a:lnTo>
                      <a:pt x="0" y="227"/>
                    </a:lnTo>
                    <a:close/>
                    <a:moveTo>
                      <a:pt x="0" y="151"/>
                    </a:moveTo>
                    <a:lnTo>
                      <a:pt x="0" y="189"/>
                    </a:lnTo>
                    <a:lnTo>
                      <a:pt x="19" y="189"/>
                    </a:lnTo>
                    <a:lnTo>
                      <a:pt x="19" y="151"/>
                    </a:lnTo>
                    <a:lnTo>
                      <a:pt x="0" y="151"/>
                    </a:lnTo>
                    <a:close/>
                    <a:moveTo>
                      <a:pt x="0" y="76"/>
                    </a:moveTo>
                    <a:lnTo>
                      <a:pt x="0" y="113"/>
                    </a:lnTo>
                    <a:lnTo>
                      <a:pt x="19" y="113"/>
                    </a:lnTo>
                    <a:lnTo>
                      <a:pt x="19" y="76"/>
                    </a:lnTo>
                    <a:lnTo>
                      <a:pt x="0" y="76"/>
                    </a:lnTo>
                    <a:close/>
                    <a:moveTo>
                      <a:pt x="0" y="0"/>
                    </a:moveTo>
                    <a:lnTo>
                      <a:pt x="0" y="38"/>
                    </a:lnTo>
                    <a:lnTo>
                      <a:pt x="19" y="38"/>
                    </a:lnTo>
                    <a:lnTo>
                      <a:pt x="19" y="0"/>
                    </a:lnTo>
                    <a:lnTo>
                      <a:pt x="0" y="0"/>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 name="Freeform 10"/>
              <p:cNvSpPr>
                <a:spLocks noEditPoints="1"/>
              </p:cNvSpPr>
              <p:nvPr/>
            </p:nvSpPr>
            <p:spPr bwMode="auto">
              <a:xfrm>
                <a:off x="6521326" y="2518444"/>
                <a:ext cx="15798" cy="1910757"/>
              </a:xfrm>
              <a:custGeom>
                <a:avLst/>
                <a:gdLst>
                  <a:gd name="T0" fmla="*/ 19 w 19"/>
                  <a:gd name="T1" fmla="*/ 2298 h 2298"/>
                  <a:gd name="T2" fmla="*/ 0 w 19"/>
                  <a:gd name="T3" fmla="*/ 2185 h 2298"/>
                  <a:gd name="T4" fmla="*/ 19 w 19"/>
                  <a:gd name="T5" fmla="*/ 2185 h 2298"/>
                  <a:gd name="T6" fmla="*/ 0 w 19"/>
                  <a:gd name="T7" fmla="*/ 2147 h 2298"/>
                  <a:gd name="T8" fmla="*/ 0 w 19"/>
                  <a:gd name="T9" fmla="*/ 2109 h 2298"/>
                  <a:gd name="T10" fmla="*/ 19 w 19"/>
                  <a:gd name="T11" fmla="*/ 2071 h 2298"/>
                  <a:gd name="T12" fmla="*/ 0 w 19"/>
                  <a:gd name="T13" fmla="*/ 1958 h 2298"/>
                  <a:gd name="T14" fmla="*/ 19 w 19"/>
                  <a:gd name="T15" fmla="*/ 1958 h 2298"/>
                  <a:gd name="T16" fmla="*/ 0 w 19"/>
                  <a:gd name="T17" fmla="*/ 1920 h 2298"/>
                  <a:gd name="T18" fmla="*/ 0 w 19"/>
                  <a:gd name="T19" fmla="*/ 1882 h 2298"/>
                  <a:gd name="T20" fmla="*/ 19 w 19"/>
                  <a:gd name="T21" fmla="*/ 1846 h 2298"/>
                  <a:gd name="T22" fmla="*/ 0 w 19"/>
                  <a:gd name="T23" fmla="*/ 1733 h 2298"/>
                  <a:gd name="T24" fmla="*/ 19 w 19"/>
                  <a:gd name="T25" fmla="*/ 1733 h 2298"/>
                  <a:gd name="T26" fmla="*/ 0 w 19"/>
                  <a:gd name="T27" fmla="*/ 1695 h 2298"/>
                  <a:gd name="T28" fmla="*/ 0 w 19"/>
                  <a:gd name="T29" fmla="*/ 1657 h 2298"/>
                  <a:gd name="T30" fmla="*/ 19 w 19"/>
                  <a:gd name="T31" fmla="*/ 1619 h 2298"/>
                  <a:gd name="T32" fmla="*/ 0 w 19"/>
                  <a:gd name="T33" fmla="*/ 1506 h 2298"/>
                  <a:gd name="T34" fmla="*/ 19 w 19"/>
                  <a:gd name="T35" fmla="*/ 1506 h 2298"/>
                  <a:gd name="T36" fmla="*/ 0 w 19"/>
                  <a:gd name="T37" fmla="*/ 1468 h 2298"/>
                  <a:gd name="T38" fmla="*/ 0 w 19"/>
                  <a:gd name="T39" fmla="*/ 1430 h 2298"/>
                  <a:gd name="T40" fmla="*/ 19 w 19"/>
                  <a:gd name="T41" fmla="*/ 1393 h 2298"/>
                  <a:gd name="T42" fmla="*/ 0 w 19"/>
                  <a:gd name="T43" fmla="*/ 1281 h 2298"/>
                  <a:gd name="T44" fmla="*/ 19 w 19"/>
                  <a:gd name="T45" fmla="*/ 1281 h 2298"/>
                  <a:gd name="T46" fmla="*/ 0 w 19"/>
                  <a:gd name="T47" fmla="*/ 1244 h 2298"/>
                  <a:gd name="T48" fmla="*/ 0 w 19"/>
                  <a:gd name="T49" fmla="*/ 1206 h 2298"/>
                  <a:gd name="T50" fmla="*/ 19 w 19"/>
                  <a:gd name="T51" fmla="*/ 1168 h 2298"/>
                  <a:gd name="T52" fmla="*/ 0 w 19"/>
                  <a:gd name="T53" fmla="*/ 1054 h 2298"/>
                  <a:gd name="T54" fmla="*/ 19 w 19"/>
                  <a:gd name="T55" fmla="*/ 1054 h 2298"/>
                  <a:gd name="T56" fmla="*/ 0 w 19"/>
                  <a:gd name="T57" fmla="*/ 1017 h 2298"/>
                  <a:gd name="T58" fmla="*/ 0 w 19"/>
                  <a:gd name="T59" fmla="*/ 979 h 2298"/>
                  <a:gd name="T60" fmla="*/ 19 w 19"/>
                  <a:gd name="T61" fmla="*/ 941 h 2298"/>
                  <a:gd name="T62" fmla="*/ 0 w 19"/>
                  <a:gd name="T63" fmla="*/ 830 h 2298"/>
                  <a:gd name="T64" fmla="*/ 19 w 19"/>
                  <a:gd name="T65" fmla="*/ 830 h 2298"/>
                  <a:gd name="T66" fmla="*/ 0 w 19"/>
                  <a:gd name="T67" fmla="*/ 792 h 2298"/>
                  <a:gd name="T68" fmla="*/ 0 w 19"/>
                  <a:gd name="T69" fmla="*/ 754 h 2298"/>
                  <a:gd name="T70" fmla="*/ 19 w 19"/>
                  <a:gd name="T71" fmla="*/ 716 h 2298"/>
                  <a:gd name="T72" fmla="*/ 0 w 19"/>
                  <a:gd name="T73" fmla="*/ 603 h 2298"/>
                  <a:gd name="T74" fmla="*/ 19 w 19"/>
                  <a:gd name="T75" fmla="*/ 603 h 2298"/>
                  <a:gd name="T76" fmla="*/ 0 w 19"/>
                  <a:gd name="T77" fmla="*/ 565 h 2298"/>
                  <a:gd name="T78" fmla="*/ 0 w 19"/>
                  <a:gd name="T79" fmla="*/ 527 h 2298"/>
                  <a:gd name="T80" fmla="*/ 19 w 19"/>
                  <a:gd name="T81" fmla="*/ 489 h 2298"/>
                  <a:gd name="T82" fmla="*/ 0 w 19"/>
                  <a:gd name="T83" fmla="*/ 378 h 2298"/>
                  <a:gd name="T84" fmla="*/ 19 w 19"/>
                  <a:gd name="T85" fmla="*/ 378 h 2298"/>
                  <a:gd name="T86" fmla="*/ 0 w 19"/>
                  <a:gd name="T87" fmla="*/ 340 h 2298"/>
                  <a:gd name="T88" fmla="*/ 0 w 19"/>
                  <a:gd name="T89" fmla="*/ 303 h 2298"/>
                  <a:gd name="T90" fmla="*/ 19 w 19"/>
                  <a:gd name="T91" fmla="*/ 265 h 2298"/>
                  <a:gd name="T92" fmla="*/ 0 w 19"/>
                  <a:gd name="T93" fmla="*/ 151 h 2298"/>
                  <a:gd name="T94" fmla="*/ 19 w 19"/>
                  <a:gd name="T95" fmla="*/ 151 h 2298"/>
                  <a:gd name="T96" fmla="*/ 0 w 19"/>
                  <a:gd name="T97" fmla="*/ 113 h 2298"/>
                  <a:gd name="T98" fmla="*/ 0 w 19"/>
                  <a:gd name="T99" fmla="*/ 76 h 2298"/>
                  <a:gd name="T100" fmla="*/ 19 w 19"/>
                  <a:gd name="T101" fmla="*/ 38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 h="2298">
                    <a:moveTo>
                      <a:pt x="0" y="2260"/>
                    </a:moveTo>
                    <a:lnTo>
                      <a:pt x="0" y="2298"/>
                    </a:lnTo>
                    <a:lnTo>
                      <a:pt x="19" y="2298"/>
                    </a:lnTo>
                    <a:lnTo>
                      <a:pt x="19" y="2260"/>
                    </a:lnTo>
                    <a:lnTo>
                      <a:pt x="0" y="2260"/>
                    </a:lnTo>
                    <a:moveTo>
                      <a:pt x="0" y="2185"/>
                    </a:moveTo>
                    <a:lnTo>
                      <a:pt x="0" y="2222"/>
                    </a:lnTo>
                    <a:lnTo>
                      <a:pt x="19" y="2222"/>
                    </a:lnTo>
                    <a:lnTo>
                      <a:pt x="19" y="2185"/>
                    </a:lnTo>
                    <a:lnTo>
                      <a:pt x="0" y="2185"/>
                    </a:lnTo>
                    <a:moveTo>
                      <a:pt x="0" y="2109"/>
                    </a:moveTo>
                    <a:lnTo>
                      <a:pt x="0" y="2147"/>
                    </a:lnTo>
                    <a:lnTo>
                      <a:pt x="19" y="2147"/>
                    </a:lnTo>
                    <a:lnTo>
                      <a:pt x="19" y="2109"/>
                    </a:lnTo>
                    <a:lnTo>
                      <a:pt x="0" y="2109"/>
                    </a:lnTo>
                    <a:moveTo>
                      <a:pt x="0" y="2033"/>
                    </a:moveTo>
                    <a:lnTo>
                      <a:pt x="0" y="2071"/>
                    </a:lnTo>
                    <a:lnTo>
                      <a:pt x="19" y="2071"/>
                    </a:lnTo>
                    <a:lnTo>
                      <a:pt x="19" y="2033"/>
                    </a:lnTo>
                    <a:lnTo>
                      <a:pt x="0" y="2033"/>
                    </a:lnTo>
                    <a:moveTo>
                      <a:pt x="0" y="1958"/>
                    </a:moveTo>
                    <a:lnTo>
                      <a:pt x="0" y="1995"/>
                    </a:lnTo>
                    <a:lnTo>
                      <a:pt x="19" y="1995"/>
                    </a:lnTo>
                    <a:lnTo>
                      <a:pt x="19" y="1958"/>
                    </a:lnTo>
                    <a:lnTo>
                      <a:pt x="0" y="1958"/>
                    </a:lnTo>
                    <a:moveTo>
                      <a:pt x="0" y="1882"/>
                    </a:moveTo>
                    <a:lnTo>
                      <a:pt x="0" y="1920"/>
                    </a:lnTo>
                    <a:lnTo>
                      <a:pt x="19" y="1920"/>
                    </a:lnTo>
                    <a:lnTo>
                      <a:pt x="19" y="1882"/>
                    </a:lnTo>
                    <a:lnTo>
                      <a:pt x="0" y="1882"/>
                    </a:lnTo>
                    <a:moveTo>
                      <a:pt x="0" y="1809"/>
                    </a:moveTo>
                    <a:lnTo>
                      <a:pt x="0" y="1846"/>
                    </a:lnTo>
                    <a:lnTo>
                      <a:pt x="19" y="1846"/>
                    </a:lnTo>
                    <a:lnTo>
                      <a:pt x="19" y="1809"/>
                    </a:lnTo>
                    <a:lnTo>
                      <a:pt x="0" y="1809"/>
                    </a:lnTo>
                    <a:moveTo>
                      <a:pt x="0" y="1733"/>
                    </a:moveTo>
                    <a:lnTo>
                      <a:pt x="0" y="1771"/>
                    </a:lnTo>
                    <a:lnTo>
                      <a:pt x="19" y="1771"/>
                    </a:lnTo>
                    <a:lnTo>
                      <a:pt x="19" y="1733"/>
                    </a:lnTo>
                    <a:lnTo>
                      <a:pt x="0" y="1733"/>
                    </a:lnTo>
                    <a:moveTo>
                      <a:pt x="0" y="1657"/>
                    </a:moveTo>
                    <a:lnTo>
                      <a:pt x="0" y="1695"/>
                    </a:lnTo>
                    <a:lnTo>
                      <a:pt x="19" y="1695"/>
                    </a:lnTo>
                    <a:lnTo>
                      <a:pt x="19" y="1657"/>
                    </a:lnTo>
                    <a:lnTo>
                      <a:pt x="0" y="1657"/>
                    </a:lnTo>
                    <a:moveTo>
                      <a:pt x="0" y="1582"/>
                    </a:moveTo>
                    <a:lnTo>
                      <a:pt x="0" y="1619"/>
                    </a:lnTo>
                    <a:lnTo>
                      <a:pt x="19" y="1619"/>
                    </a:lnTo>
                    <a:lnTo>
                      <a:pt x="19" y="1582"/>
                    </a:lnTo>
                    <a:lnTo>
                      <a:pt x="0" y="1582"/>
                    </a:lnTo>
                    <a:moveTo>
                      <a:pt x="0" y="1506"/>
                    </a:moveTo>
                    <a:lnTo>
                      <a:pt x="0" y="1544"/>
                    </a:lnTo>
                    <a:lnTo>
                      <a:pt x="19" y="1544"/>
                    </a:lnTo>
                    <a:lnTo>
                      <a:pt x="19" y="1506"/>
                    </a:lnTo>
                    <a:lnTo>
                      <a:pt x="0" y="1506"/>
                    </a:lnTo>
                    <a:moveTo>
                      <a:pt x="0" y="1430"/>
                    </a:moveTo>
                    <a:lnTo>
                      <a:pt x="0" y="1468"/>
                    </a:lnTo>
                    <a:lnTo>
                      <a:pt x="19" y="1468"/>
                    </a:lnTo>
                    <a:lnTo>
                      <a:pt x="19" y="1430"/>
                    </a:lnTo>
                    <a:lnTo>
                      <a:pt x="0" y="1430"/>
                    </a:lnTo>
                    <a:moveTo>
                      <a:pt x="0" y="1357"/>
                    </a:moveTo>
                    <a:lnTo>
                      <a:pt x="0" y="1393"/>
                    </a:lnTo>
                    <a:lnTo>
                      <a:pt x="19" y="1393"/>
                    </a:lnTo>
                    <a:lnTo>
                      <a:pt x="19" y="1357"/>
                    </a:lnTo>
                    <a:lnTo>
                      <a:pt x="0" y="1357"/>
                    </a:lnTo>
                    <a:moveTo>
                      <a:pt x="0" y="1281"/>
                    </a:moveTo>
                    <a:lnTo>
                      <a:pt x="0" y="1319"/>
                    </a:lnTo>
                    <a:lnTo>
                      <a:pt x="19" y="1319"/>
                    </a:lnTo>
                    <a:lnTo>
                      <a:pt x="19" y="1281"/>
                    </a:lnTo>
                    <a:lnTo>
                      <a:pt x="0" y="1281"/>
                    </a:lnTo>
                    <a:moveTo>
                      <a:pt x="0" y="1206"/>
                    </a:moveTo>
                    <a:lnTo>
                      <a:pt x="0" y="1244"/>
                    </a:lnTo>
                    <a:lnTo>
                      <a:pt x="19" y="1244"/>
                    </a:lnTo>
                    <a:lnTo>
                      <a:pt x="19" y="1206"/>
                    </a:lnTo>
                    <a:lnTo>
                      <a:pt x="0" y="1206"/>
                    </a:lnTo>
                    <a:moveTo>
                      <a:pt x="0" y="1130"/>
                    </a:moveTo>
                    <a:lnTo>
                      <a:pt x="0" y="1168"/>
                    </a:lnTo>
                    <a:lnTo>
                      <a:pt x="19" y="1168"/>
                    </a:lnTo>
                    <a:lnTo>
                      <a:pt x="19" y="1130"/>
                    </a:lnTo>
                    <a:lnTo>
                      <a:pt x="0" y="1130"/>
                    </a:lnTo>
                    <a:moveTo>
                      <a:pt x="0" y="1054"/>
                    </a:moveTo>
                    <a:lnTo>
                      <a:pt x="0" y="1092"/>
                    </a:lnTo>
                    <a:lnTo>
                      <a:pt x="19" y="1092"/>
                    </a:lnTo>
                    <a:lnTo>
                      <a:pt x="19" y="1054"/>
                    </a:lnTo>
                    <a:lnTo>
                      <a:pt x="0" y="1054"/>
                    </a:lnTo>
                    <a:moveTo>
                      <a:pt x="0" y="979"/>
                    </a:moveTo>
                    <a:lnTo>
                      <a:pt x="0" y="1017"/>
                    </a:lnTo>
                    <a:lnTo>
                      <a:pt x="19" y="1017"/>
                    </a:lnTo>
                    <a:lnTo>
                      <a:pt x="19" y="979"/>
                    </a:lnTo>
                    <a:lnTo>
                      <a:pt x="0" y="979"/>
                    </a:lnTo>
                    <a:moveTo>
                      <a:pt x="0" y="905"/>
                    </a:moveTo>
                    <a:lnTo>
                      <a:pt x="0" y="941"/>
                    </a:lnTo>
                    <a:lnTo>
                      <a:pt x="19" y="941"/>
                    </a:lnTo>
                    <a:lnTo>
                      <a:pt x="19" y="905"/>
                    </a:lnTo>
                    <a:lnTo>
                      <a:pt x="0" y="905"/>
                    </a:lnTo>
                    <a:moveTo>
                      <a:pt x="0" y="830"/>
                    </a:moveTo>
                    <a:lnTo>
                      <a:pt x="0" y="868"/>
                    </a:lnTo>
                    <a:lnTo>
                      <a:pt x="19" y="868"/>
                    </a:lnTo>
                    <a:lnTo>
                      <a:pt x="19" y="830"/>
                    </a:lnTo>
                    <a:lnTo>
                      <a:pt x="0" y="830"/>
                    </a:lnTo>
                    <a:moveTo>
                      <a:pt x="0" y="754"/>
                    </a:moveTo>
                    <a:lnTo>
                      <a:pt x="0" y="792"/>
                    </a:lnTo>
                    <a:lnTo>
                      <a:pt x="19" y="792"/>
                    </a:lnTo>
                    <a:lnTo>
                      <a:pt x="19" y="754"/>
                    </a:lnTo>
                    <a:lnTo>
                      <a:pt x="0" y="754"/>
                    </a:lnTo>
                    <a:moveTo>
                      <a:pt x="0" y="679"/>
                    </a:moveTo>
                    <a:lnTo>
                      <a:pt x="0" y="716"/>
                    </a:lnTo>
                    <a:lnTo>
                      <a:pt x="19" y="716"/>
                    </a:lnTo>
                    <a:lnTo>
                      <a:pt x="19" y="679"/>
                    </a:lnTo>
                    <a:lnTo>
                      <a:pt x="0" y="679"/>
                    </a:lnTo>
                    <a:moveTo>
                      <a:pt x="0" y="603"/>
                    </a:moveTo>
                    <a:lnTo>
                      <a:pt x="0" y="641"/>
                    </a:lnTo>
                    <a:lnTo>
                      <a:pt x="19" y="641"/>
                    </a:lnTo>
                    <a:lnTo>
                      <a:pt x="19" y="603"/>
                    </a:lnTo>
                    <a:lnTo>
                      <a:pt x="0" y="603"/>
                    </a:lnTo>
                    <a:moveTo>
                      <a:pt x="0" y="527"/>
                    </a:moveTo>
                    <a:lnTo>
                      <a:pt x="0" y="565"/>
                    </a:lnTo>
                    <a:lnTo>
                      <a:pt x="19" y="565"/>
                    </a:lnTo>
                    <a:lnTo>
                      <a:pt x="19" y="527"/>
                    </a:lnTo>
                    <a:lnTo>
                      <a:pt x="0" y="527"/>
                    </a:lnTo>
                    <a:moveTo>
                      <a:pt x="0" y="452"/>
                    </a:moveTo>
                    <a:lnTo>
                      <a:pt x="0" y="489"/>
                    </a:lnTo>
                    <a:lnTo>
                      <a:pt x="19" y="489"/>
                    </a:lnTo>
                    <a:lnTo>
                      <a:pt x="19" y="452"/>
                    </a:lnTo>
                    <a:lnTo>
                      <a:pt x="0" y="452"/>
                    </a:lnTo>
                    <a:moveTo>
                      <a:pt x="0" y="378"/>
                    </a:moveTo>
                    <a:lnTo>
                      <a:pt x="0" y="416"/>
                    </a:lnTo>
                    <a:lnTo>
                      <a:pt x="19" y="416"/>
                    </a:lnTo>
                    <a:lnTo>
                      <a:pt x="19" y="378"/>
                    </a:lnTo>
                    <a:lnTo>
                      <a:pt x="0" y="378"/>
                    </a:lnTo>
                    <a:moveTo>
                      <a:pt x="0" y="303"/>
                    </a:moveTo>
                    <a:lnTo>
                      <a:pt x="0" y="340"/>
                    </a:lnTo>
                    <a:lnTo>
                      <a:pt x="19" y="340"/>
                    </a:lnTo>
                    <a:lnTo>
                      <a:pt x="19" y="303"/>
                    </a:lnTo>
                    <a:lnTo>
                      <a:pt x="0" y="303"/>
                    </a:lnTo>
                    <a:moveTo>
                      <a:pt x="0" y="227"/>
                    </a:moveTo>
                    <a:lnTo>
                      <a:pt x="0" y="265"/>
                    </a:lnTo>
                    <a:lnTo>
                      <a:pt x="19" y="265"/>
                    </a:lnTo>
                    <a:lnTo>
                      <a:pt x="19" y="227"/>
                    </a:lnTo>
                    <a:lnTo>
                      <a:pt x="0" y="227"/>
                    </a:lnTo>
                    <a:moveTo>
                      <a:pt x="0" y="151"/>
                    </a:moveTo>
                    <a:lnTo>
                      <a:pt x="0" y="189"/>
                    </a:lnTo>
                    <a:lnTo>
                      <a:pt x="19" y="189"/>
                    </a:lnTo>
                    <a:lnTo>
                      <a:pt x="19" y="151"/>
                    </a:lnTo>
                    <a:lnTo>
                      <a:pt x="0" y="151"/>
                    </a:lnTo>
                    <a:moveTo>
                      <a:pt x="0" y="76"/>
                    </a:moveTo>
                    <a:lnTo>
                      <a:pt x="0" y="113"/>
                    </a:lnTo>
                    <a:lnTo>
                      <a:pt x="19" y="113"/>
                    </a:lnTo>
                    <a:lnTo>
                      <a:pt x="19" y="76"/>
                    </a:lnTo>
                    <a:lnTo>
                      <a:pt x="0" y="76"/>
                    </a:lnTo>
                    <a:moveTo>
                      <a:pt x="0" y="0"/>
                    </a:moveTo>
                    <a:lnTo>
                      <a:pt x="0" y="38"/>
                    </a:lnTo>
                    <a:lnTo>
                      <a:pt x="19" y="38"/>
                    </a:lnTo>
                    <a:lnTo>
                      <a:pt x="1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 name="Freeform 11"/>
              <p:cNvSpPr/>
              <p:nvPr/>
            </p:nvSpPr>
            <p:spPr bwMode="auto">
              <a:xfrm>
                <a:off x="6512180" y="4460798"/>
                <a:ext cx="24945" cy="29102"/>
              </a:xfrm>
              <a:custGeom>
                <a:avLst/>
                <a:gdLst>
                  <a:gd name="T0" fmla="*/ 11 w 30"/>
                  <a:gd name="T1" fmla="*/ 0 h 35"/>
                  <a:gd name="T2" fmla="*/ 11 w 30"/>
                  <a:gd name="T3" fmla="*/ 12 h 35"/>
                  <a:gd name="T4" fmla="*/ 0 w 30"/>
                  <a:gd name="T5" fmla="*/ 19 h 35"/>
                  <a:gd name="T6" fmla="*/ 9 w 30"/>
                  <a:gd name="T7" fmla="*/ 35 h 35"/>
                  <a:gd name="T8" fmla="*/ 30 w 30"/>
                  <a:gd name="T9" fmla="*/ 23 h 35"/>
                  <a:gd name="T10" fmla="*/ 30 w 30"/>
                  <a:gd name="T11" fmla="*/ 0 h 35"/>
                  <a:gd name="T12" fmla="*/ 11 w 30"/>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11" y="0"/>
                    </a:moveTo>
                    <a:lnTo>
                      <a:pt x="11" y="12"/>
                    </a:lnTo>
                    <a:lnTo>
                      <a:pt x="0" y="19"/>
                    </a:lnTo>
                    <a:lnTo>
                      <a:pt x="9" y="35"/>
                    </a:lnTo>
                    <a:lnTo>
                      <a:pt x="30" y="23"/>
                    </a:lnTo>
                    <a:lnTo>
                      <a:pt x="30" y="0"/>
                    </a:lnTo>
                    <a:lnTo>
                      <a:pt x="11" y="0"/>
                    </a:ln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 name="Freeform 12"/>
              <p:cNvSpPr/>
              <p:nvPr/>
            </p:nvSpPr>
            <p:spPr bwMode="auto">
              <a:xfrm>
                <a:off x="6512180" y="4460798"/>
                <a:ext cx="24945" cy="29102"/>
              </a:xfrm>
              <a:custGeom>
                <a:avLst/>
                <a:gdLst>
                  <a:gd name="T0" fmla="*/ 11 w 30"/>
                  <a:gd name="T1" fmla="*/ 0 h 35"/>
                  <a:gd name="T2" fmla="*/ 11 w 30"/>
                  <a:gd name="T3" fmla="*/ 12 h 35"/>
                  <a:gd name="T4" fmla="*/ 0 w 30"/>
                  <a:gd name="T5" fmla="*/ 19 h 35"/>
                  <a:gd name="T6" fmla="*/ 9 w 30"/>
                  <a:gd name="T7" fmla="*/ 35 h 35"/>
                  <a:gd name="T8" fmla="*/ 30 w 30"/>
                  <a:gd name="T9" fmla="*/ 23 h 35"/>
                  <a:gd name="T10" fmla="*/ 30 w 30"/>
                  <a:gd name="T11" fmla="*/ 0 h 35"/>
                  <a:gd name="T12" fmla="*/ 11 w 30"/>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11" y="0"/>
                    </a:moveTo>
                    <a:lnTo>
                      <a:pt x="11" y="12"/>
                    </a:lnTo>
                    <a:lnTo>
                      <a:pt x="0" y="19"/>
                    </a:lnTo>
                    <a:lnTo>
                      <a:pt x="9" y="35"/>
                    </a:lnTo>
                    <a:lnTo>
                      <a:pt x="30" y="23"/>
                    </a:lnTo>
                    <a:lnTo>
                      <a:pt x="30" y="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 name="Freeform 13"/>
              <p:cNvSpPr>
                <a:spLocks noEditPoints="1"/>
              </p:cNvSpPr>
              <p:nvPr/>
            </p:nvSpPr>
            <p:spPr bwMode="auto">
              <a:xfrm>
                <a:off x="4816778" y="4492394"/>
                <a:ext cx="1675447" cy="1006099"/>
              </a:xfrm>
              <a:custGeom>
                <a:avLst/>
                <a:gdLst>
                  <a:gd name="T0" fmla="*/ 10 w 2015"/>
                  <a:gd name="T1" fmla="*/ 1210 h 1210"/>
                  <a:gd name="T2" fmla="*/ 100 w 2015"/>
                  <a:gd name="T3" fmla="*/ 1135 h 1210"/>
                  <a:gd name="T4" fmla="*/ 109 w 2015"/>
                  <a:gd name="T5" fmla="*/ 1151 h 1210"/>
                  <a:gd name="T6" fmla="*/ 130 w 2015"/>
                  <a:gd name="T7" fmla="*/ 1116 h 1210"/>
                  <a:gd name="T8" fmla="*/ 164 w 2015"/>
                  <a:gd name="T9" fmla="*/ 1097 h 1210"/>
                  <a:gd name="T10" fmla="*/ 206 w 2015"/>
                  <a:gd name="T11" fmla="*/ 1092 h 1210"/>
                  <a:gd name="T12" fmla="*/ 296 w 2015"/>
                  <a:gd name="T13" fmla="*/ 1019 h 1210"/>
                  <a:gd name="T14" fmla="*/ 305 w 2015"/>
                  <a:gd name="T15" fmla="*/ 1033 h 1210"/>
                  <a:gd name="T16" fmla="*/ 329 w 2015"/>
                  <a:gd name="T17" fmla="*/ 997 h 1210"/>
                  <a:gd name="T18" fmla="*/ 362 w 2015"/>
                  <a:gd name="T19" fmla="*/ 978 h 1210"/>
                  <a:gd name="T20" fmla="*/ 405 w 2015"/>
                  <a:gd name="T21" fmla="*/ 976 h 1210"/>
                  <a:gd name="T22" fmla="*/ 492 w 2015"/>
                  <a:gd name="T23" fmla="*/ 900 h 1210"/>
                  <a:gd name="T24" fmla="*/ 502 w 2015"/>
                  <a:gd name="T25" fmla="*/ 917 h 1210"/>
                  <a:gd name="T26" fmla="*/ 525 w 2015"/>
                  <a:gd name="T27" fmla="*/ 882 h 1210"/>
                  <a:gd name="T28" fmla="*/ 558 w 2015"/>
                  <a:gd name="T29" fmla="*/ 860 h 1210"/>
                  <a:gd name="T30" fmla="*/ 601 w 2015"/>
                  <a:gd name="T31" fmla="*/ 858 h 1210"/>
                  <a:gd name="T32" fmla="*/ 691 w 2015"/>
                  <a:gd name="T33" fmla="*/ 782 h 1210"/>
                  <a:gd name="T34" fmla="*/ 700 w 2015"/>
                  <a:gd name="T35" fmla="*/ 799 h 1210"/>
                  <a:gd name="T36" fmla="*/ 724 w 2015"/>
                  <a:gd name="T37" fmla="*/ 763 h 1210"/>
                  <a:gd name="T38" fmla="*/ 757 w 2015"/>
                  <a:gd name="T39" fmla="*/ 744 h 1210"/>
                  <a:gd name="T40" fmla="*/ 800 w 2015"/>
                  <a:gd name="T41" fmla="*/ 740 h 1210"/>
                  <a:gd name="T42" fmla="*/ 887 w 2015"/>
                  <a:gd name="T43" fmla="*/ 666 h 1210"/>
                  <a:gd name="T44" fmla="*/ 897 w 2015"/>
                  <a:gd name="T45" fmla="*/ 683 h 1210"/>
                  <a:gd name="T46" fmla="*/ 920 w 2015"/>
                  <a:gd name="T47" fmla="*/ 645 h 1210"/>
                  <a:gd name="T48" fmla="*/ 953 w 2015"/>
                  <a:gd name="T49" fmla="*/ 626 h 1210"/>
                  <a:gd name="T50" fmla="*/ 996 w 2015"/>
                  <a:gd name="T51" fmla="*/ 624 h 1210"/>
                  <a:gd name="T52" fmla="*/ 1086 w 2015"/>
                  <a:gd name="T53" fmla="*/ 548 h 1210"/>
                  <a:gd name="T54" fmla="*/ 1095 w 2015"/>
                  <a:gd name="T55" fmla="*/ 565 h 1210"/>
                  <a:gd name="T56" fmla="*/ 1116 w 2015"/>
                  <a:gd name="T57" fmla="*/ 529 h 1210"/>
                  <a:gd name="T58" fmla="*/ 1150 w 2015"/>
                  <a:gd name="T59" fmla="*/ 508 h 1210"/>
                  <a:gd name="T60" fmla="*/ 1192 w 2015"/>
                  <a:gd name="T61" fmla="*/ 506 h 1210"/>
                  <a:gd name="T62" fmla="*/ 1282 w 2015"/>
                  <a:gd name="T63" fmla="*/ 430 h 1210"/>
                  <a:gd name="T64" fmla="*/ 1291 w 2015"/>
                  <a:gd name="T65" fmla="*/ 447 h 1210"/>
                  <a:gd name="T66" fmla="*/ 1315 w 2015"/>
                  <a:gd name="T67" fmla="*/ 411 h 1210"/>
                  <a:gd name="T68" fmla="*/ 1348 w 2015"/>
                  <a:gd name="T69" fmla="*/ 392 h 1210"/>
                  <a:gd name="T70" fmla="*/ 1391 w 2015"/>
                  <a:gd name="T71" fmla="*/ 387 h 1210"/>
                  <a:gd name="T72" fmla="*/ 1478 w 2015"/>
                  <a:gd name="T73" fmla="*/ 314 h 1210"/>
                  <a:gd name="T74" fmla="*/ 1488 w 2015"/>
                  <a:gd name="T75" fmla="*/ 331 h 1210"/>
                  <a:gd name="T76" fmla="*/ 1511 w 2015"/>
                  <a:gd name="T77" fmla="*/ 295 h 1210"/>
                  <a:gd name="T78" fmla="*/ 1544 w 2015"/>
                  <a:gd name="T79" fmla="*/ 274 h 1210"/>
                  <a:gd name="T80" fmla="*/ 1587 w 2015"/>
                  <a:gd name="T81" fmla="*/ 272 h 1210"/>
                  <a:gd name="T82" fmla="*/ 1677 w 2015"/>
                  <a:gd name="T83" fmla="*/ 196 h 1210"/>
                  <a:gd name="T84" fmla="*/ 1686 w 2015"/>
                  <a:gd name="T85" fmla="*/ 212 h 1210"/>
                  <a:gd name="T86" fmla="*/ 1710 w 2015"/>
                  <a:gd name="T87" fmla="*/ 177 h 1210"/>
                  <a:gd name="T88" fmla="*/ 1743 w 2015"/>
                  <a:gd name="T89" fmla="*/ 158 h 1210"/>
                  <a:gd name="T90" fmla="*/ 1783 w 2015"/>
                  <a:gd name="T91" fmla="*/ 153 h 1210"/>
                  <a:gd name="T92" fmla="*/ 1873 w 2015"/>
                  <a:gd name="T93" fmla="*/ 80 h 1210"/>
                  <a:gd name="T94" fmla="*/ 1883 w 2015"/>
                  <a:gd name="T95" fmla="*/ 94 h 1210"/>
                  <a:gd name="T96" fmla="*/ 1906 w 2015"/>
                  <a:gd name="T97" fmla="*/ 59 h 1210"/>
                  <a:gd name="T98" fmla="*/ 1939 w 2015"/>
                  <a:gd name="T99" fmla="*/ 40 h 1210"/>
                  <a:gd name="T100" fmla="*/ 1982 w 2015"/>
                  <a:gd name="T101" fmla="*/ 37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5" h="1210">
                    <a:moveTo>
                      <a:pt x="34" y="1175"/>
                    </a:moveTo>
                    <a:lnTo>
                      <a:pt x="0" y="1194"/>
                    </a:lnTo>
                    <a:lnTo>
                      <a:pt x="10" y="1210"/>
                    </a:lnTo>
                    <a:lnTo>
                      <a:pt x="43" y="1191"/>
                    </a:lnTo>
                    <a:lnTo>
                      <a:pt x="34" y="1175"/>
                    </a:lnTo>
                    <a:close/>
                    <a:moveTo>
                      <a:pt x="100" y="1135"/>
                    </a:moveTo>
                    <a:lnTo>
                      <a:pt x="67" y="1153"/>
                    </a:lnTo>
                    <a:lnTo>
                      <a:pt x="76" y="1170"/>
                    </a:lnTo>
                    <a:lnTo>
                      <a:pt x="109" y="1151"/>
                    </a:lnTo>
                    <a:lnTo>
                      <a:pt x="100" y="1135"/>
                    </a:lnTo>
                    <a:close/>
                    <a:moveTo>
                      <a:pt x="164" y="1097"/>
                    </a:moveTo>
                    <a:lnTo>
                      <a:pt x="130" y="1116"/>
                    </a:lnTo>
                    <a:lnTo>
                      <a:pt x="142" y="1132"/>
                    </a:lnTo>
                    <a:lnTo>
                      <a:pt x="173" y="1111"/>
                    </a:lnTo>
                    <a:lnTo>
                      <a:pt x="164" y="1097"/>
                    </a:lnTo>
                    <a:close/>
                    <a:moveTo>
                      <a:pt x="230" y="1056"/>
                    </a:moveTo>
                    <a:lnTo>
                      <a:pt x="197" y="1075"/>
                    </a:lnTo>
                    <a:lnTo>
                      <a:pt x="206" y="1092"/>
                    </a:lnTo>
                    <a:lnTo>
                      <a:pt x="239" y="1073"/>
                    </a:lnTo>
                    <a:lnTo>
                      <a:pt x="230" y="1056"/>
                    </a:lnTo>
                    <a:close/>
                    <a:moveTo>
                      <a:pt x="296" y="1019"/>
                    </a:moveTo>
                    <a:lnTo>
                      <a:pt x="263" y="1038"/>
                    </a:lnTo>
                    <a:lnTo>
                      <a:pt x="272" y="1054"/>
                    </a:lnTo>
                    <a:lnTo>
                      <a:pt x="305" y="1033"/>
                    </a:lnTo>
                    <a:lnTo>
                      <a:pt x="296" y="1019"/>
                    </a:lnTo>
                    <a:close/>
                    <a:moveTo>
                      <a:pt x="362" y="978"/>
                    </a:moveTo>
                    <a:lnTo>
                      <a:pt x="329" y="997"/>
                    </a:lnTo>
                    <a:lnTo>
                      <a:pt x="339" y="1014"/>
                    </a:lnTo>
                    <a:lnTo>
                      <a:pt x="372" y="995"/>
                    </a:lnTo>
                    <a:lnTo>
                      <a:pt x="362" y="978"/>
                    </a:lnTo>
                    <a:close/>
                    <a:moveTo>
                      <a:pt x="428" y="938"/>
                    </a:moveTo>
                    <a:lnTo>
                      <a:pt x="395" y="960"/>
                    </a:lnTo>
                    <a:lnTo>
                      <a:pt x="405" y="976"/>
                    </a:lnTo>
                    <a:lnTo>
                      <a:pt x="438" y="955"/>
                    </a:lnTo>
                    <a:lnTo>
                      <a:pt x="428" y="938"/>
                    </a:lnTo>
                    <a:close/>
                    <a:moveTo>
                      <a:pt x="492" y="900"/>
                    </a:moveTo>
                    <a:lnTo>
                      <a:pt x="459" y="919"/>
                    </a:lnTo>
                    <a:lnTo>
                      <a:pt x="471" y="936"/>
                    </a:lnTo>
                    <a:lnTo>
                      <a:pt x="502" y="917"/>
                    </a:lnTo>
                    <a:lnTo>
                      <a:pt x="492" y="900"/>
                    </a:lnTo>
                    <a:close/>
                    <a:moveTo>
                      <a:pt x="558" y="860"/>
                    </a:moveTo>
                    <a:lnTo>
                      <a:pt x="525" y="882"/>
                    </a:lnTo>
                    <a:lnTo>
                      <a:pt x="535" y="898"/>
                    </a:lnTo>
                    <a:lnTo>
                      <a:pt x="568" y="877"/>
                    </a:lnTo>
                    <a:lnTo>
                      <a:pt x="558" y="860"/>
                    </a:lnTo>
                    <a:close/>
                    <a:moveTo>
                      <a:pt x="625" y="822"/>
                    </a:moveTo>
                    <a:lnTo>
                      <a:pt x="592" y="841"/>
                    </a:lnTo>
                    <a:lnTo>
                      <a:pt x="601" y="858"/>
                    </a:lnTo>
                    <a:lnTo>
                      <a:pt x="634" y="839"/>
                    </a:lnTo>
                    <a:lnTo>
                      <a:pt x="625" y="822"/>
                    </a:lnTo>
                    <a:close/>
                    <a:moveTo>
                      <a:pt x="691" y="782"/>
                    </a:moveTo>
                    <a:lnTo>
                      <a:pt x="658" y="804"/>
                    </a:lnTo>
                    <a:lnTo>
                      <a:pt x="667" y="818"/>
                    </a:lnTo>
                    <a:lnTo>
                      <a:pt x="700" y="799"/>
                    </a:lnTo>
                    <a:lnTo>
                      <a:pt x="691" y="782"/>
                    </a:lnTo>
                    <a:close/>
                    <a:moveTo>
                      <a:pt x="757" y="744"/>
                    </a:moveTo>
                    <a:lnTo>
                      <a:pt x="724" y="763"/>
                    </a:lnTo>
                    <a:lnTo>
                      <a:pt x="733" y="780"/>
                    </a:lnTo>
                    <a:lnTo>
                      <a:pt x="767" y="761"/>
                    </a:lnTo>
                    <a:lnTo>
                      <a:pt x="757" y="744"/>
                    </a:lnTo>
                    <a:close/>
                    <a:moveTo>
                      <a:pt x="821" y="704"/>
                    </a:moveTo>
                    <a:lnTo>
                      <a:pt x="788" y="723"/>
                    </a:lnTo>
                    <a:lnTo>
                      <a:pt x="800" y="740"/>
                    </a:lnTo>
                    <a:lnTo>
                      <a:pt x="830" y="721"/>
                    </a:lnTo>
                    <a:lnTo>
                      <a:pt x="821" y="704"/>
                    </a:lnTo>
                    <a:close/>
                    <a:moveTo>
                      <a:pt x="887" y="666"/>
                    </a:moveTo>
                    <a:lnTo>
                      <a:pt x="854" y="685"/>
                    </a:lnTo>
                    <a:lnTo>
                      <a:pt x="863" y="702"/>
                    </a:lnTo>
                    <a:lnTo>
                      <a:pt x="897" y="683"/>
                    </a:lnTo>
                    <a:lnTo>
                      <a:pt x="887" y="666"/>
                    </a:lnTo>
                    <a:close/>
                    <a:moveTo>
                      <a:pt x="953" y="626"/>
                    </a:moveTo>
                    <a:lnTo>
                      <a:pt x="920" y="645"/>
                    </a:lnTo>
                    <a:lnTo>
                      <a:pt x="930" y="662"/>
                    </a:lnTo>
                    <a:lnTo>
                      <a:pt x="963" y="643"/>
                    </a:lnTo>
                    <a:lnTo>
                      <a:pt x="953" y="626"/>
                    </a:lnTo>
                    <a:close/>
                    <a:moveTo>
                      <a:pt x="1020" y="588"/>
                    </a:moveTo>
                    <a:lnTo>
                      <a:pt x="986" y="607"/>
                    </a:lnTo>
                    <a:lnTo>
                      <a:pt x="996" y="624"/>
                    </a:lnTo>
                    <a:lnTo>
                      <a:pt x="1029" y="603"/>
                    </a:lnTo>
                    <a:lnTo>
                      <a:pt x="1020" y="588"/>
                    </a:lnTo>
                    <a:close/>
                    <a:moveTo>
                      <a:pt x="1086" y="548"/>
                    </a:moveTo>
                    <a:lnTo>
                      <a:pt x="1053" y="567"/>
                    </a:lnTo>
                    <a:lnTo>
                      <a:pt x="1062" y="584"/>
                    </a:lnTo>
                    <a:lnTo>
                      <a:pt x="1095" y="565"/>
                    </a:lnTo>
                    <a:lnTo>
                      <a:pt x="1086" y="548"/>
                    </a:lnTo>
                    <a:close/>
                    <a:moveTo>
                      <a:pt x="1150" y="508"/>
                    </a:moveTo>
                    <a:lnTo>
                      <a:pt x="1116" y="529"/>
                    </a:lnTo>
                    <a:lnTo>
                      <a:pt x="1128" y="546"/>
                    </a:lnTo>
                    <a:lnTo>
                      <a:pt x="1159" y="525"/>
                    </a:lnTo>
                    <a:lnTo>
                      <a:pt x="1150" y="508"/>
                    </a:lnTo>
                    <a:close/>
                    <a:moveTo>
                      <a:pt x="1216" y="470"/>
                    </a:moveTo>
                    <a:lnTo>
                      <a:pt x="1183" y="489"/>
                    </a:lnTo>
                    <a:lnTo>
                      <a:pt x="1192" y="506"/>
                    </a:lnTo>
                    <a:lnTo>
                      <a:pt x="1225" y="487"/>
                    </a:lnTo>
                    <a:lnTo>
                      <a:pt x="1216" y="470"/>
                    </a:lnTo>
                    <a:close/>
                    <a:moveTo>
                      <a:pt x="1282" y="430"/>
                    </a:moveTo>
                    <a:lnTo>
                      <a:pt x="1249" y="451"/>
                    </a:lnTo>
                    <a:lnTo>
                      <a:pt x="1258" y="468"/>
                    </a:lnTo>
                    <a:lnTo>
                      <a:pt x="1291" y="447"/>
                    </a:lnTo>
                    <a:lnTo>
                      <a:pt x="1282" y="430"/>
                    </a:lnTo>
                    <a:close/>
                    <a:moveTo>
                      <a:pt x="1348" y="392"/>
                    </a:moveTo>
                    <a:lnTo>
                      <a:pt x="1315" y="411"/>
                    </a:lnTo>
                    <a:lnTo>
                      <a:pt x="1325" y="428"/>
                    </a:lnTo>
                    <a:lnTo>
                      <a:pt x="1358" y="409"/>
                    </a:lnTo>
                    <a:lnTo>
                      <a:pt x="1348" y="392"/>
                    </a:lnTo>
                    <a:close/>
                    <a:moveTo>
                      <a:pt x="1414" y="352"/>
                    </a:moveTo>
                    <a:lnTo>
                      <a:pt x="1381" y="373"/>
                    </a:lnTo>
                    <a:lnTo>
                      <a:pt x="1391" y="387"/>
                    </a:lnTo>
                    <a:lnTo>
                      <a:pt x="1424" y="368"/>
                    </a:lnTo>
                    <a:lnTo>
                      <a:pt x="1414" y="352"/>
                    </a:lnTo>
                    <a:close/>
                    <a:moveTo>
                      <a:pt x="1478" y="314"/>
                    </a:moveTo>
                    <a:lnTo>
                      <a:pt x="1445" y="333"/>
                    </a:lnTo>
                    <a:lnTo>
                      <a:pt x="1457" y="350"/>
                    </a:lnTo>
                    <a:lnTo>
                      <a:pt x="1488" y="331"/>
                    </a:lnTo>
                    <a:lnTo>
                      <a:pt x="1478" y="314"/>
                    </a:lnTo>
                    <a:close/>
                    <a:moveTo>
                      <a:pt x="1544" y="274"/>
                    </a:moveTo>
                    <a:lnTo>
                      <a:pt x="1511" y="295"/>
                    </a:lnTo>
                    <a:lnTo>
                      <a:pt x="1521" y="309"/>
                    </a:lnTo>
                    <a:lnTo>
                      <a:pt x="1554" y="290"/>
                    </a:lnTo>
                    <a:lnTo>
                      <a:pt x="1544" y="274"/>
                    </a:lnTo>
                    <a:close/>
                    <a:moveTo>
                      <a:pt x="1611" y="236"/>
                    </a:moveTo>
                    <a:lnTo>
                      <a:pt x="1578" y="255"/>
                    </a:lnTo>
                    <a:lnTo>
                      <a:pt x="1587" y="272"/>
                    </a:lnTo>
                    <a:lnTo>
                      <a:pt x="1620" y="253"/>
                    </a:lnTo>
                    <a:lnTo>
                      <a:pt x="1611" y="236"/>
                    </a:lnTo>
                    <a:close/>
                    <a:moveTo>
                      <a:pt x="1677" y="196"/>
                    </a:moveTo>
                    <a:lnTo>
                      <a:pt x="1644" y="215"/>
                    </a:lnTo>
                    <a:lnTo>
                      <a:pt x="1653" y="231"/>
                    </a:lnTo>
                    <a:lnTo>
                      <a:pt x="1686" y="212"/>
                    </a:lnTo>
                    <a:lnTo>
                      <a:pt x="1677" y="196"/>
                    </a:lnTo>
                    <a:close/>
                    <a:moveTo>
                      <a:pt x="1743" y="158"/>
                    </a:moveTo>
                    <a:lnTo>
                      <a:pt x="1710" y="177"/>
                    </a:lnTo>
                    <a:lnTo>
                      <a:pt x="1719" y="194"/>
                    </a:lnTo>
                    <a:lnTo>
                      <a:pt x="1752" y="172"/>
                    </a:lnTo>
                    <a:lnTo>
                      <a:pt x="1743" y="158"/>
                    </a:lnTo>
                    <a:close/>
                    <a:moveTo>
                      <a:pt x="1807" y="118"/>
                    </a:moveTo>
                    <a:lnTo>
                      <a:pt x="1774" y="137"/>
                    </a:lnTo>
                    <a:lnTo>
                      <a:pt x="1783" y="153"/>
                    </a:lnTo>
                    <a:lnTo>
                      <a:pt x="1816" y="134"/>
                    </a:lnTo>
                    <a:lnTo>
                      <a:pt x="1807" y="118"/>
                    </a:lnTo>
                    <a:close/>
                    <a:moveTo>
                      <a:pt x="1873" y="80"/>
                    </a:moveTo>
                    <a:lnTo>
                      <a:pt x="1840" y="99"/>
                    </a:lnTo>
                    <a:lnTo>
                      <a:pt x="1849" y="116"/>
                    </a:lnTo>
                    <a:lnTo>
                      <a:pt x="1883" y="94"/>
                    </a:lnTo>
                    <a:lnTo>
                      <a:pt x="1873" y="80"/>
                    </a:lnTo>
                    <a:close/>
                    <a:moveTo>
                      <a:pt x="1939" y="40"/>
                    </a:moveTo>
                    <a:lnTo>
                      <a:pt x="1906" y="59"/>
                    </a:lnTo>
                    <a:lnTo>
                      <a:pt x="1916" y="75"/>
                    </a:lnTo>
                    <a:lnTo>
                      <a:pt x="1949" y="56"/>
                    </a:lnTo>
                    <a:lnTo>
                      <a:pt x="1939" y="40"/>
                    </a:lnTo>
                    <a:close/>
                    <a:moveTo>
                      <a:pt x="2005" y="0"/>
                    </a:moveTo>
                    <a:lnTo>
                      <a:pt x="1972" y="21"/>
                    </a:lnTo>
                    <a:lnTo>
                      <a:pt x="1982" y="37"/>
                    </a:lnTo>
                    <a:lnTo>
                      <a:pt x="2015" y="16"/>
                    </a:lnTo>
                    <a:lnTo>
                      <a:pt x="2005" y="0"/>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 name="Freeform 14"/>
              <p:cNvSpPr>
                <a:spLocks noEditPoints="1"/>
              </p:cNvSpPr>
              <p:nvPr/>
            </p:nvSpPr>
            <p:spPr bwMode="auto">
              <a:xfrm>
                <a:off x="4816778" y="4492394"/>
                <a:ext cx="1675447" cy="1006099"/>
              </a:xfrm>
              <a:custGeom>
                <a:avLst/>
                <a:gdLst>
                  <a:gd name="T0" fmla="*/ 10 w 2015"/>
                  <a:gd name="T1" fmla="*/ 1210 h 1210"/>
                  <a:gd name="T2" fmla="*/ 100 w 2015"/>
                  <a:gd name="T3" fmla="*/ 1135 h 1210"/>
                  <a:gd name="T4" fmla="*/ 109 w 2015"/>
                  <a:gd name="T5" fmla="*/ 1151 h 1210"/>
                  <a:gd name="T6" fmla="*/ 130 w 2015"/>
                  <a:gd name="T7" fmla="*/ 1116 h 1210"/>
                  <a:gd name="T8" fmla="*/ 164 w 2015"/>
                  <a:gd name="T9" fmla="*/ 1097 h 1210"/>
                  <a:gd name="T10" fmla="*/ 206 w 2015"/>
                  <a:gd name="T11" fmla="*/ 1092 h 1210"/>
                  <a:gd name="T12" fmla="*/ 296 w 2015"/>
                  <a:gd name="T13" fmla="*/ 1019 h 1210"/>
                  <a:gd name="T14" fmla="*/ 305 w 2015"/>
                  <a:gd name="T15" fmla="*/ 1033 h 1210"/>
                  <a:gd name="T16" fmla="*/ 329 w 2015"/>
                  <a:gd name="T17" fmla="*/ 997 h 1210"/>
                  <a:gd name="T18" fmla="*/ 362 w 2015"/>
                  <a:gd name="T19" fmla="*/ 978 h 1210"/>
                  <a:gd name="T20" fmla="*/ 405 w 2015"/>
                  <a:gd name="T21" fmla="*/ 976 h 1210"/>
                  <a:gd name="T22" fmla="*/ 492 w 2015"/>
                  <a:gd name="T23" fmla="*/ 900 h 1210"/>
                  <a:gd name="T24" fmla="*/ 502 w 2015"/>
                  <a:gd name="T25" fmla="*/ 917 h 1210"/>
                  <a:gd name="T26" fmla="*/ 525 w 2015"/>
                  <a:gd name="T27" fmla="*/ 882 h 1210"/>
                  <a:gd name="T28" fmla="*/ 558 w 2015"/>
                  <a:gd name="T29" fmla="*/ 860 h 1210"/>
                  <a:gd name="T30" fmla="*/ 601 w 2015"/>
                  <a:gd name="T31" fmla="*/ 858 h 1210"/>
                  <a:gd name="T32" fmla="*/ 691 w 2015"/>
                  <a:gd name="T33" fmla="*/ 782 h 1210"/>
                  <a:gd name="T34" fmla="*/ 700 w 2015"/>
                  <a:gd name="T35" fmla="*/ 799 h 1210"/>
                  <a:gd name="T36" fmla="*/ 724 w 2015"/>
                  <a:gd name="T37" fmla="*/ 763 h 1210"/>
                  <a:gd name="T38" fmla="*/ 757 w 2015"/>
                  <a:gd name="T39" fmla="*/ 744 h 1210"/>
                  <a:gd name="T40" fmla="*/ 800 w 2015"/>
                  <a:gd name="T41" fmla="*/ 740 h 1210"/>
                  <a:gd name="T42" fmla="*/ 887 w 2015"/>
                  <a:gd name="T43" fmla="*/ 666 h 1210"/>
                  <a:gd name="T44" fmla="*/ 897 w 2015"/>
                  <a:gd name="T45" fmla="*/ 683 h 1210"/>
                  <a:gd name="T46" fmla="*/ 920 w 2015"/>
                  <a:gd name="T47" fmla="*/ 645 h 1210"/>
                  <a:gd name="T48" fmla="*/ 953 w 2015"/>
                  <a:gd name="T49" fmla="*/ 626 h 1210"/>
                  <a:gd name="T50" fmla="*/ 996 w 2015"/>
                  <a:gd name="T51" fmla="*/ 624 h 1210"/>
                  <a:gd name="T52" fmla="*/ 1086 w 2015"/>
                  <a:gd name="T53" fmla="*/ 548 h 1210"/>
                  <a:gd name="T54" fmla="*/ 1095 w 2015"/>
                  <a:gd name="T55" fmla="*/ 565 h 1210"/>
                  <a:gd name="T56" fmla="*/ 1116 w 2015"/>
                  <a:gd name="T57" fmla="*/ 529 h 1210"/>
                  <a:gd name="T58" fmla="*/ 1150 w 2015"/>
                  <a:gd name="T59" fmla="*/ 508 h 1210"/>
                  <a:gd name="T60" fmla="*/ 1192 w 2015"/>
                  <a:gd name="T61" fmla="*/ 506 h 1210"/>
                  <a:gd name="T62" fmla="*/ 1282 w 2015"/>
                  <a:gd name="T63" fmla="*/ 430 h 1210"/>
                  <a:gd name="T64" fmla="*/ 1291 w 2015"/>
                  <a:gd name="T65" fmla="*/ 447 h 1210"/>
                  <a:gd name="T66" fmla="*/ 1315 w 2015"/>
                  <a:gd name="T67" fmla="*/ 411 h 1210"/>
                  <a:gd name="T68" fmla="*/ 1348 w 2015"/>
                  <a:gd name="T69" fmla="*/ 392 h 1210"/>
                  <a:gd name="T70" fmla="*/ 1391 w 2015"/>
                  <a:gd name="T71" fmla="*/ 387 h 1210"/>
                  <a:gd name="T72" fmla="*/ 1478 w 2015"/>
                  <a:gd name="T73" fmla="*/ 314 h 1210"/>
                  <a:gd name="T74" fmla="*/ 1488 w 2015"/>
                  <a:gd name="T75" fmla="*/ 331 h 1210"/>
                  <a:gd name="T76" fmla="*/ 1511 w 2015"/>
                  <a:gd name="T77" fmla="*/ 295 h 1210"/>
                  <a:gd name="T78" fmla="*/ 1544 w 2015"/>
                  <a:gd name="T79" fmla="*/ 274 h 1210"/>
                  <a:gd name="T80" fmla="*/ 1587 w 2015"/>
                  <a:gd name="T81" fmla="*/ 272 h 1210"/>
                  <a:gd name="T82" fmla="*/ 1677 w 2015"/>
                  <a:gd name="T83" fmla="*/ 196 h 1210"/>
                  <a:gd name="T84" fmla="*/ 1686 w 2015"/>
                  <a:gd name="T85" fmla="*/ 212 h 1210"/>
                  <a:gd name="T86" fmla="*/ 1710 w 2015"/>
                  <a:gd name="T87" fmla="*/ 177 h 1210"/>
                  <a:gd name="T88" fmla="*/ 1743 w 2015"/>
                  <a:gd name="T89" fmla="*/ 158 h 1210"/>
                  <a:gd name="T90" fmla="*/ 1783 w 2015"/>
                  <a:gd name="T91" fmla="*/ 153 h 1210"/>
                  <a:gd name="T92" fmla="*/ 1873 w 2015"/>
                  <a:gd name="T93" fmla="*/ 80 h 1210"/>
                  <a:gd name="T94" fmla="*/ 1883 w 2015"/>
                  <a:gd name="T95" fmla="*/ 94 h 1210"/>
                  <a:gd name="T96" fmla="*/ 1906 w 2015"/>
                  <a:gd name="T97" fmla="*/ 59 h 1210"/>
                  <a:gd name="T98" fmla="*/ 1939 w 2015"/>
                  <a:gd name="T99" fmla="*/ 40 h 1210"/>
                  <a:gd name="T100" fmla="*/ 1982 w 2015"/>
                  <a:gd name="T101" fmla="*/ 37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5" h="1210">
                    <a:moveTo>
                      <a:pt x="34" y="1175"/>
                    </a:moveTo>
                    <a:lnTo>
                      <a:pt x="0" y="1194"/>
                    </a:lnTo>
                    <a:lnTo>
                      <a:pt x="10" y="1210"/>
                    </a:lnTo>
                    <a:lnTo>
                      <a:pt x="43" y="1191"/>
                    </a:lnTo>
                    <a:lnTo>
                      <a:pt x="34" y="1175"/>
                    </a:lnTo>
                    <a:moveTo>
                      <a:pt x="100" y="1135"/>
                    </a:moveTo>
                    <a:lnTo>
                      <a:pt x="67" y="1153"/>
                    </a:lnTo>
                    <a:lnTo>
                      <a:pt x="76" y="1170"/>
                    </a:lnTo>
                    <a:lnTo>
                      <a:pt x="109" y="1151"/>
                    </a:lnTo>
                    <a:lnTo>
                      <a:pt x="100" y="1135"/>
                    </a:lnTo>
                    <a:moveTo>
                      <a:pt x="164" y="1097"/>
                    </a:moveTo>
                    <a:lnTo>
                      <a:pt x="130" y="1116"/>
                    </a:lnTo>
                    <a:lnTo>
                      <a:pt x="142" y="1132"/>
                    </a:lnTo>
                    <a:lnTo>
                      <a:pt x="173" y="1111"/>
                    </a:lnTo>
                    <a:lnTo>
                      <a:pt x="164" y="1097"/>
                    </a:lnTo>
                    <a:moveTo>
                      <a:pt x="230" y="1056"/>
                    </a:moveTo>
                    <a:lnTo>
                      <a:pt x="197" y="1075"/>
                    </a:lnTo>
                    <a:lnTo>
                      <a:pt x="206" y="1092"/>
                    </a:lnTo>
                    <a:lnTo>
                      <a:pt x="239" y="1073"/>
                    </a:lnTo>
                    <a:lnTo>
                      <a:pt x="230" y="1056"/>
                    </a:lnTo>
                    <a:moveTo>
                      <a:pt x="296" y="1019"/>
                    </a:moveTo>
                    <a:lnTo>
                      <a:pt x="263" y="1038"/>
                    </a:lnTo>
                    <a:lnTo>
                      <a:pt x="272" y="1054"/>
                    </a:lnTo>
                    <a:lnTo>
                      <a:pt x="305" y="1033"/>
                    </a:lnTo>
                    <a:lnTo>
                      <a:pt x="296" y="1019"/>
                    </a:lnTo>
                    <a:moveTo>
                      <a:pt x="362" y="978"/>
                    </a:moveTo>
                    <a:lnTo>
                      <a:pt x="329" y="997"/>
                    </a:lnTo>
                    <a:lnTo>
                      <a:pt x="339" y="1014"/>
                    </a:lnTo>
                    <a:lnTo>
                      <a:pt x="372" y="995"/>
                    </a:lnTo>
                    <a:lnTo>
                      <a:pt x="362" y="978"/>
                    </a:lnTo>
                    <a:moveTo>
                      <a:pt x="428" y="938"/>
                    </a:moveTo>
                    <a:lnTo>
                      <a:pt x="395" y="960"/>
                    </a:lnTo>
                    <a:lnTo>
                      <a:pt x="405" y="976"/>
                    </a:lnTo>
                    <a:lnTo>
                      <a:pt x="438" y="955"/>
                    </a:lnTo>
                    <a:lnTo>
                      <a:pt x="428" y="938"/>
                    </a:lnTo>
                    <a:moveTo>
                      <a:pt x="492" y="900"/>
                    </a:moveTo>
                    <a:lnTo>
                      <a:pt x="459" y="919"/>
                    </a:lnTo>
                    <a:lnTo>
                      <a:pt x="471" y="936"/>
                    </a:lnTo>
                    <a:lnTo>
                      <a:pt x="502" y="917"/>
                    </a:lnTo>
                    <a:lnTo>
                      <a:pt x="492" y="900"/>
                    </a:lnTo>
                    <a:moveTo>
                      <a:pt x="558" y="860"/>
                    </a:moveTo>
                    <a:lnTo>
                      <a:pt x="525" y="882"/>
                    </a:lnTo>
                    <a:lnTo>
                      <a:pt x="535" y="898"/>
                    </a:lnTo>
                    <a:lnTo>
                      <a:pt x="568" y="877"/>
                    </a:lnTo>
                    <a:lnTo>
                      <a:pt x="558" y="860"/>
                    </a:lnTo>
                    <a:moveTo>
                      <a:pt x="625" y="822"/>
                    </a:moveTo>
                    <a:lnTo>
                      <a:pt x="592" y="841"/>
                    </a:lnTo>
                    <a:lnTo>
                      <a:pt x="601" y="858"/>
                    </a:lnTo>
                    <a:lnTo>
                      <a:pt x="634" y="839"/>
                    </a:lnTo>
                    <a:lnTo>
                      <a:pt x="625" y="822"/>
                    </a:lnTo>
                    <a:moveTo>
                      <a:pt x="691" y="782"/>
                    </a:moveTo>
                    <a:lnTo>
                      <a:pt x="658" y="804"/>
                    </a:lnTo>
                    <a:lnTo>
                      <a:pt x="667" y="818"/>
                    </a:lnTo>
                    <a:lnTo>
                      <a:pt x="700" y="799"/>
                    </a:lnTo>
                    <a:lnTo>
                      <a:pt x="691" y="782"/>
                    </a:lnTo>
                    <a:moveTo>
                      <a:pt x="757" y="744"/>
                    </a:moveTo>
                    <a:lnTo>
                      <a:pt x="724" y="763"/>
                    </a:lnTo>
                    <a:lnTo>
                      <a:pt x="733" y="780"/>
                    </a:lnTo>
                    <a:lnTo>
                      <a:pt x="767" y="761"/>
                    </a:lnTo>
                    <a:lnTo>
                      <a:pt x="757" y="744"/>
                    </a:lnTo>
                    <a:moveTo>
                      <a:pt x="821" y="704"/>
                    </a:moveTo>
                    <a:lnTo>
                      <a:pt x="788" y="723"/>
                    </a:lnTo>
                    <a:lnTo>
                      <a:pt x="800" y="740"/>
                    </a:lnTo>
                    <a:lnTo>
                      <a:pt x="830" y="721"/>
                    </a:lnTo>
                    <a:lnTo>
                      <a:pt x="821" y="704"/>
                    </a:lnTo>
                    <a:moveTo>
                      <a:pt x="887" y="666"/>
                    </a:moveTo>
                    <a:lnTo>
                      <a:pt x="854" y="685"/>
                    </a:lnTo>
                    <a:lnTo>
                      <a:pt x="863" y="702"/>
                    </a:lnTo>
                    <a:lnTo>
                      <a:pt x="897" y="683"/>
                    </a:lnTo>
                    <a:lnTo>
                      <a:pt x="887" y="666"/>
                    </a:lnTo>
                    <a:moveTo>
                      <a:pt x="953" y="626"/>
                    </a:moveTo>
                    <a:lnTo>
                      <a:pt x="920" y="645"/>
                    </a:lnTo>
                    <a:lnTo>
                      <a:pt x="930" y="662"/>
                    </a:lnTo>
                    <a:lnTo>
                      <a:pt x="963" y="643"/>
                    </a:lnTo>
                    <a:lnTo>
                      <a:pt x="953" y="626"/>
                    </a:lnTo>
                    <a:moveTo>
                      <a:pt x="1020" y="588"/>
                    </a:moveTo>
                    <a:lnTo>
                      <a:pt x="986" y="607"/>
                    </a:lnTo>
                    <a:lnTo>
                      <a:pt x="996" y="624"/>
                    </a:lnTo>
                    <a:lnTo>
                      <a:pt x="1029" y="603"/>
                    </a:lnTo>
                    <a:lnTo>
                      <a:pt x="1020" y="588"/>
                    </a:lnTo>
                    <a:moveTo>
                      <a:pt x="1086" y="548"/>
                    </a:moveTo>
                    <a:lnTo>
                      <a:pt x="1053" y="567"/>
                    </a:lnTo>
                    <a:lnTo>
                      <a:pt x="1062" y="584"/>
                    </a:lnTo>
                    <a:lnTo>
                      <a:pt x="1095" y="565"/>
                    </a:lnTo>
                    <a:lnTo>
                      <a:pt x="1086" y="548"/>
                    </a:lnTo>
                    <a:moveTo>
                      <a:pt x="1150" y="508"/>
                    </a:moveTo>
                    <a:lnTo>
                      <a:pt x="1116" y="529"/>
                    </a:lnTo>
                    <a:lnTo>
                      <a:pt x="1128" y="546"/>
                    </a:lnTo>
                    <a:lnTo>
                      <a:pt x="1159" y="525"/>
                    </a:lnTo>
                    <a:lnTo>
                      <a:pt x="1150" y="508"/>
                    </a:lnTo>
                    <a:moveTo>
                      <a:pt x="1216" y="470"/>
                    </a:moveTo>
                    <a:lnTo>
                      <a:pt x="1183" y="489"/>
                    </a:lnTo>
                    <a:lnTo>
                      <a:pt x="1192" y="506"/>
                    </a:lnTo>
                    <a:lnTo>
                      <a:pt x="1225" y="487"/>
                    </a:lnTo>
                    <a:lnTo>
                      <a:pt x="1216" y="470"/>
                    </a:lnTo>
                    <a:moveTo>
                      <a:pt x="1282" y="430"/>
                    </a:moveTo>
                    <a:lnTo>
                      <a:pt x="1249" y="451"/>
                    </a:lnTo>
                    <a:lnTo>
                      <a:pt x="1258" y="468"/>
                    </a:lnTo>
                    <a:lnTo>
                      <a:pt x="1291" y="447"/>
                    </a:lnTo>
                    <a:lnTo>
                      <a:pt x="1282" y="430"/>
                    </a:lnTo>
                    <a:moveTo>
                      <a:pt x="1348" y="392"/>
                    </a:moveTo>
                    <a:lnTo>
                      <a:pt x="1315" y="411"/>
                    </a:lnTo>
                    <a:lnTo>
                      <a:pt x="1325" y="428"/>
                    </a:lnTo>
                    <a:lnTo>
                      <a:pt x="1358" y="409"/>
                    </a:lnTo>
                    <a:lnTo>
                      <a:pt x="1348" y="392"/>
                    </a:lnTo>
                    <a:moveTo>
                      <a:pt x="1414" y="352"/>
                    </a:moveTo>
                    <a:lnTo>
                      <a:pt x="1381" y="373"/>
                    </a:lnTo>
                    <a:lnTo>
                      <a:pt x="1391" y="387"/>
                    </a:lnTo>
                    <a:lnTo>
                      <a:pt x="1424" y="368"/>
                    </a:lnTo>
                    <a:lnTo>
                      <a:pt x="1414" y="352"/>
                    </a:lnTo>
                    <a:moveTo>
                      <a:pt x="1478" y="314"/>
                    </a:moveTo>
                    <a:lnTo>
                      <a:pt x="1445" y="333"/>
                    </a:lnTo>
                    <a:lnTo>
                      <a:pt x="1457" y="350"/>
                    </a:lnTo>
                    <a:lnTo>
                      <a:pt x="1488" y="331"/>
                    </a:lnTo>
                    <a:lnTo>
                      <a:pt x="1478" y="314"/>
                    </a:lnTo>
                    <a:moveTo>
                      <a:pt x="1544" y="274"/>
                    </a:moveTo>
                    <a:lnTo>
                      <a:pt x="1511" y="295"/>
                    </a:lnTo>
                    <a:lnTo>
                      <a:pt x="1521" y="309"/>
                    </a:lnTo>
                    <a:lnTo>
                      <a:pt x="1554" y="290"/>
                    </a:lnTo>
                    <a:lnTo>
                      <a:pt x="1544" y="274"/>
                    </a:lnTo>
                    <a:moveTo>
                      <a:pt x="1611" y="236"/>
                    </a:moveTo>
                    <a:lnTo>
                      <a:pt x="1578" y="255"/>
                    </a:lnTo>
                    <a:lnTo>
                      <a:pt x="1587" y="272"/>
                    </a:lnTo>
                    <a:lnTo>
                      <a:pt x="1620" y="253"/>
                    </a:lnTo>
                    <a:lnTo>
                      <a:pt x="1611" y="236"/>
                    </a:lnTo>
                    <a:moveTo>
                      <a:pt x="1677" y="196"/>
                    </a:moveTo>
                    <a:lnTo>
                      <a:pt x="1644" y="215"/>
                    </a:lnTo>
                    <a:lnTo>
                      <a:pt x="1653" y="231"/>
                    </a:lnTo>
                    <a:lnTo>
                      <a:pt x="1686" y="212"/>
                    </a:lnTo>
                    <a:lnTo>
                      <a:pt x="1677" y="196"/>
                    </a:lnTo>
                    <a:moveTo>
                      <a:pt x="1743" y="158"/>
                    </a:moveTo>
                    <a:lnTo>
                      <a:pt x="1710" y="177"/>
                    </a:lnTo>
                    <a:lnTo>
                      <a:pt x="1719" y="194"/>
                    </a:lnTo>
                    <a:lnTo>
                      <a:pt x="1752" y="172"/>
                    </a:lnTo>
                    <a:lnTo>
                      <a:pt x="1743" y="158"/>
                    </a:lnTo>
                    <a:moveTo>
                      <a:pt x="1807" y="118"/>
                    </a:moveTo>
                    <a:lnTo>
                      <a:pt x="1774" y="137"/>
                    </a:lnTo>
                    <a:lnTo>
                      <a:pt x="1783" y="153"/>
                    </a:lnTo>
                    <a:lnTo>
                      <a:pt x="1816" y="134"/>
                    </a:lnTo>
                    <a:lnTo>
                      <a:pt x="1807" y="118"/>
                    </a:lnTo>
                    <a:moveTo>
                      <a:pt x="1873" y="80"/>
                    </a:moveTo>
                    <a:lnTo>
                      <a:pt x="1840" y="99"/>
                    </a:lnTo>
                    <a:lnTo>
                      <a:pt x="1849" y="116"/>
                    </a:lnTo>
                    <a:lnTo>
                      <a:pt x="1883" y="94"/>
                    </a:lnTo>
                    <a:lnTo>
                      <a:pt x="1873" y="80"/>
                    </a:lnTo>
                    <a:moveTo>
                      <a:pt x="1939" y="40"/>
                    </a:moveTo>
                    <a:lnTo>
                      <a:pt x="1906" y="59"/>
                    </a:lnTo>
                    <a:lnTo>
                      <a:pt x="1916" y="75"/>
                    </a:lnTo>
                    <a:lnTo>
                      <a:pt x="1949" y="56"/>
                    </a:lnTo>
                    <a:lnTo>
                      <a:pt x="1939" y="40"/>
                    </a:lnTo>
                    <a:moveTo>
                      <a:pt x="2005" y="0"/>
                    </a:moveTo>
                    <a:lnTo>
                      <a:pt x="1972" y="21"/>
                    </a:lnTo>
                    <a:lnTo>
                      <a:pt x="1982" y="37"/>
                    </a:lnTo>
                    <a:lnTo>
                      <a:pt x="2015" y="16"/>
                    </a:lnTo>
                    <a:lnTo>
                      <a:pt x="20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 name="Freeform 17"/>
              <p:cNvSpPr>
                <a:spLocks noEditPoints="1"/>
              </p:cNvSpPr>
              <p:nvPr/>
            </p:nvSpPr>
            <p:spPr bwMode="auto">
              <a:xfrm>
                <a:off x="4571489" y="3434742"/>
                <a:ext cx="216187" cy="2081212"/>
              </a:xfrm>
              <a:custGeom>
                <a:avLst/>
                <a:gdLst>
                  <a:gd name="T0" fmla="*/ 260 w 260"/>
                  <a:gd name="T1" fmla="*/ 2501 h 2503"/>
                  <a:gd name="T2" fmla="*/ 232 w 260"/>
                  <a:gd name="T3" fmla="*/ 2411 h 2503"/>
                  <a:gd name="T4" fmla="*/ 251 w 260"/>
                  <a:gd name="T5" fmla="*/ 2409 h 2503"/>
                  <a:gd name="T6" fmla="*/ 229 w 260"/>
                  <a:gd name="T7" fmla="*/ 2373 h 2503"/>
                  <a:gd name="T8" fmla="*/ 225 w 260"/>
                  <a:gd name="T9" fmla="*/ 2336 h 2503"/>
                  <a:gd name="T10" fmla="*/ 241 w 260"/>
                  <a:gd name="T11" fmla="*/ 2295 h 2503"/>
                  <a:gd name="T12" fmla="*/ 210 w 260"/>
                  <a:gd name="T13" fmla="*/ 2184 h 2503"/>
                  <a:gd name="T14" fmla="*/ 229 w 260"/>
                  <a:gd name="T15" fmla="*/ 2184 h 2503"/>
                  <a:gd name="T16" fmla="*/ 208 w 260"/>
                  <a:gd name="T17" fmla="*/ 2149 h 2503"/>
                  <a:gd name="T18" fmla="*/ 203 w 260"/>
                  <a:gd name="T19" fmla="*/ 2111 h 2503"/>
                  <a:gd name="T20" fmla="*/ 220 w 260"/>
                  <a:gd name="T21" fmla="*/ 2071 h 2503"/>
                  <a:gd name="T22" fmla="*/ 189 w 260"/>
                  <a:gd name="T23" fmla="*/ 1960 h 2503"/>
                  <a:gd name="T24" fmla="*/ 208 w 260"/>
                  <a:gd name="T25" fmla="*/ 1957 h 2503"/>
                  <a:gd name="T26" fmla="*/ 187 w 260"/>
                  <a:gd name="T27" fmla="*/ 1922 h 2503"/>
                  <a:gd name="T28" fmla="*/ 182 w 260"/>
                  <a:gd name="T29" fmla="*/ 1884 h 2503"/>
                  <a:gd name="T30" fmla="*/ 196 w 260"/>
                  <a:gd name="T31" fmla="*/ 1844 h 2503"/>
                  <a:gd name="T32" fmla="*/ 168 w 260"/>
                  <a:gd name="T33" fmla="*/ 1733 h 2503"/>
                  <a:gd name="T34" fmla="*/ 187 w 260"/>
                  <a:gd name="T35" fmla="*/ 1733 h 2503"/>
                  <a:gd name="T36" fmla="*/ 163 w 260"/>
                  <a:gd name="T37" fmla="*/ 1695 h 2503"/>
                  <a:gd name="T38" fmla="*/ 161 w 260"/>
                  <a:gd name="T39" fmla="*/ 1659 h 2503"/>
                  <a:gd name="T40" fmla="*/ 175 w 260"/>
                  <a:gd name="T41" fmla="*/ 1619 h 2503"/>
                  <a:gd name="T42" fmla="*/ 146 w 260"/>
                  <a:gd name="T43" fmla="*/ 1508 h 2503"/>
                  <a:gd name="T44" fmla="*/ 165 w 260"/>
                  <a:gd name="T45" fmla="*/ 1506 h 2503"/>
                  <a:gd name="T46" fmla="*/ 142 w 260"/>
                  <a:gd name="T47" fmla="*/ 1470 h 2503"/>
                  <a:gd name="T48" fmla="*/ 139 w 260"/>
                  <a:gd name="T49" fmla="*/ 1432 h 2503"/>
                  <a:gd name="T50" fmla="*/ 154 w 260"/>
                  <a:gd name="T51" fmla="*/ 1392 h 2503"/>
                  <a:gd name="T52" fmla="*/ 123 w 260"/>
                  <a:gd name="T53" fmla="*/ 1281 h 2503"/>
                  <a:gd name="T54" fmla="*/ 142 w 260"/>
                  <a:gd name="T55" fmla="*/ 1279 h 2503"/>
                  <a:gd name="T56" fmla="*/ 120 w 260"/>
                  <a:gd name="T57" fmla="*/ 1243 h 2503"/>
                  <a:gd name="T58" fmla="*/ 116 w 260"/>
                  <a:gd name="T59" fmla="*/ 1205 h 2503"/>
                  <a:gd name="T60" fmla="*/ 132 w 260"/>
                  <a:gd name="T61" fmla="*/ 1168 h 2503"/>
                  <a:gd name="T62" fmla="*/ 102 w 260"/>
                  <a:gd name="T63" fmla="*/ 1057 h 2503"/>
                  <a:gd name="T64" fmla="*/ 120 w 260"/>
                  <a:gd name="T65" fmla="*/ 1054 h 2503"/>
                  <a:gd name="T66" fmla="*/ 99 w 260"/>
                  <a:gd name="T67" fmla="*/ 1019 h 2503"/>
                  <a:gd name="T68" fmla="*/ 94 w 260"/>
                  <a:gd name="T69" fmla="*/ 981 h 2503"/>
                  <a:gd name="T70" fmla="*/ 111 w 260"/>
                  <a:gd name="T71" fmla="*/ 941 h 2503"/>
                  <a:gd name="T72" fmla="*/ 80 w 260"/>
                  <a:gd name="T73" fmla="*/ 830 h 2503"/>
                  <a:gd name="T74" fmla="*/ 99 w 260"/>
                  <a:gd name="T75" fmla="*/ 827 h 2503"/>
                  <a:gd name="T76" fmla="*/ 78 w 260"/>
                  <a:gd name="T77" fmla="*/ 792 h 2503"/>
                  <a:gd name="T78" fmla="*/ 73 w 260"/>
                  <a:gd name="T79" fmla="*/ 754 h 2503"/>
                  <a:gd name="T80" fmla="*/ 87 w 260"/>
                  <a:gd name="T81" fmla="*/ 716 h 2503"/>
                  <a:gd name="T82" fmla="*/ 59 w 260"/>
                  <a:gd name="T83" fmla="*/ 605 h 2503"/>
                  <a:gd name="T84" fmla="*/ 78 w 260"/>
                  <a:gd name="T85" fmla="*/ 603 h 2503"/>
                  <a:gd name="T86" fmla="*/ 54 w 260"/>
                  <a:gd name="T87" fmla="*/ 567 h 2503"/>
                  <a:gd name="T88" fmla="*/ 52 w 260"/>
                  <a:gd name="T89" fmla="*/ 529 h 2503"/>
                  <a:gd name="T90" fmla="*/ 66 w 260"/>
                  <a:gd name="T91" fmla="*/ 489 h 2503"/>
                  <a:gd name="T92" fmla="*/ 38 w 260"/>
                  <a:gd name="T93" fmla="*/ 378 h 2503"/>
                  <a:gd name="T94" fmla="*/ 57 w 260"/>
                  <a:gd name="T95" fmla="*/ 376 h 2503"/>
                  <a:gd name="T96" fmla="*/ 33 w 260"/>
                  <a:gd name="T97" fmla="*/ 340 h 2503"/>
                  <a:gd name="T98" fmla="*/ 31 w 260"/>
                  <a:gd name="T99" fmla="*/ 302 h 2503"/>
                  <a:gd name="T100" fmla="*/ 45 w 260"/>
                  <a:gd name="T101" fmla="*/ 262 h 2503"/>
                  <a:gd name="T102" fmla="*/ 16 w 260"/>
                  <a:gd name="T103" fmla="*/ 151 h 2503"/>
                  <a:gd name="T104" fmla="*/ 33 w 260"/>
                  <a:gd name="T105" fmla="*/ 151 h 2503"/>
                  <a:gd name="T106" fmla="*/ 12 w 260"/>
                  <a:gd name="T107" fmla="*/ 116 h 2503"/>
                  <a:gd name="T108" fmla="*/ 7 w 260"/>
                  <a:gd name="T109" fmla="*/ 78 h 2503"/>
                  <a:gd name="T110" fmla="*/ 24 w 260"/>
                  <a:gd name="T111" fmla="*/ 38 h 2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 h="2503">
                    <a:moveTo>
                      <a:pt x="239" y="2487"/>
                    </a:moveTo>
                    <a:lnTo>
                      <a:pt x="241" y="2503"/>
                    </a:lnTo>
                    <a:lnTo>
                      <a:pt x="260" y="2501"/>
                    </a:lnTo>
                    <a:lnTo>
                      <a:pt x="258" y="2485"/>
                    </a:lnTo>
                    <a:lnTo>
                      <a:pt x="239" y="2487"/>
                    </a:lnTo>
                    <a:close/>
                    <a:moveTo>
                      <a:pt x="232" y="2411"/>
                    </a:moveTo>
                    <a:lnTo>
                      <a:pt x="236" y="2449"/>
                    </a:lnTo>
                    <a:lnTo>
                      <a:pt x="255" y="2447"/>
                    </a:lnTo>
                    <a:lnTo>
                      <a:pt x="251" y="2409"/>
                    </a:lnTo>
                    <a:lnTo>
                      <a:pt x="232" y="2411"/>
                    </a:lnTo>
                    <a:close/>
                    <a:moveTo>
                      <a:pt x="225" y="2336"/>
                    </a:moveTo>
                    <a:lnTo>
                      <a:pt x="229" y="2373"/>
                    </a:lnTo>
                    <a:lnTo>
                      <a:pt x="248" y="2371"/>
                    </a:lnTo>
                    <a:lnTo>
                      <a:pt x="243" y="2333"/>
                    </a:lnTo>
                    <a:lnTo>
                      <a:pt x="225" y="2336"/>
                    </a:lnTo>
                    <a:close/>
                    <a:moveTo>
                      <a:pt x="217" y="2260"/>
                    </a:moveTo>
                    <a:lnTo>
                      <a:pt x="222" y="2298"/>
                    </a:lnTo>
                    <a:lnTo>
                      <a:pt x="241" y="2295"/>
                    </a:lnTo>
                    <a:lnTo>
                      <a:pt x="236" y="2260"/>
                    </a:lnTo>
                    <a:lnTo>
                      <a:pt x="217" y="2260"/>
                    </a:lnTo>
                    <a:close/>
                    <a:moveTo>
                      <a:pt x="210" y="2184"/>
                    </a:moveTo>
                    <a:lnTo>
                      <a:pt x="215" y="2222"/>
                    </a:lnTo>
                    <a:lnTo>
                      <a:pt x="234" y="2222"/>
                    </a:lnTo>
                    <a:lnTo>
                      <a:pt x="229" y="2184"/>
                    </a:lnTo>
                    <a:lnTo>
                      <a:pt x="210" y="2184"/>
                    </a:lnTo>
                    <a:close/>
                    <a:moveTo>
                      <a:pt x="203" y="2111"/>
                    </a:moveTo>
                    <a:lnTo>
                      <a:pt x="208" y="2149"/>
                    </a:lnTo>
                    <a:lnTo>
                      <a:pt x="227" y="2146"/>
                    </a:lnTo>
                    <a:lnTo>
                      <a:pt x="222" y="2109"/>
                    </a:lnTo>
                    <a:lnTo>
                      <a:pt x="203" y="2111"/>
                    </a:lnTo>
                    <a:close/>
                    <a:moveTo>
                      <a:pt x="196" y="2035"/>
                    </a:moveTo>
                    <a:lnTo>
                      <a:pt x="201" y="2073"/>
                    </a:lnTo>
                    <a:lnTo>
                      <a:pt x="220" y="2071"/>
                    </a:lnTo>
                    <a:lnTo>
                      <a:pt x="215" y="2033"/>
                    </a:lnTo>
                    <a:lnTo>
                      <a:pt x="196" y="2035"/>
                    </a:lnTo>
                    <a:close/>
                    <a:moveTo>
                      <a:pt x="189" y="1960"/>
                    </a:moveTo>
                    <a:lnTo>
                      <a:pt x="194" y="1997"/>
                    </a:lnTo>
                    <a:lnTo>
                      <a:pt x="213" y="1995"/>
                    </a:lnTo>
                    <a:lnTo>
                      <a:pt x="208" y="1957"/>
                    </a:lnTo>
                    <a:lnTo>
                      <a:pt x="189" y="1960"/>
                    </a:lnTo>
                    <a:close/>
                    <a:moveTo>
                      <a:pt x="182" y="1884"/>
                    </a:moveTo>
                    <a:lnTo>
                      <a:pt x="187" y="1922"/>
                    </a:lnTo>
                    <a:lnTo>
                      <a:pt x="203" y="1919"/>
                    </a:lnTo>
                    <a:lnTo>
                      <a:pt x="201" y="1882"/>
                    </a:lnTo>
                    <a:lnTo>
                      <a:pt x="182" y="1884"/>
                    </a:lnTo>
                    <a:close/>
                    <a:moveTo>
                      <a:pt x="175" y="1808"/>
                    </a:moveTo>
                    <a:lnTo>
                      <a:pt x="177" y="1846"/>
                    </a:lnTo>
                    <a:lnTo>
                      <a:pt x="196" y="1844"/>
                    </a:lnTo>
                    <a:lnTo>
                      <a:pt x="194" y="1806"/>
                    </a:lnTo>
                    <a:lnTo>
                      <a:pt x="175" y="1808"/>
                    </a:lnTo>
                    <a:close/>
                    <a:moveTo>
                      <a:pt x="168" y="1733"/>
                    </a:moveTo>
                    <a:lnTo>
                      <a:pt x="170" y="1771"/>
                    </a:lnTo>
                    <a:lnTo>
                      <a:pt x="189" y="1771"/>
                    </a:lnTo>
                    <a:lnTo>
                      <a:pt x="187" y="1733"/>
                    </a:lnTo>
                    <a:lnTo>
                      <a:pt x="168" y="1733"/>
                    </a:lnTo>
                    <a:close/>
                    <a:moveTo>
                      <a:pt x="161" y="1659"/>
                    </a:moveTo>
                    <a:lnTo>
                      <a:pt x="163" y="1695"/>
                    </a:lnTo>
                    <a:lnTo>
                      <a:pt x="182" y="1695"/>
                    </a:lnTo>
                    <a:lnTo>
                      <a:pt x="180" y="1657"/>
                    </a:lnTo>
                    <a:lnTo>
                      <a:pt x="161" y="1659"/>
                    </a:lnTo>
                    <a:close/>
                    <a:moveTo>
                      <a:pt x="154" y="1584"/>
                    </a:moveTo>
                    <a:lnTo>
                      <a:pt x="156" y="1622"/>
                    </a:lnTo>
                    <a:lnTo>
                      <a:pt x="175" y="1619"/>
                    </a:lnTo>
                    <a:lnTo>
                      <a:pt x="173" y="1581"/>
                    </a:lnTo>
                    <a:lnTo>
                      <a:pt x="154" y="1584"/>
                    </a:lnTo>
                    <a:close/>
                    <a:moveTo>
                      <a:pt x="146" y="1508"/>
                    </a:moveTo>
                    <a:lnTo>
                      <a:pt x="149" y="1546"/>
                    </a:lnTo>
                    <a:lnTo>
                      <a:pt x="168" y="1544"/>
                    </a:lnTo>
                    <a:lnTo>
                      <a:pt x="165" y="1506"/>
                    </a:lnTo>
                    <a:lnTo>
                      <a:pt x="146" y="1508"/>
                    </a:lnTo>
                    <a:close/>
                    <a:moveTo>
                      <a:pt x="139" y="1432"/>
                    </a:moveTo>
                    <a:lnTo>
                      <a:pt x="142" y="1470"/>
                    </a:lnTo>
                    <a:lnTo>
                      <a:pt x="161" y="1468"/>
                    </a:lnTo>
                    <a:lnTo>
                      <a:pt x="158" y="1430"/>
                    </a:lnTo>
                    <a:lnTo>
                      <a:pt x="139" y="1432"/>
                    </a:lnTo>
                    <a:close/>
                    <a:moveTo>
                      <a:pt x="132" y="1357"/>
                    </a:moveTo>
                    <a:lnTo>
                      <a:pt x="135" y="1395"/>
                    </a:lnTo>
                    <a:lnTo>
                      <a:pt x="154" y="1392"/>
                    </a:lnTo>
                    <a:lnTo>
                      <a:pt x="149" y="1354"/>
                    </a:lnTo>
                    <a:lnTo>
                      <a:pt x="132" y="1357"/>
                    </a:lnTo>
                    <a:close/>
                    <a:moveTo>
                      <a:pt x="123" y="1281"/>
                    </a:moveTo>
                    <a:lnTo>
                      <a:pt x="128" y="1319"/>
                    </a:lnTo>
                    <a:lnTo>
                      <a:pt x="146" y="1317"/>
                    </a:lnTo>
                    <a:lnTo>
                      <a:pt x="142" y="1279"/>
                    </a:lnTo>
                    <a:lnTo>
                      <a:pt x="123" y="1281"/>
                    </a:lnTo>
                    <a:close/>
                    <a:moveTo>
                      <a:pt x="116" y="1205"/>
                    </a:moveTo>
                    <a:lnTo>
                      <a:pt x="120" y="1243"/>
                    </a:lnTo>
                    <a:lnTo>
                      <a:pt x="139" y="1243"/>
                    </a:lnTo>
                    <a:lnTo>
                      <a:pt x="135" y="1205"/>
                    </a:lnTo>
                    <a:lnTo>
                      <a:pt x="116" y="1205"/>
                    </a:lnTo>
                    <a:close/>
                    <a:moveTo>
                      <a:pt x="109" y="1132"/>
                    </a:moveTo>
                    <a:lnTo>
                      <a:pt x="113" y="1168"/>
                    </a:lnTo>
                    <a:lnTo>
                      <a:pt x="132" y="1168"/>
                    </a:lnTo>
                    <a:lnTo>
                      <a:pt x="128" y="1130"/>
                    </a:lnTo>
                    <a:lnTo>
                      <a:pt x="109" y="1132"/>
                    </a:lnTo>
                    <a:close/>
                    <a:moveTo>
                      <a:pt x="102" y="1057"/>
                    </a:moveTo>
                    <a:lnTo>
                      <a:pt x="106" y="1094"/>
                    </a:lnTo>
                    <a:lnTo>
                      <a:pt x="125" y="1092"/>
                    </a:lnTo>
                    <a:lnTo>
                      <a:pt x="120" y="1054"/>
                    </a:lnTo>
                    <a:lnTo>
                      <a:pt x="102" y="1057"/>
                    </a:lnTo>
                    <a:close/>
                    <a:moveTo>
                      <a:pt x="94" y="981"/>
                    </a:moveTo>
                    <a:lnTo>
                      <a:pt x="99" y="1019"/>
                    </a:lnTo>
                    <a:lnTo>
                      <a:pt x="118" y="1016"/>
                    </a:lnTo>
                    <a:lnTo>
                      <a:pt x="113" y="979"/>
                    </a:lnTo>
                    <a:lnTo>
                      <a:pt x="94" y="981"/>
                    </a:lnTo>
                    <a:close/>
                    <a:moveTo>
                      <a:pt x="87" y="905"/>
                    </a:moveTo>
                    <a:lnTo>
                      <a:pt x="92" y="943"/>
                    </a:lnTo>
                    <a:lnTo>
                      <a:pt x="111" y="941"/>
                    </a:lnTo>
                    <a:lnTo>
                      <a:pt x="106" y="903"/>
                    </a:lnTo>
                    <a:lnTo>
                      <a:pt x="87" y="905"/>
                    </a:lnTo>
                    <a:close/>
                    <a:moveTo>
                      <a:pt x="80" y="830"/>
                    </a:moveTo>
                    <a:lnTo>
                      <a:pt x="85" y="867"/>
                    </a:lnTo>
                    <a:lnTo>
                      <a:pt x="104" y="865"/>
                    </a:lnTo>
                    <a:lnTo>
                      <a:pt x="99" y="827"/>
                    </a:lnTo>
                    <a:lnTo>
                      <a:pt x="80" y="830"/>
                    </a:lnTo>
                    <a:close/>
                    <a:moveTo>
                      <a:pt x="73" y="754"/>
                    </a:moveTo>
                    <a:lnTo>
                      <a:pt x="78" y="792"/>
                    </a:lnTo>
                    <a:lnTo>
                      <a:pt x="97" y="789"/>
                    </a:lnTo>
                    <a:lnTo>
                      <a:pt x="92" y="754"/>
                    </a:lnTo>
                    <a:lnTo>
                      <a:pt x="73" y="754"/>
                    </a:lnTo>
                    <a:close/>
                    <a:moveTo>
                      <a:pt x="66" y="678"/>
                    </a:moveTo>
                    <a:lnTo>
                      <a:pt x="68" y="716"/>
                    </a:lnTo>
                    <a:lnTo>
                      <a:pt x="87" y="716"/>
                    </a:lnTo>
                    <a:lnTo>
                      <a:pt x="85" y="678"/>
                    </a:lnTo>
                    <a:lnTo>
                      <a:pt x="66" y="678"/>
                    </a:lnTo>
                    <a:close/>
                    <a:moveTo>
                      <a:pt x="59" y="605"/>
                    </a:moveTo>
                    <a:lnTo>
                      <a:pt x="61" y="640"/>
                    </a:lnTo>
                    <a:lnTo>
                      <a:pt x="80" y="640"/>
                    </a:lnTo>
                    <a:lnTo>
                      <a:pt x="78" y="603"/>
                    </a:lnTo>
                    <a:lnTo>
                      <a:pt x="59" y="605"/>
                    </a:lnTo>
                    <a:close/>
                    <a:moveTo>
                      <a:pt x="52" y="529"/>
                    </a:moveTo>
                    <a:lnTo>
                      <a:pt x="54" y="567"/>
                    </a:lnTo>
                    <a:lnTo>
                      <a:pt x="73" y="565"/>
                    </a:lnTo>
                    <a:lnTo>
                      <a:pt x="71" y="527"/>
                    </a:lnTo>
                    <a:lnTo>
                      <a:pt x="52" y="529"/>
                    </a:lnTo>
                    <a:close/>
                    <a:moveTo>
                      <a:pt x="45" y="454"/>
                    </a:moveTo>
                    <a:lnTo>
                      <a:pt x="47" y="491"/>
                    </a:lnTo>
                    <a:lnTo>
                      <a:pt x="66" y="489"/>
                    </a:lnTo>
                    <a:lnTo>
                      <a:pt x="64" y="451"/>
                    </a:lnTo>
                    <a:lnTo>
                      <a:pt x="45" y="454"/>
                    </a:lnTo>
                    <a:close/>
                    <a:moveTo>
                      <a:pt x="38" y="378"/>
                    </a:moveTo>
                    <a:lnTo>
                      <a:pt x="40" y="416"/>
                    </a:lnTo>
                    <a:lnTo>
                      <a:pt x="59" y="413"/>
                    </a:lnTo>
                    <a:lnTo>
                      <a:pt x="57" y="376"/>
                    </a:lnTo>
                    <a:lnTo>
                      <a:pt x="38" y="378"/>
                    </a:lnTo>
                    <a:close/>
                    <a:moveTo>
                      <a:pt x="31" y="302"/>
                    </a:moveTo>
                    <a:lnTo>
                      <a:pt x="33" y="340"/>
                    </a:lnTo>
                    <a:lnTo>
                      <a:pt x="52" y="338"/>
                    </a:lnTo>
                    <a:lnTo>
                      <a:pt x="50" y="300"/>
                    </a:lnTo>
                    <a:lnTo>
                      <a:pt x="31" y="302"/>
                    </a:lnTo>
                    <a:close/>
                    <a:moveTo>
                      <a:pt x="24" y="227"/>
                    </a:moveTo>
                    <a:lnTo>
                      <a:pt x="26" y="265"/>
                    </a:lnTo>
                    <a:lnTo>
                      <a:pt x="45" y="262"/>
                    </a:lnTo>
                    <a:lnTo>
                      <a:pt x="42" y="227"/>
                    </a:lnTo>
                    <a:lnTo>
                      <a:pt x="24" y="227"/>
                    </a:lnTo>
                    <a:close/>
                    <a:moveTo>
                      <a:pt x="16" y="151"/>
                    </a:moveTo>
                    <a:lnTo>
                      <a:pt x="19" y="189"/>
                    </a:lnTo>
                    <a:lnTo>
                      <a:pt x="38" y="189"/>
                    </a:lnTo>
                    <a:lnTo>
                      <a:pt x="33" y="151"/>
                    </a:lnTo>
                    <a:lnTo>
                      <a:pt x="16" y="151"/>
                    </a:lnTo>
                    <a:close/>
                    <a:moveTo>
                      <a:pt x="7" y="78"/>
                    </a:moveTo>
                    <a:lnTo>
                      <a:pt x="12" y="116"/>
                    </a:lnTo>
                    <a:lnTo>
                      <a:pt x="31" y="113"/>
                    </a:lnTo>
                    <a:lnTo>
                      <a:pt x="26" y="75"/>
                    </a:lnTo>
                    <a:lnTo>
                      <a:pt x="7" y="78"/>
                    </a:lnTo>
                    <a:close/>
                    <a:moveTo>
                      <a:pt x="0" y="2"/>
                    </a:moveTo>
                    <a:lnTo>
                      <a:pt x="5" y="40"/>
                    </a:lnTo>
                    <a:lnTo>
                      <a:pt x="24" y="38"/>
                    </a:lnTo>
                    <a:lnTo>
                      <a:pt x="19" y="0"/>
                    </a:lnTo>
                    <a:lnTo>
                      <a:pt x="0" y="2"/>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 name="Freeform 18"/>
              <p:cNvSpPr>
                <a:spLocks noEditPoints="1"/>
              </p:cNvSpPr>
              <p:nvPr/>
            </p:nvSpPr>
            <p:spPr bwMode="auto">
              <a:xfrm>
                <a:off x="5283242" y="3593557"/>
                <a:ext cx="1250557" cy="888860"/>
              </a:xfrm>
              <a:custGeom>
                <a:avLst/>
                <a:gdLst>
                  <a:gd name="T0" fmla="*/ 12 w 1504"/>
                  <a:gd name="T1" fmla="*/ 0 h 1069"/>
                  <a:gd name="T2" fmla="*/ 9 w 1504"/>
                  <a:gd name="T3" fmla="*/ 21 h 1069"/>
                  <a:gd name="T4" fmla="*/ 80 w 1504"/>
                  <a:gd name="T5" fmla="*/ 50 h 1069"/>
                  <a:gd name="T6" fmla="*/ 40 w 1504"/>
                  <a:gd name="T7" fmla="*/ 43 h 1069"/>
                  <a:gd name="T8" fmla="*/ 80 w 1504"/>
                  <a:gd name="T9" fmla="*/ 50 h 1069"/>
                  <a:gd name="T10" fmla="*/ 111 w 1504"/>
                  <a:gd name="T11" fmla="*/ 71 h 1069"/>
                  <a:gd name="T12" fmla="*/ 132 w 1504"/>
                  <a:gd name="T13" fmla="*/ 109 h 1069"/>
                  <a:gd name="T14" fmla="*/ 206 w 1504"/>
                  <a:gd name="T15" fmla="*/ 137 h 1069"/>
                  <a:gd name="T16" fmla="*/ 163 w 1504"/>
                  <a:gd name="T17" fmla="*/ 130 h 1069"/>
                  <a:gd name="T18" fmla="*/ 206 w 1504"/>
                  <a:gd name="T19" fmla="*/ 137 h 1069"/>
                  <a:gd name="T20" fmla="*/ 236 w 1504"/>
                  <a:gd name="T21" fmla="*/ 159 h 1069"/>
                  <a:gd name="T22" fmla="*/ 255 w 1504"/>
                  <a:gd name="T23" fmla="*/ 196 h 1069"/>
                  <a:gd name="T24" fmla="*/ 328 w 1504"/>
                  <a:gd name="T25" fmla="*/ 225 h 1069"/>
                  <a:gd name="T26" fmla="*/ 286 w 1504"/>
                  <a:gd name="T27" fmla="*/ 218 h 1069"/>
                  <a:gd name="T28" fmla="*/ 328 w 1504"/>
                  <a:gd name="T29" fmla="*/ 225 h 1069"/>
                  <a:gd name="T30" fmla="*/ 359 w 1504"/>
                  <a:gd name="T31" fmla="*/ 246 h 1069"/>
                  <a:gd name="T32" fmla="*/ 380 w 1504"/>
                  <a:gd name="T33" fmla="*/ 284 h 1069"/>
                  <a:gd name="T34" fmla="*/ 451 w 1504"/>
                  <a:gd name="T35" fmla="*/ 312 h 1069"/>
                  <a:gd name="T36" fmla="*/ 411 w 1504"/>
                  <a:gd name="T37" fmla="*/ 305 h 1069"/>
                  <a:gd name="T38" fmla="*/ 451 w 1504"/>
                  <a:gd name="T39" fmla="*/ 312 h 1069"/>
                  <a:gd name="T40" fmla="*/ 482 w 1504"/>
                  <a:gd name="T41" fmla="*/ 334 h 1069"/>
                  <a:gd name="T42" fmla="*/ 503 w 1504"/>
                  <a:gd name="T43" fmla="*/ 371 h 1069"/>
                  <a:gd name="T44" fmla="*/ 577 w 1504"/>
                  <a:gd name="T45" fmla="*/ 400 h 1069"/>
                  <a:gd name="T46" fmla="*/ 534 w 1504"/>
                  <a:gd name="T47" fmla="*/ 393 h 1069"/>
                  <a:gd name="T48" fmla="*/ 577 w 1504"/>
                  <a:gd name="T49" fmla="*/ 400 h 1069"/>
                  <a:gd name="T50" fmla="*/ 607 w 1504"/>
                  <a:gd name="T51" fmla="*/ 421 h 1069"/>
                  <a:gd name="T52" fmla="*/ 626 w 1504"/>
                  <a:gd name="T53" fmla="*/ 459 h 1069"/>
                  <a:gd name="T54" fmla="*/ 700 w 1504"/>
                  <a:gd name="T55" fmla="*/ 485 h 1069"/>
                  <a:gd name="T56" fmla="*/ 657 w 1504"/>
                  <a:gd name="T57" fmla="*/ 480 h 1069"/>
                  <a:gd name="T58" fmla="*/ 700 w 1504"/>
                  <a:gd name="T59" fmla="*/ 485 h 1069"/>
                  <a:gd name="T60" fmla="*/ 730 w 1504"/>
                  <a:gd name="T61" fmla="*/ 509 h 1069"/>
                  <a:gd name="T62" fmla="*/ 749 w 1504"/>
                  <a:gd name="T63" fmla="*/ 544 h 1069"/>
                  <a:gd name="T64" fmla="*/ 823 w 1504"/>
                  <a:gd name="T65" fmla="*/ 572 h 1069"/>
                  <a:gd name="T66" fmla="*/ 780 w 1504"/>
                  <a:gd name="T67" fmla="*/ 568 h 1069"/>
                  <a:gd name="T68" fmla="*/ 823 w 1504"/>
                  <a:gd name="T69" fmla="*/ 572 h 1069"/>
                  <a:gd name="T70" fmla="*/ 853 w 1504"/>
                  <a:gd name="T71" fmla="*/ 596 h 1069"/>
                  <a:gd name="T72" fmla="*/ 875 w 1504"/>
                  <a:gd name="T73" fmla="*/ 631 h 1069"/>
                  <a:gd name="T74" fmla="*/ 946 w 1504"/>
                  <a:gd name="T75" fmla="*/ 660 h 1069"/>
                  <a:gd name="T76" fmla="*/ 905 w 1504"/>
                  <a:gd name="T77" fmla="*/ 655 h 1069"/>
                  <a:gd name="T78" fmla="*/ 946 w 1504"/>
                  <a:gd name="T79" fmla="*/ 660 h 1069"/>
                  <a:gd name="T80" fmla="*/ 979 w 1504"/>
                  <a:gd name="T81" fmla="*/ 681 h 1069"/>
                  <a:gd name="T82" fmla="*/ 998 w 1504"/>
                  <a:gd name="T83" fmla="*/ 719 h 1069"/>
                  <a:gd name="T84" fmla="*/ 1071 w 1504"/>
                  <a:gd name="T85" fmla="*/ 747 h 1069"/>
                  <a:gd name="T86" fmla="*/ 1028 w 1504"/>
                  <a:gd name="T87" fmla="*/ 740 h 1069"/>
                  <a:gd name="T88" fmla="*/ 1071 w 1504"/>
                  <a:gd name="T89" fmla="*/ 747 h 1069"/>
                  <a:gd name="T90" fmla="*/ 1102 w 1504"/>
                  <a:gd name="T91" fmla="*/ 769 h 1069"/>
                  <a:gd name="T92" fmla="*/ 1121 w 1504"/>
                  <a:gd name="T93" fmla="*/ 806 h 1069"/>
                  <a:gd name="T94" fmla="*/ 1194 w 1504"/>
                  <a:gd name="T95" fmla="*/ 835 h 1069"/>
                  <a:gd name="T96" fmla="*/ 1151 w 1504"/>
                  <a:gd name="T97" fmla="*/ 828 h 1069"/>
                  <a:gd name="T98" fmla="*/ 1194 w 1504"/>
                  <a:gd name="T99" fmla="*/ 835 h 1069"/>
                  <a:gd name="T100" fmla="*/ 1225 w 1504"/>
                  <a:gd name="T101" fmla="*/ 856 h 1069"/>
                  <a:gd name="T102" fmla="*/ 1246 w 1504"/>
                  <a:gd name="T103" fmla="*/ 894 h 1069"/>
                  <a:gd name="T104" fmla="*/ 1317 w 1504"/>
                  <a:gd name="T105" fmla="*/ 922 h 1069"/>
                  <a:gd name="T106" fmla="*/ 1277 w 1504"/>
                  <a:gd name="T107" fmla="*/ 915 h 1069"/>
                  <a:gd name="T108" fmla="*/ 1317 w 1504"/>
                  <a:gd name="T109" fmla="*/ 922 h 1069"/>
                  <a:gd name="T110" fmla="*/ 1348 w 1504"/>
                  <a:gd name="T111" fmla="*/ 944 h 1069"/>
                  <a:gd name="T112" fmla="*/ 1369 w 1504"/>
                  <a:gd name="T113" fmla="*/ 981 h 1069"/>
                  <a:gd name="T114" fmla="*/ 1442 w 1504"/>
                  <a:gd name="T115" fmla="*/ 1010 h 1069"/>
                  <a:gd name="T116" fmla="*/ 1400 w 1504"/>
                  <a:gd name="T117" fmla="*/ 1003 h 1069"/>
                  <a:gd name="T118" fmla="*/ 1442 w 1504"/>
                  <a:gd name="T119" fmla="*/ 1010 h 1069"/>
                  <a:gd name="T120" fmla="*/ 1473 w 1504"/>
                  <a:gd name="T121" fmla="*/ 1031 h 1069"/>
                  <a:gd name="T122" fmla="*/ 1492 w 1504"/>
                  <a:gd name="T123"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4" h="1069">
                    <a:moveTo>
                      <a:pt x="19" y="7"/>
                    </a:moveTo>
                    <a:lnTo>
                      <a:pt x="12" y="0"/>
                    </a:lnTo>
                    <a:lnTo>
                      <a:pt x="0" y="17"/>
                    </a:lnTo>
                    <a:lnTo>
                      <a:pt x="9" y="21"/>
                    </a:lnTo>
                    <a:lnTo>
                      <a:pt x="19" y="7"/>
                    </a:lnTo>
                    <a:close/>
                    <a:moveTo>
                      <a:pt x="80" y="50"/>
                    </a:moveTo>
                    <a:lnTo>
                      <a:pt x="49" y="29"/>
                    </a:lnTo>
                    <a:lnTo>
                      <a:pt x="40" y="43"/>
                    </a:lnTo>
                    <a:lnTo>
                      <a:pt x="71" y="66"/>
                    </a:lnTo>
                    <a:lnTo>
                      <a:pt x="80" y="50"/>
                    </a:lnTo>
                    <a:close/>
                    <a:moveTo>
                      <a:pt x="144" y="92"/>
                    </a:moveTo>
                    <a:lnTo>
                      <a:pt x="111" y="71"/>
                    </a:lnTo>
                    <a:lnTo>
                      <a:pt x="101" y="88"/>
                    </a:lnTo>
                    <a:lnTo>
                      <a:pt x="132" y="109"/>
                    </a:lnTo>
                    <a:lnTo>
                      <a:pt x="144" y="92"/>
                    </a:lnTo>
                    <a:close/>
                    <a:moveTo>
                      <a:pt x="206" y="137"/>
                    </a:moveTo>
                    <a:lnTo>
                      <a:pt x="175" y="116"/>
                    </a:lnTo>
                    <a:lnTo>
                      <a:pt x="163" y="130"/>
                    </a:lnTo>
                    <a:lnTo>
                      <a:pt x="194" y="152"/>
                    </a:lnTo>
                    <a:lnTo>
                      <a:pt x="206" y="137"/>
                    </a:lnTo>
                    <a:close/>
                    <a:moveTo>
                      <a:pt x="267" y="180"/>
                    </a:moveTo>
                    <a:lnTo>
                      <a:pt x="236" y="159"/>
                    </a:lnTo>
                    <a:lnTo>
                      <a:pt x="224" y="175"/>
                    </a:lnTo>
                    <a:lnTo>
                      <a:pt x="255" y="196"/>
                    </a:lnTo>
                    <a:lnTo>
                      <a:pt x="267" y="180"/>
                    </a:lnTo>
                    <a:close/>
                    <a:moveTo>
                      <a:pt x="328" y="225"/>
                    </a:moveTo>
                    <a:lnTo>
                      <a:pt x="298" y="204"/>
                    </a:lnTo>
                    <a:lnTo>
                      <a:pt x="286" y="218"/>
                    </a:lnTo>
                    <a:lnTo>
                      <a:pt x="317" y="239"/>
                    </a:lnTo>
                    <a:lnTo>
                      <a:pt x="328" y="225"/>
                    </a:lnTo>
                    <a:close/>
                    <a:moveTo>
                      <a:pt x="390" y="267"/>
                    </a:moveTo>
                    <a:lnTo>
                      <a:pt x="359" y="246"/>
                    </a:lnTo>
                    <a:lnTo>
                      <a:pt x="347" y="263"/>
                    </a:lnTo>
                    <a:lnTo>
                      <a:pt x="380" y="284"/>
                    </a:lnTo>
                    <a:lnTo>
                      <a:pt x="390" y="267"/>
                    </a:lnTo>
                    <a:close/>
                    <a:moveTo>
                      <a:pt x="451" y="312"/>
                    </a:moveTo>
                    <a:lnTo>
                      <a:pt x="421" y="289"/>
                    </a:lnTo>
                    <a:lnTo>
                      <a:pt x="411" y="305"/>
                    </a:lnTo>
                    <a:lnTo>
                      <a:pt x="442" y="326"/>
                    </a:lnTo>
                    <a:lnTo>
                      <a:pt x="451" y="312"/>
                    </a:lnTo>
                    <a:close/>
                    <a:moveTo>
                      <a:pt x="513" y="355"/>
                    </a:moveTo>
                    <a:lnTo>
                      <a:pt x="482" y="334"/>
                    </a:lnTo>
                    <a:lnTo>
                      <a:pt x="473" y="348"/>
                    </a:lnTo>
                    <a:lnTo>
                      <a:pt x="503" y="371"/>
                    </a:lnTo>
                    <a:lnTo>
                      <a:pt x="513" y="355"/>
                    </a:lnTo>
                    <a:close/>
                    <a:moveTo>
                      <a:pt x="577" y="400"/>
                    </a:moveTo>
                    <a:lnTo>
                      <a:pt x="544" y="376"/>
                    </a:lnTo>
                    <a:lnTo>
                      <a:pt x="534" y="393"/>
                    </a:lnTo>
                    <a:lnTo>
                      <a:pt x="565" y="414"/>
                    </a:lnTo>
                    <a:lnTo>
                      <a:pt x="577" y="400"/>
                    </a:lnTo>
                    <a:close/>
                    <a:moveTo>
                      <a:pt x="638" y="442"/>
                    </a:moveTo>
                    <a:lnTo>
                      <a:pt x="607" y="421"/>
                    </a:lnTo>
                    <a:lnTo>
                      <a:pt x="596" y="435"/>
                    </a:lnTo>
                    <a:lnTo>
                      <a:pt x="626" y="459"/>
                    </a:lnTo>
                    <a:lnTo>
                      <a:pt x="638" y="442"/>
                    </a:lnTo>
                    <a:close/>
                    <a:moveTo>
                      <a:pt x="700" y="485"/>
                    </a:moveTo>
                    <a:lnTo>
                      <a:pt x="669" y="464"/>
                    </a:lnTo>
                    <a:lnTo>
                      <a:pt x="657" y="480"/>
                    </a:lnTo>
                    <a:lnTo>
                      <a:pt x="688" y="501"/>
                    </a:lnTo>
                    <a:lnTo>
                      <a:pt x="700" y="485"/>
                    </a:lnTo>
                    <a:close/>
                    <a:moveTo>
                      <a:pt x="761" y="530"/>
                    </a:moveTo>
                    <a:lnTo>
                      <a:pt x="730" y="509"/>
                    </a:lnTo>
                    <a:lnTo>
                      <a:pt x="719" y="523"/>
                    </a:lnTo>
                    <a:lnTo>
                      <a:pt x="749" y="544"/>
                    </a:lnTo>
                    <a:lnTo>
                      <a:pt x="761" y="530"/>
                    </a:lnTo>
                    <a:close/>
                    <a:moveTo>
                      <a:pt x="823" y="572"/>
                    </a:moveTo>
                    <a:lnTo>
                      <a:pt x="792" y="551"/>
                    </a:lnTo>
                    <a:lnTo>
                      <a:pt x="780" y="568"/>
                    </a:lnTo>
                    <a:lnTo>
                      <a:pt x="813" y="589"/>
                    </a:lnTo>
                    <a:lnTo>
                      <a:pt x="823" y="572"/>
                    </a:lnTo>
                    <a:close/>
                    <a:moveTo>
                      <a:pt x="884" y="617"/>
                    </a:moveTo>
                    <a:lnTo>
                      <a:pt x="853" y="596"/>
                    </a:lnTo>
                    <a:lnTo>
                      <a:pt x="844" y="610"/>
                    </a:lnTo>
                    <a:lnTo>
                      <a:pt x="875" y="631"/>
                    </a:lnTo>
                    <a:lnTo>
                      <a:pt x="884" y="617"/>
                    </a:lnTo>
                    <a:close/>
                    <a:moveTo>
                      <a:pt x="946" y="660"/>
                    </a:moveTo>
                    <a:lnTo>
                      <a:pt x="915" y="639"/>
                    </a:lnTo>
                    <a:lnTo>
                      <a:pt x="905" y="655"/>
                    </a:lnTo>
                    <a:lnTo>
                      <a:pt x="936" y="676"/>
                    </a:lnTo>
                    <a:lnTo>
                      <a:pt x="946" y="660"/>
                    </a:lnTo>
                    <a:close/>
                    <a:moveTo>
                      <a:pt x="1009" y="705"/>
                    </a:moveTo>
                    <a:lnTo>
                      <a:pt x="979" y="681"/>
                    </a:lnTo>
                    <a:lnTo>
                      <a:pt x="967" y="698"/>
                    </a:lnTo>
                    <a:lnTo>
                      <a:pt x="998" y="719"/>
                    </a:lnTo>
                    <a:lnTo>
                      <a:pt x="1009" y="705"/>
                    </a:lnTo>
                    <a:close/>
                    <a:moveTo>
                      <a:pt x="1071" y="747"/>
                    </a:moveTo>
                    <a:lnTo>
                      <a:pt x="1040" y="726"/>
                    </a:lnTo>
                    <a:lnTo>
                      <a:pt x="1028" y="740"/>
                    </a:lnTo>
                    <a:lnTo>
                      <a:pt x="1059" y="764"/>
                    </a:lnTo>
                    <a:lnTo>
                      <a:pt x="1071" y="747"/>
                    </a:lnTo>
                    <a:close/>
                    <a:moveTo>
                      <a:pt x="1132" y="792"/>
                    </a:moveTo>
                    <a:lnTo>
                      <a:pt x="1102" y="769"/>
                    </a:lnTo>
                    <a:lnTo>
                      <a:pt x="1090" y="785"/>
                    </a:lnTo>
                    <a:lnTo>
                      <a:pt x="1121" y="806"/>
                    </a:lnTo>
                    <a:lnTo>
                      <a:pt x="1132" y="792"/>
                    </a:lnTo>
                    <a:close/>
                    <a:moveTo>
                      <a:pt x="1194" y="835"/>
                    </a:moveTo>
                    <a:lnTo>
                      <a:pt x="1163" y="814"/>
                    </a:lnTo>
                    <a:lnTo>
                      <a:pt x="1151" y="828"/>
                    </a:lnTo>
                    <a:lnTo>
                      <a:pt x="1182" y="851"/>
                    </a:lnTo>
                    <a:lnTo>
                      <a:pt x="1194" y="835"/>
                    </a:lnTo>
                    <a:close/>
                    <a:moveTo>
                      <a:pt x="1255" y="877"/>
                    </a:moveTo>
                    <a:lnTo>
                      <a:pt x="1225" y="856"/>
                    </a:lnTo>
                    <a:lnTo>
                      <a:pt x="1215" y="873"/>
                    </a:lnTo>
                    <a:lnTo>
                      <a:pt x="1246" y="894"/>
                    </a:lnTo>
                    <a:lnTo>
                      <a:pt x="1255" y="877"/>
                    </a:lnTo>
                    <a:close/>
                    <a:moveTo>
                      <a:pt x="1317" y="922"/>
                    </a:moveTo>
                    <a:lnTo>
                      <a:pt x="1286" y="901"/>
                    </a:lnTo>
                    <a:lnTo>
                      <a:pt x="1277" y="915"/>
                    </a:lnTo>
                    <a:lnTo>
                      <a:pt x="1307" y="936"/>
                    </a:lnTo>
                    <a:lnTo>
                      <a:pt x="1317" y="922"/>
                    </a:lnTo>
                    <a:close/>
                    <a:moveTo>
                      <a:pt x="1381" y="965"/>
                    </a:moveTo>
                    <a:lnTo>
                      <a:pt x="1348" y="944"/>
                    </a:lnTo>
                    <a:lnTo>
                      <a:pt x="1338" y="960"/>
                    </a:lnTo>
                    <a:lnTo>
                      <a:pt x="1369" y="981"/>
                    </a:lnTo>
                    <a:lnTo>
                      <a:pt x="1381" y="965"/>
                    </a:lnTo>
                    <a:close/>
                    <a:moveTo>
                      <a:pt x="1442" y="1010"/>
                    </a:moveTo>
                    <a:lnTo>
                      <a:pt x="1411" y="988"/>
                    </a:lnTo>
                    <a:lnTo>
                      <a:pt x="1400" y="1003"/>
                    </a:lnTo>
                    <a:lnTo>
                      <a:pt x="1430" y="1024"/>
                    </a:lnTo>
                    <a:lnTo>
                      <a:pt x="1442" y="1010"/>
                    </a:lnTo>
                    <a:close/>
                    <a:moveTo>
                      <a:pt x="1504" y="1052"/>
                    </a:moveTo>
                    <a:lnTo>
                      <a:pt x="1473" y="1031"/>
                    </a:lnTo>
                    <a:lnTo>
                      <a:pt x="1461" y="1048"/>
                    </a:lnTo>
                    <a:lnTo>
                      <a:pt x="1492" y="1069"/>
                    </a:lnTo>
                    <a:lnTo>
                      <a:pt x="1504" y="1052"/>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 name="Freeform 19"/>
              <p:cNvSpPr>
                <a:spLocks noEditPoints="1"/>
              </p:cNvSpPr>
              <p:nvPr/>
            </p:nvSpPr>
            <p:spPr bwMode="auto">
              <a:xfrm>
                <a:off x="5283242" y="3593557"/>
                <a:ext cx="1250557" cy="888860"/>
              </a:xfrm>
              <a:custGeom>
                <a:avLst/>
                <a:gdLst>
                  <a:gd name="T0" fmla="*/ 12 w 1504"/>
                  <a:gd name="T1" fmla="*/ 0 h 1069"/>
                  <a:gd name="T2" fmla="*/ 9 w 1504"/>
                  <a:gd name="T3" fmla="*/ 21 h 1069"/>
                  <a:gd name="T4" fmla="*/ 80 w 1504"/>
                  <a:gd name="T5" fmla="*/ 50 h 1069"/>
                  <a:gd name="T6" fmla="*/ 40 w 1504"/>
                  <a:gd name="T7" fmla="*/ 43 h 1069"/>
                  <a:gd name="T8" fmla="*/ 80 w 1504"/>
                  <a:gd name="T9" fmla="*/ 50 h 1069"/>
                  <a:gd name="T10" fmla="*/ 111 w 1504"/>
                  <a:gd name="T11" fmla="*/ 71 h 1069"/>
                  <a:gd name="T12" fmla="*/ 132 w 1504"/>
                  <a:gd name="T13" fmla="*/ 109 h 1069"/>
                  <a:gd name="T14" fmla="*/ 206 w 1504"/>
                  <a:gd name="T15" fmla="*/ 137 h 1069"/>
                  <a:gd name="T16" fmla="*/ 163 w 1504"/>
                  <a:gd name="T17" fmla="*/ 130 h 1069"/>
                  <a:gd name="T18" fmla="*/ 206 w 1504"/>
                  <a:gd name="T19" fmla="*/ 137 h 1069"/>
                  <a:gd name="T20" fmla="*/ 236 w 1504"/>
                  <a:gd name="T21" fmla="*/ 159 h 1069"/>
                  <a:gd name="T22" fmla="*/ 255 w 1504"/>
                  <a:gd name="T23" fmla="*/ 196 h 1069"/>
                  <a:gd name="T24" fmla="*/ 328 w 1504"/>
                  <a:gd name="T25" fmla="*/ 225 h 1069"/>
                  <a:gd name="T26" fmla="*/ 286 w 1504"/>
                  <a:gd name="T27" fmla="*/ 218 h 1069"/>
                  <a:gd name="T28" fmla="*/ 328 w 1504"/>
                  <a:gd name="T29" fmla="*/ 225 h 1069"/>
                  <a:gd name="T30" fmla="*/ 359 w 1504"/>
                  <a:gd name="T31" fmla="*/ 246 h 1069"/>
                  <a:gd name="T32" fmla="*/ 380 w 1504"/>
                  <a:gd name="T33" fmla="*/ 284 h 1069"/>
                  <a:gd name="T34" fmla="*/ 451 w 1504"/>
                  <a:gd name="T35" fmla="*/ 312 h 1069"/>
                  <a:gd name="T36" fmla="*/ 411 w 1504"/>
                  <a:gd name="T37" fmla="*/ 305 h 1069"/>
                  <a:gd name="T38" fmla="*/ 451 w 1504"/>
                  <a:gd name="T39" fmla="*/ 312 h 1069"/>
                  <a:gd name="T40" fmla="*/ 482 w 1504"/>
                  <a:gd name="T41" fmla="*/ 334 h 1069"/>
                  <a:gd name="T42" fmla="*/ 503 w 1504"/>
                  <a:gd name="T43" fmla="*/ 371 h 1069"/>
                  <a:gd name="T44" fmla="*/ 577 w 1504"/>
                  <a:gd name="T45" fmla="*/ 400 h 1069"/>
                  <a:gd name="T46" fmla="*/ 534 w 1504"/>
                  <a:gd name="T47" fmla="*/ 393 h 1069"/>
                  <a:gd name="T48" fmla="*/ 577 w 1504"/>
                  <a:gd name="T49" fmla="*/ 400 h 1069"/>
                  <a:gd name="T50" fmla="*/ 607 w 1504"/>
                  <a:gd name="T51" fmla="*/ 421 h 1069"/>
                  <a:gd name="T52" fmla="*/ 626 w 1504"/>
                  <a:gd name="T53" fmla="*/ 459 h 1069"/>
                  <a:gd name="T54" fmla="*/ 700 w 1504"/>
                  <a:gd name="T55" fmla="*/ 485 h 1069"/>
                  <a:gd name="T56" fmla="*/ 657 w 1504"/>
                  <a:gd name="T57" fmla="*/ 480 h 1069"/>
                  <a:gd name="T58" fmla="*/ 700 w 1504"/>
                  <a:gd name="T59" fmla="*/ 485 h 1069"/>
                  <a:gd name="T60" fmla="*/ 730 w 1504"/>
                  <a:gd name="T61" fmla="*/ 509 h 1069"/>
                  <a:gd name="T62" fmla="*/ 749 w 1504"/>
                  <a:gd name="T63" fmla="*/ 544 h 1069"/>
                  <a:gd name="T64" fmla="*/ 823 w 1504"/>
                  <a:gd name="T65" fmla="*/ 572 h 1069"/>
                  <a:gd name="T66" fmla="*/ 780 w 1504"/>
                  <a:gd name="T67" fmla="*/ 568 h 1069"/>
                  <a:gd name="T68" fmla="*/ 823 w 1504"/>
                  <a:gd name="T69" fmla="*/ 572 h 1069"/>
                  <a:gd name="T70" fmla="*/ 853 w 1504"/>
                  <a:gd name="T71" fmla="*/ 596 h 1069"/>
                  <a:gd name="T72" fmla="*/ 875 w 1504"/>
                  <a:gd name="T73" fmla="*/ 631 h 1069"/>
                  <a:gd name="T74" fmla="*/ 946 w 1504"/>
                  <a:gd name="T75" fmla="*/ 660 h 1069"/>
                  <a:gd name="T76" fmla="*/ 905 w 1504"/>
                  <a:gd name="T77" fmla="*/ 655 h 1069"/>
                  <a:gd name="T78" fmla="*/ 946 w 1504"/>
                  <a:gd name="T79" fmla="*/ 660 h 1069"/>
                  <a:gd name="T80" fmla="*/ 979 w 1504"/>
                  <a:gd name="T81" fmla="*/ 681 h 1069"/>
                  <a:gd name="T82" fmla="*/ 998 w 1504"/>
                  <a:gd name="T83" fmla="*/ 719 h 1069"/>
                  <a:gd name="T84" fmla="*/ 1071 w 1504"/>
                  <a:gd name="T85" fmla="*/ 747 h 1069"/>
                  <a:gd name="T86" fmla="*/ 1028 w 1504"/>
                  <a:gd name="T87" fmla="*/ 740 h 1069"/>
                  <a:gd name="T88" fmla="*/ 1071 w 1504"/>
                  <a:gd name="T89" fmla="*/ 747 h 1069"/>
                  <a:gd name="T90" fmla="*/ 1102 w 1504"/>
                  <a:gd name="T91" fmla="*/ 769 h 1069"/>
                  <a:gd name="T92" fmla="*/ 1121 w 1504"/>
                  <a:gd name="T93" fmla="*/ 806 h 1069"/>
                  <a:gd name="T94" fmla="*/ 1194 w 1504"/>
                  <a:gd name="T95" fmla="*/ 835 h 1069"/>
                  <a:gd name="T96" fmla="*/ 1151 w 1504"/>
                  <a:gd name="T97" fmla="*/ 828 h 1069"/>
                  <a:gd name="T98" fmla="*/ 1194 w 1504"/>
                  <a:gd name="T99" fmla="*/ 835 h 1069"/>
                  <a:gd name="T100" fmla="*/ 1225 w 1504"/>
                  <a:gd name="T101" fmla="*/ 856 h 1069"/>
                  <a:gd name="T102" fmla="*/ 1246 w 1504"/>
                  <a:gd name="T103" fmla="*/ 894 h 1069"/>
                  <a:gd name="T104" fmla="*/ 1317 w 1504"/>
                  <a:gd name="T105" fmla="*/ 922 h 1069"/>
                  <a:gd name="T106" fmla="*/ 1277 w 1504"/>
                  <a:gd name="T107" fmla="*/ 915 h 1069"/>
                  <a:gd name="T108" fmla="*/ 1317 w 1504"/>
                  <a:gd name="T109" fmla="*/ 922 h 1069"/>
                  <a:gd name="T110" fmla="*/ 1348 w 1504"/>
                  <a:gd name="T111" fmla="*/ 944 h 1069"/>
                  <a:gd name="T112" fmla="*/ 1369 w 1504"/>
                  <a:gd name="T113" fmla="*/ 981 h 1069"/>
                  <a:gd name="T114" fmla="*/ 1442 w 1504"/>
                  <a:gd name="T115" fmla="*/ 1010 h 1069"/>
                  <a:gd name="T116" fmla="*/ 1400 w 1504"/>
                  <a:gd name="T117" fmla="*/ 1003 h 1069"/>
                  <a:gd name="T118" fmla="*/ 1442 w 1504"/>
                  <a:gd name="T119" fmla="*/ 1010 h 1069"/>
                  <a:gd name="T120" fmla="*/ 1473 w 1504"/>
                  <a:gd name="T121" fmla="*/ 1031 h 1069"/>
                  <a:gd name="T122" fmla="*/ 1492 w 1504"/>
                  <a:gd name="T123"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4" h="1069">
                    <a:moveTo>
                      <a:pt x="19" y="7"/>
                    </a:moveTo>
                    <a:lnTo>
                      <a:pt x="12" y="0"/>
                    </a:lnTo>
                    <a:lnTo>
                      <a:pt x="0" y="17"/>
                    </a:lnTo>
                    <a:lnTo>
                      <a:pt x="9" y="21"/>
                    </a:lnTo>
                    <a:lnTo>
                      <a:pt x="19" y="7"/>
                    </a:lnTo>
                    <a:moveTo>
                      <a:pt x="80" y="50"/>
                    </a:moveTo>
                    <a:lnTo>
                      <a:pt x="49" y="29"/>
                    </a:lnTo>
                    <a:lnTo>
                      <a:pt x="40" y="43"/>
                    </a:lnTo>
                    <a:lnTo>
                      <a:pt x="71" y="66"/>
                    </a:lnTo>
                    <a:lnTo>
                      <a:pt x="80" y="50"/>
                    </a:lnTo>
                    <a:moveTo>
                      <a:pt x="144" y="92"/>
                    </a:moveTo>
                    <a:lnTo>
                      <a:pt x="111" y="71"/>
                    </a:lnTo>
                    <a:lnTo>
                      <a:pt x="101" y="88"/>
                    </a:lnTo>
                    <a:lnTo>
                      <a:pt x="132" y="109"/>
                    </a:lnTo>
                    <a:lnTo>
                      <a:pt x="144" y="92"/>
                    </a:lnTo>
                    <a:moveTo>
                      <a:pt x="206" y="137"/>
                    </a:moveTo>
                    <a:lnTo>
                      <a:pt x="175" y="116"/>
                    </a:lnTo>
                    <a:lnTo>
                      <a:pt x="163" y="130"/>
                    </a:lnTo>
                    <a:lnTo>
                      <a:pt x="194" y="152"/>
                    </a:lnTo>
                    <a:lnTo>
                      <a:pt x="206" y="137"/>
                    </a:lnTo>
                    <a:moveTo>
                      <a:pt x="267" y="180"/>
                    </a:moveTo>
                    <a:lnTo>
                      <a:pt x="236" y="159"/>
                    </a:lnTo>
                    <a:lnTo>
                      <a:pt x="224" y="175"/>
                    </a:lnTo>
                    <a:lnTo>
                      <a:pt x="255" y="196"/>
                    </a:lnTo>
                    <a:lnTo>
                      <a:pt x="267" y="180"/>
                    </a:lnTo>
                    <a:moveTo>
                      <a:pt x="328" y="225"/>
                    </a:moveTo>
                    <a:lnTo>
                      <a:pt x="298" y="204"/>
                    </a:lnTo>
                    <a:lnTo>
                      <a:pt x="286" y="218"/>
                    </a:lnTo>
                    <a:lnTo>
                      <a:pt x="317" y="239"/>
                    </a:lnTo>
                    <a:lnTo>
                      <a:pt x="328" y="225"/>
                    </a:lnTo>
                    <a:moveTo>
                      <a:pt x="390" y="267"/>
                    </a:moveTo>
                    <a:lnTo>
                      <a:pt x="359" y="246"/>
                    </a:lnTo>
                    <a:lnTo>
                      <a:pt x="347" y="263"/>
                    </a:lnTo>
                    <a:lnTo>
                      <a:pt x="380" y="284"/>
                    </a:lnTo>
                    <a:lnTo>
                      <a:pt x="390" y="267"/>
                    </a:lnTo>
                    <a:moveTo>
                      <a:pt x="451" y="312"/>
                    </a:moveTo>
                    <a:lnTo>
                      <a:pt x="421" y="289"/>
                    </a:lnTo>
                    <a:lnTo>
                      <a:pt x="411" y="305"/>
                    </a:lnTo>
                    <a:lnTo>
                      <a:pt x="442" y="326"/>
                    </a:lnTo>
                    <a:lnTo>
                      <a:pt x="451" y="312"/>
                    </a:lnTo>
                    <a:moveTo>
                      <a:pt x="513" y="355"/>
                    </a:moveTo>
                    <a:lnTo>
                      <a:pt x="482" y="334"/>
                    </a:lnTo>
                    <a:lnTo>
                      <a:pt x="473" y="348"/>
                    </a:lnTo>
                    <a:lnTo>
                      <a:pt x="503" y="371"/>
                    </a:lnTo>
                    <a:lnTo>
                      <a:pt x="513" y="355"/>
                    </a:lnTo>
                    <a:moveTo>
                      <a:pt x="577" y="400"/>
                    </a:moveTo>
                    <a:lnTo>
                      <a:pt x="544" y="376"/>
                    </a:lnTo>
                    <a:lnTo>
                      <a:pt x="534" y="393"/>
                    </a:lnTo>
                    <a:lnTo>
                      <a:pt x="565" y="414"/>
                    </a:lnTo>
                    <a:lnTo>
                      <a:pt x="577" y="400"/>
                    </a:lnTo>
                    <a:moveTo>
                      <a:pt x="638" y="442"/>
                    </a:moveTo>
                    <a:lnTo>
                      <a:pt x="607" y="421"/>
                    </a:lnTo>
                    <a:lnTo>
                      <a:pt x="596" y="435"/>
                    </a:lnTo>
                    <a:lnTo>
                      <a:pt x="626" y="459"/>
                    </a:lnTo>
                    <a:lnTo>
                      <a:pt x="638" y="442"/>
                    </a:lnTo>
                    <a:moveTo>
                      <a:pt x="700" y="485"/>
                    </a:moveTo>
                    <a:lnTo>
                      <a:pt x="669" y="464"/>
                    </a:lnTo>
                    <a:lnTo>
                      <a:pt x="657" y="480"/>
                    </a:lnTo>
                    <a:lnTo>
                      <a:pt x="688" y="501"/>
                    </a:lnTo>
                    <a:lnTo>
                      <a:pt x="700" y="485"/>
                    </a:lnTo>
                    <a:moveTo>
                      <a:pt x="761" y="530"/>
                    </a:moveTo>
                    <a:lnTo>
                      <a:pt x="730" y="509"/>
                    </a:lnTo>
                    <a:lnTo>
                      <a:pt x="719" y="523"/>
                    </a:lnTo>
                    <a:lnTo>
                      <a:pt x="749" y="544"/>
                    </a:lnTo>
                    <a:lnTo>
                      <a:pt x="761" y="530"/>
                    </a:lnTo>
                    <a:moveTo>
                      <a:pt x="823" y="572"/>
                    </a:moveTo>
                    <a:lnTo>
                      <a:pt x="792" y="551"/>
                    </a:lnTo>
                    <a:lnTo>
                      <a:pt x="780" y="568"/>
                    </a:lnTo>
                    <a:lnTo>
                      <a:pt x="813" y="589"/>
                    </a:lnTo>
                    <a:lnTo>
                      <a:pt x="823" y="572"/>
                    </a:lnTo>
                    <a:moveTo>
                      <a:pt x="884" y="617"/>
                    </a:moveTo>
                    <a:lnTo>
                      <a:pt x="853" y="596"/>
                    </a:lnTo>
                    <a:lnTo>
                      <a:pt x="844" y="610"/>
                    </a:lnTo>
                    <a:lnTo>
                      <a:pt x="875" y="631"/>
                    </a:lnTo>
                    <a:lnTo>
                      <a:pt x="884" y="617"/>
                    </a:lnTo>
                    <a:moveTo>
                      <a:pt x="946" y="660"/>
                    </a:moveTo>
                    <a:lnTo>
                      <a:pt x="915" y="639"/>
                    </a:lnTo>
                    <a:lnTo>
                      <a:pt x="905" y="655"/>
                    </a:lnTo>
                    <a:lnTo>
                      <a:pt x="936" y="676"/>
                    </a:lnTo>
                    <a:lnTo>
                      <a:pt x="946" y="660"/>
                    </a:lnTo>
                    <a:moveTo>
                      <a:pt x="1009" y="705"/>
                    </a:moveTo>
                    <a:lnTo>
                      <a:pt x="979" y="681"/>
                    </a:lnTo>
                    <a:lnTo>
                      <a:pt x="967" y="698"/>
                    </a:lnTo>
                    <a:lnTo>
                      <a:pt x="998" y="719"/>
                    </a:lnTo>
                    <a:lnTo>
                      <a:pt x="1009" y="705"/>
                    </a:lnTo>
                    <a:moveTo>
                      <a:pt x="1071" y="747"/>
                    </a:moveTo>
                    <a:lnTo>
                      <a:pt x="1040" y="726"/>
                    </a:lnTo>
                    <a:lnTo>
                      <a:pt x="1028" y="740"/>
                    </a:lnTo>
                    <a:lnTo>
                      <a:pt x="1059" y="764"/>
                    </a:lnTo>
                    <a:lnTo>
                      <a:pt x="1071" y="747"/>
                    </a:lnTo>
                    <a:moveTo>
                      <a:pt x="1132" y="792"/>
                    </a:moveTo>
                    <a:lnTo>
                      <a:pt x="1102" y="769"/>
                    </a:lnTo>
                    <a:lnTo>
                      <a:pt x="1090" y="785"/>
                    </a:lnTo>
                    <a:lnTo>
                      <a:pt x="1121" y="806"/>
                    </a:lnTo>
                    <a:lnTo>
                      <a:pt x="1132" y="792"/>
                    </a:lnTo>
                    <a:moveTo>
                      <a:pt x="1194" y="835"/>
                    </a:moveTo>
                    <a:lnTo>
                      <a:pt x="1163" y="814"/>
                    </a:lnTo>
                    <a:lnTo>
                      <a:pt x="1151" y="828"/>
                    </a:lnTo>
                    <a:lnTo>
                      <a:pt x="1182" y="851"/>
                    </a:lnTo>
                    <a:lnTo>
                      <a:pt x="1194" y="835"/>
                    </a:lnTo>
                    <a:moveTo>
                      <a:pt x="1255" y="877"/>
                    </a:moveTo>
                    <a:lnTo>
                      <a:pt x="1225" y="856"/>
                    </a:lnTo>
                    <a:lnTo>
                      <a:pt x="1215" y="873"/>
                    </a:lnTo>
                    <a:lnTo>
                      <a:pt x="1246" y="894"/>
                    </a:lnTo>
                    <a:lnTo>
                      <a:pt x="1255" y="877"/>
                    </a:lnTo>
                    <a:moveTo>
                      <a:pt x="1317" y="922"/>
                    </a:moveTo>
                    <a:lnTo>
                      <a:pt x="1286" y="901"/>
                    </a:lnTo>
                    <a:lnTo>
                      <a:pt x="1277" y="915"/>
                    </a:lnTo>
                    <a:lnTo>
                      <a:pt x="1307" y="936"/>
                    </a:lnTo>
                    <a:lnTo>
                      <a:pt x="1317" y="922"/>
                    </a:lnTo>
                    <a:moveTo>
                      <a:pt x="1381" y="965"/>
                    </a:moveTo>
                    <a:lnTo>
                      <a:pt x="1348" y="944"/>
                    </a:lnTo>
                    <a:lnTo>
                      <a:pt x="1338" y="960"/>
                    </a:lnTo>
                    <a:lnTo>
                      <a:pt x="1369" y="981"/>
                    </a:lnTo>
                    <a:lnTo>
                      <a:pt x="1381" y="965"/>
                    </a:lnTo>
                    <a:moveTo>
                      <a:pt x="1442" y="1010"/>
                    </a:moveTo>
                    <a:lnTo>
                      <a:pt x="1411" y="988"/>
                    </a:lnTo>
                    <a:lnTo>
                      <a:pt x="1400" y="1003"/>
                    </a:lnTo>
                    <a:lnTo>
                      <a:pt x="1430" y="1024"/>
                    </a:lnTo>
                    <a:lnTo>
                      <a:pt x="1442" y="1010"/>
                    </a:lnTo>
                    <a:moveTo>
                      <a:pt x="1504" y="1052"/>
                    </a:moveTo>
                    <a:lnTo>
                      <a:pt x="1473" y="1031"/>
                    </a:lnTo>
                    <a:lnTo>
                      <a:pt x="1461" y="1048"/>
                    </a:lnTo>
                    <a:lnTo>
                      <a:pt x="1492" y="1069"/>
                    </a:lnTo>
                    <a:lnTo>
                      <a:pt x="1504" y="10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 name="Freeform 20"/>
              <p:cNvSpPr>
                <a:spLocks noEditPoints="1"/>
              </p:cNvSpPr>
              <p:nvPr/>
            </p:nvSpPr>
            <p:spPr bwMode="auto">
              <a:xfrm>
                <a:off x="4978086" y="2367113"/>
                <a:ext cx="1555712" cy="1040190"/>
              </a:xfrm>
              <a:custGeom>
                <a:avLst/>
                <a:gdLst>
                  <a:gd name="T0" fmla="*/ 10 w 1871"/>
                  <a:gd name="T1" fmla="*/ 1251 h 1251"/>
                  <a:gd name="T2" fmla="*/ 95 w 1871"/>
                  <a:gd name="T3" fmla="*/ 1173 h 1251"/>
                  <a:gd name="T4" fmla="*/ 104 w 1871"/>
                  <a:gd name="T5" fmla="*/ 1187 h 1251"/>
                  <a:gd name="T6" fmla="*/ 126 w 1871"/>
                  <a:gd name="T7" fmla="*/ 1151 h 1251"/>
                  <a:gd name="T8" fmla="*/ 159 w 1871"/>
                  <a:gd name="T9" fmla="*/ 1130 h 1251"/>
                  <a:gd name="T10" fmla="*/ 199 w 1871"/>
                  <a:gd name="T11" fmla="*/ 1125 h 1251"/>
                  <a:gd name="T12" fmla="*/ 284 w 1871"/>
                  <a:gd name="T13" fmla="*/ 1047 h 1251"/>
                  <a:gd name="T14" fmla="*/ 294 w 1871"/>
                  <a:gd name="T15" fmla="*/ 1061 h 1251"/>
                  <a:gd name="T16" fmla="*/ 315 w 1871"/>
                  <a:gd name="T17" fmla="*/ 1026 h 1251"/>
                  <a:gd name="T18" fmla="*/ 348 w 1871"/>
                  <a:gd name="T19" fmla="*/ 1005 h 1251"/>
                  <a:gd name="T20" fmla="*/ 388 w 1871"/>
                  <a:gd name="T21" fmla="*/ 1000 h 1251"/>
                  <a:gd name="T22" fmla="*/ 473 w 1871"/>
                  <a:gd name="T23" fmla="*/ 922 h 1251"/>
                  <a:gd name="T24" fmla="*/ 483 w 1871"/>
                  <a:gd name="T25" fmla="*/ 936 h 1251"/>
                  <a:gd name="T26" fmla="*/ 504 w 1871"/>
                  <a:gd name="T27" fmla="*/ 901 h 1251"/>
                  <a:gd name="T28" fmla="*/ 537 w 1871"/>
                  <a:gd name="T29" fmla="*/ 879 h 1251"/>
                  <a:gd name="T30" fmla="*/ 577 w 1871"/>
                  <a:gd name="T31" fmla="*/ 875 h 1251"/>
                  <a:gd name="T32" fmla="*/ 662 w 1871"/>
                  <a:gd name="T33" fmla="*/ 794 h 1251"/>
                  <a:gd name="T34" fmla="*/ 672 w 1871"/>
                  <a:gd name="T35" fmla="*/ 811 h 1251"/>
                  <a:gd name="T36" fmla="*/ 693 w 1871"/>
                  <a:gd name="T37" fmla="*/ 775 h 1251"/>
                  <a:gd name="T38" fmla="*/ 724 w 1871"/>
                  <a:gd name="T39" fmla="*/ 754 h 1251"/>
                  <a:gd name="T40" fmla="*/ 766 w 1871"/>
                  <a:gd name="T41" fmla="*/ 749 h 1251"/>
                  <a:gd name="T42" fmla="*/ 852 w 1871"/>
                  <a:gd name="T43" fmla="*/ 669 h 1251"/>
                  <a:gd name="T44" fmla="*/ 861 w 1871"/>
                  <a:gd name="T45" fmla="*/ 686 h 1251"/>
                  <a:gd name="T46" fmla="*/ 882 w 1871"/>
                  <a:gd name="T47" fmla="*/ 648 h 1251"/>
                  <a:gd name="T48" fmla="*/ 913 w 1871"/>
                  <a:gd name="T49" fmla="*/ 629 h 1251"/>
                  <a:gd name="T50" fmla="*/ 956 w 1871"/>
                  <a:gd name="T51" fmla="*/ 622 h 1251"/>
                  <a:gd name="T52" fmla="*/ 1041 w 1871"/>
                  <a:gd name="T53" fmla="*/ 544 h 1251"/>
                  <a:gd name="T54" fmla="*/ 1050 w 1871"/>
                  <a:gd name="T55" fmla="*/ 560 h 1251"/>
                  <a:gd name="T56" fmla="*/ 1071 w 1871"/>
                  <a:gd name="T57" fmla="*/ 522 h 1251"/>
                  <a:gd name="T58" fmla="*/ 1102 w 1871"/>
                  <a:gd name="T59" fmla="*/ 504 h 1251"/>
                  <a:gd name="T60" fmla="*/ 1145 w 1871"/>
                  <a:gd name="T61" fmla="*/ 496 h 1251"/>
                  <a:gd name="T62" fmla="*/ 1230 w 1871"/>
                  <a:gd name="T63" fmla="*/ 418 h 1251"/>
                  <a:gd name="T64" fmla="*/ 1239 w 1871"/>
                  <a:gd name="T65" fmla="*/ 435 h 1251"/>
                  <a:gd name="T66" fmla="*/ 1261 w 1871"/>
                  <a:gd name="T67" fmla="*/ 397 h 1251"/>
                  <a:gd name="T68" fmla="*/ 1291 w 1871"/>
                  <a:gd name="T69" fmla="*/ 376 h 1251"/>
                  <a:gd name="T70" fmla="*/ 1334 w 1871"/>
                  <a:gd name="T71" fmla="*/ 371 h 1251"/>
                  <a:gd name="T72" fmla="*/ 1419 w 1871"/>
                  <a:gd name="T73" fmla="*/ 293 h 1251"/>
                  <a:gd name="T74" fmla="*/ 1428 w 1871"/>
                  <a:gd name="T75" fmla="*/ 310 h 1251"/>
                  <a:gd name="T76" fmla="*/ 1450 w 1871"/>
                  <a:gd name="T77" fmla="*/ 272 h 1251"/>
                  <a:gd name="T78" fmla="*/ 1480 w 1871"/>
                  <a:gd name="T79" fmla="*/ 251 h 1251"/>
                  <a:gd name="T80" fmla="*/ 1523 w 1871"/>
                  <a:gd name="T81" fmla="*/ 246 h 1251"/>
                  <a:gd name="T82" fmla="*/ 1608 w 1871"/>
                  <a:gd name="T83" fmla="*/ 168 h 1251"/>
                  <a:gd name="T84" fmla="*/ 1618 w 1871"/>
                  <a:gd name="T85" fmla="*/ 184 h 1251"/>
                  <a:gd name="T86" fmla="*/ 1639 w 1871"/>
                  <a:gd name="T87" fmla="*/ 147 h 1251"/>
                  <a:gd name="T88" fmla="*/ 1670 w 1871"/>
                  <a:gd name="T89" fmla="*/ 125 h 1251"/>
                  <a:gd name="T90" fmla="*/ 1712 w 1871"/>
                  <a:gd name="T91" fmla="*/ 121 h 1251"/>
                  <a:gd name="T92" fmla="*/ 1797 w 1871"/>
                  <a:gd name="T93" fmla="*/ 42 h 1251"/>
                  <a:gd name="T94" fmla="*/ 1807 w 1871"/>
                  <a:gd name="T95" fmla="*/ 57 h 1251"/>
                  <a:gd name="T96" fmla="*/ 1828 w 1871"/>
                  <a:gd name="T97" fmla="*/ 21 h 1251"/>
                  <a:gd name="T98" fmla="*/ 1859 w 1871"/>
                  <a:gd name="T99" fmla="*/ 0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1" h="1251">
                    <a:moveTo>
                      <a:pt x="31" y="1213"/>
                    </a:moveTo>
                    <a:lnTo>
                      <a:pt x="0" y="1234"/>
                    </a:lnTo>
                    <a:lnTo>
                      <a:pt x="10" y="1251"/>
                    </a:lnTo>
                    <a:lnTo>
                      <a:pt x="43" y="1229"/>
                    </a:lnTo>
                    <a:lnTo>
                      <a:pt x="31" y="1213"/>
                    </a:lnTo>
                    <a:close/>
                    <a:moveTo>
                      <a:pt x="95" y="1173"/>
                    </a:moveTo>
                    <a:lnTo>
                      <a:pt x="64" y="1194"/>
                    </a:lnTo>
                    <a:lnTo>
                      <a:pt x="74" y="1208"/>
                    </a:lnTo>
                    <a:lnTo>
                      <a:pt x="104" y="1187"/>
                    </a:lnTo>
                    <a:lnTo>
                      <a:pt x="95" y="1173"/>
                    </a:lnTo>
                    <a:close/>
                    <a:moveTo>
                      <a:pt x="159" y="1130"/>
                    </a:moveTo>
                    <a:lnTo>
                      <a:pt x="126" y="1151"/>
                    </a:lnTo>
                    <a:lnTo>
                      <a:pt x="137" y="1168"/>
                    </a:lnTo>
                    <a:lnTo>
                      <a:pt x="168" y="1147"/>
                    </a:lnTo>
                    <a:lnTo>
                      <a:pt x="159" y="1130"/>
                    </a:lnTo>
                    <a:close/>
                    <a:moveTo>
                      <a:pt x="220" y="1087"/>
                    </a:moveTo>
                    <a:lnTo>
                      <a:pt x="189" y="1109"/>
                    </a:lnTo>
                    <a:lnTo>
                      <a:pt x="199" y="1125"/>
                    </a:lnTo>
                    <a:lnTo>
                      <a:pt x="232" y="1104"/>
                    </a:lnTo>
                    <a:lnTo>
                      <a:pt x="220" y="1087"/>
                    </a:lnTo>
                    <a:close/>
                    <a:moveTo>
                      <a:pt x="284" y="1047"/>
                    </a:moveTo>
                    <a:lnTo>
                      <a:pt x="253" y="1069"/>
                    </a:lnTo>
                    <a:lnTo>
                      <a:pt x="263" y="1083"/>
                    </a:lnTo>
                    <a:lnTo>
                      <a:pt x="294" y="1061"/>
                    </a:lnTo>
                    <a:lnTo>
                      <a:pt x="284" y="1047"/>
                    </a:lnTo>
                    <a:close/>
                    <a:moveTo>
                      <a:pt x="348" y="1005"/>
                    </a:moveTo>
                    <a:lnTo>
                      <a:pt x="315" y="1026"/>
                    </a:lnTo>
                    <a:lnTo>
                      <a:pt x="327" y="1040"/>
                    </a:lnTo>
                    <a:lnTo>
                      <a:pt x="357" y="1021"/>
                    </a:lnTo>
                    <a:lnTo>
                      <a:pt x="348" y="1005"/>
                    </a:lnTo>
                    <a:close/>
                    <a:moveTo>
                      <a:pt x="409" y="962"/>
                    </a:moveTo>
                    <a:lnTo>
                      <a:pt x="379" y="983"/>
                    </a:lnTo>
                    <a:lnTo>
                      <a:pt x="388" y="1000"/>
                    </a:lnTo>
                    <a:lnTo>
                      <a:pt x="421" y="979"/>
                    </a:lnTo>
                    <a:lnTo>
                      <a:pt x="409" y="962"/>
                    </a:lnTo>
                    <a:close/>
                    <a:moveTo>
                      <a:pt x="473" y="922"/>
                    </a:moveTo>
                    <a:lnTo>
                      <a:pt x="442" y="941"/>
                    </a:lnTo>
                    <a:lnTo>
                      <a:pt x="452" y="957"/>
                    </a:lnTo>
                    <a:lnTo>
                      <a:pt x="483" y="936"/>
                    </a:lnTo>
                    <a:lnTo>
                      <a:pt x="473" y="922"/>
                    </a:lnTo>
                    <a:close/>
                    <a:moveTo>
                      <a:pt x="537" y="879"/>
                    </a:moveTo>
                    <a:lnTo>
                      <a:pt x="504" y="901"/>
                    </a:lnTo>
                    <a:lnTo>
                      <a:pt x="516" y="915"/>
                    </a:lnTo>
                    <a:lnTo>
                      <a:pt x="547" y="896"/>
                    </a:lnTo>
                    <a:lnTo>
                      <a:pt x="537" y="879"/>
                    </a:lnTo>
                    <a:close/>
                    <a:moveTo>
                      <a:pt x="599" y="837"/>
                    </a:moveTo>
                    <a:lnTo>
                      <a:pt x="568" y="858"/>
                    </a:lnTo>
                    <a:lnTo>
                      <a:pt x="577" y="875"/>
                    </a:lnTo>
                    <a:lnTo>
                      <a:pt x="610" y="853"/>
                    </a:lnTo>
                    <a:lnTo>
                      <a:pt x="599" y="837"/>
                    </a:lnTo>
                    <a:close/>
                    <a:moveTo>
                      <a:pt x="662" y="794"/>
                    </a:moveTo>
                    <a:lnTo>
                      <a:pt x="632" y="816"/>
                    </a:lnTo>
                    <a:lnTo>
                      <a:pt x="641" y="832"/>
                    </a:lnTo>
                    <a:lnTo>
                      <a:pt x="672" y="811"/>
                    </a:lnTo>
                    <a:lnTo>
                      <a:pt x="662" y="794"/>
                    </a:lnTo>
                    <a:close/>
                    <a:moveTo>
                      <a:pt x="724" y="754"/>
                    </a:moveTo>
                    <a:lnTo>
                      <a:pt x="693" y="775"/>
                    </a:lnTo>
                    <a:lnTo>
                      <a:pt x="705" y="790"/>
                    </a:lnTo>
                    <a:lnTo>
                      <a:pt x="736" y="768"/>
                    </a:lnTo>
                    <a:lnTo>
                      <a:pt x="724" y="754"/>
                    </a:lnTo>
                    <a:close/>
                    <a:moveTo>
                      <a:pt x="788" y="712"/>
                    </a:moveTo>
                    <a:lnTo>
                      <a:pt x="757" y="733"/>
                    </a:lnTo>
                    <a:lnTo>
                      <a:pt x="766" y="749"/>
                    </a:lnTo>
                    <a:lnTo>
                      <a:pt x="800" y="728"/>
                    </a:lnTo>
                    <a:lnTo>
                      <a:pt x="788" y="712"/>
                    </a:lnTo>
                    <a:close/>
                    <a:moveTo>
                      <a:pt x="852" y="669"/>
                    </a:moveTo>
                    <a:lnTo>
                      <a:pt x="818" y="690"/>
                    </a:lnTo>
                    <a:lnTo>
                      <a:pt x="830" y="707"/>
                    </a:lnTo>
                    <a:lnTo>
                      <a:pt x="861" y="686"/>
                    </a:lnTo>
                    <a:lnTo>
                      <a:pt x="852" y="669"/>
                    </a:lnTo>
                    <a:close/>
                    <a:moveTo>
                      <a:pt x="913" y="629"/>
                    </a:moveTo>
                    <a:lnTo>
                      <a:pt x="882" y="648"/>
                    </a:lnTo>
                    <a:lnTo>
                      <a:pt x="894" y="664"/>
                    </a:lnTo>
                    <a:lnTo>
                      <a:pt x="925" y="643"/>
                    </a:lnTo>
                    <a:lnTo>
                      <a:pt x="913" y="629"/>
                    </a:lnTo>
                    <a:close/>
                    <a:moveTo>
                      <a:pt x="977" y="586"/>
                    </a:moveTo>
                    <a:lnTo>
                      <a:pt x="946" y="608"/>
                    </a:lnTo>
                    <a:lnTo>
                      <a:pt x="956" y="622"/>
                    </a:lnTo>
                    <a:lnTo>
                      <a:pt x="989" y="603"/>
                    </a:lnTo>
                    <a:lnTo>
                      <a:pt x="977" y="586"/>
                    </a:lnTo>
                    <a:close/>
                    <a:moveTo>
                      <a:pt x="1041" y="544"/>
                    </a:moveTo>
                    <a:lnTo>
                      <a:pt x="1008" y="565"/>
                    </a:lnTo>
                    <a:lnTo>
                      <a:pt x="1019" y="582"/>
                    </a:lnTo>
                    <a:lnTo>
                      <a:pt x="1050" y="560"/>
                    </a:lnTo>
                    <a:lnTo>
                      <a:pt x="1041" y="544"/>
                    </a:lnTo>
                    <a:close/>
                    <a:moveTo>
                      <a:pt x="1102" y="504"/>
                    </a:moveTo>
                    <a:lnTo>
                      <a:pt x="1071" y="522"/>
                    </a:lnTo>
                    <a:lnTo>
                      <a:pt x="1083" y="539"/>
                    </a:lnTo>
                    <a:lnTo>
                      <a:pt x="1114" y="518"/>
                    </a:lnTo>
                    <a:lnTo>
                      <a:pt x="1102" y="504"/>
                    </a:lnTo>
                    <a:close/>
                    <a:moveTo>
                      <a:pt x="1166" y="461"/>
                    </a:moveTo>
                    <a:lnTo>
                      <a:pt x="1135" y="482"/>
                    </a:lnTo>
                    <a:lnTo>
                      <a:pt x="1145" y="496"/>
                    </a:lnTo>
                    <a:lnTo>
                      <a:pt x="1178" y="475"/>
                    </a:lnTo>
                    <a:lnTo>
                      <a:pt x="1166" y="461"/>
                    </a:lnTo>
                    <a:close/>
                    <a:moveTo>
                      <a:pt x="1230" y="418"/>
                    </a:moveTo>
                    <a:lnTo>
                      <a:pt x="1197" y="440"/>
                    </a:lnTo>
                    <a:lnTo>
                      <a:pt x="1209" y="456"/>
                    </a:lnTo>
                    <a:lnTo>
                      <a:pt x="1239" y="435"/>
                    </a:lnTo>
                    <a:lnTo>
                      <a:pt x="1230" y="418"/>
                    </a:lnTo>
                    <a:close/>
                    <a:moveTo>
                      <a:pt x="1291" y="376"/>
                    </a:moveTo>
                    <a:lnTo>
                      <a:pt x="1261" y="397"/>
                    </a:lnTo>
                    <a:lnTo>
                      <a:pt x="1270" y="414"/>
                    </a:lnTo>
                    <a:lnTo>
                      <a:pt x="1303" y="392"/>
                    </a:lnTo>
                    <a:lnTo>
                      <a:pt x="1291" y="376"/>
                    </a:lnTo>
                    <a:close/>
                    <a:moveTo>
                      <a:pt x="1355" y="336"/>
                    </a:moveTo>
                    <a:lnTo>
                      <a:pt x="1324" y="357"/>
                    </a:lnTo>
                    <a:lnTo>
                      <a:pt x="1334" y="371"/>
                    </a:lnTo>
                    <a:lnTo>
                      <a:pt x="1365" y="350"/>
                    </a:lnTo>
                    <a:lnTo>
                      <a:pt x="1355" y="336"/>
                    </a:lnTo>
                    <a:close/>
                    <a:moveTo>
                      <a:pt x="1419" y="293"/>
                    </a:moveTo>
                    <a:lnTo>
                      <a:pt x="1386" y="314"/>
                    </a:lnTo>
                    <a:lnTo>
                      <a:pt x="1398" y="331"/>
                    </a:lnTo>
                    <a:lnTo>
                      <a:pt x="1428" y="310"/>
                    </a:lnTo>
                    <a:lnTo>
                      <a:pt x="1419" y="293"/>
                    </a:lnTo>
                    <a:close/>
                    <a:moveTo>
                      <a:pt x="1480" y="251"/>
                    </a:moveTo>
                    <a:lnTo>
                      <a:pt x="1450" y="272"/>
                    </a:lnTo>
                    <a:lnTo>
                      <a:pt x="1459" y="288"/>
                    </a:lnTo>
                    <a:lnTo>
                      <a:pt x="1492" y="267"/>
                    </a:lnTo>
                    <a:lnTo>
                      <a:pt x="1480" y="251"/>
                    </a:lnTo>
                    <a:close/>
                    <a:moveTo>
                      <a:pt x="1544" y="210"/>
                    </a:moveTo>
                    <a:lnTo>
                      <a:pt x="1514" y="229"/>
                    </a:lnTo>
                    <a:lnTo>
                      <a:pt x="1523" y="246"/>
                    </a:lnTo>
                    <a:lnTo>
                      <a:pt x="1554" y="225"/>
                    </a:lnTo>
                    <a:lnTo>
                      <a:pt x="1544" y="210"/>
                    </a:lnTo>
                    <a:close/>
                    <a:moveTo>
                      <a:pt x="1608" y="168"/>
                    </a:moveTo>
                    <a:lnTo>
                      <a:pt x="1575" y="189"/>
                    </a:lnTo>
                    <a:lnTo>
                      <a:pt x="1587" y="203"/>
                    </a:lnTo>
                    <a:lnTo>
                      <a:pt x="1618" y="184"/>
                    </a:lnTo>
                    <a:lnTo>
                      <a:pt x="1608" y="168"/>
                    </a:lnTo>
                    <a:close/>
                    <a:moveTo>
                      <a:pt x="1670" y="125"/>
                    </a:moveTo>
                    <a:lnTo>
                      <a:pt x="1639" y="147"/>
                    </a:lnTo>
                    <a:lnTo>
                      <a:pt x="1648" y="163"/>
                    </a:lnTo>
                    <a:lnTo>
                      <a:pt x="1681" y="142"/>
                    </a:lnTo>
                    <a:lnTo>
                      <a:pt x="1670" y="125"/>
                    </a:lnTo>
                    <a:close/>
                    <a:moveTo>
                      <a:pt x="1733" y="83"/>
                    </a:moveTo>
                    <a:lnTo>
                      <a:pt x="1703" y="104"/>
                    </a:lnTo>
                    <a:lnTo>
                      <a:pt x="1712" y="121"/>
                    </a:lnTo>
                    <a:lnTo>
                      <a:pt x="1743" y="99"/>
                    </a:lnTo>
                    <a:lnTo>
                      <a:pt x="1733" y="83"/>
                    </a:lnTo>
                    <a:close/>
                    <a:moveTo>
                      <a:pt x="1797" y="42"/>
                    </a:moveTo>
                    <a:lnTo>
                      <a:pt x="1764" y="64"/>
                    </a:lnTo>
                    <a:lnTo>
                      <a:pt x="1776" y="78"/>
                    </a:lnTo>
                    <a:lnTo>
                      <a:pt x="1807" y="57"/>
                    </a:lnTo>
                    <a:lnTo>
                      <a:pt x="1797" y="42"/>
                    </a:lnTo>
                    <a:close/>
                    <a:moveTo>
                      <a:pt x="1859" y="0"/>
                    </a:moveTo>
                    <a:lnTo>
                      <a:pt x="1828" y="21"/>
                    </a:lnTo>
                    <a:lnTo>
                      <a:pt x="1837" y="38"/>
                    </a:lnTo>
                    <a:lnTo>
                      <a:pt x="1871" y="16"/>
                    </a:lnTo>
                    <a:lnTo>
                      <a:pt x="1859" y="0"/>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 name="Freeform 21"/>
              <p:cNvSpPr>
                <a:spLocks noEditPoints="1"/>
              </p:cNvSpPr>
              <p:nvPr/>
            </p:nvSpPr>
            <p:spPr bwMode="auto">
              <a:xfrm>
                <a:off x="3305134" y="1580526"/>
                <a:ext cx="1979771" cy="1653828"/>
              </a:xfrm>
              <a:custGeom>
                <a:avLst/>
                <a:gdLst>
                  <a:gd name="T0" fmla="*/ 2379 w 2381"/>
                  <a:gd name="T1" fmla="*/ 17 h 1989"/>
                  <a:gd name="T2" fmla="*/ 2348 w 2381"/>
                  <a:gd name="T3" fmla="*/ 85 h 1989"/>
                  <a:gd name="T4" fmla="*/ 2320 w 2381"/>
                  <a:gd name="T5" fmla="*/ 156 h 1989"/>
                  <a:gd name="T6" fmla="*/ 2289 w 2381"/>
                  <a:gd name="T7" fmla="*/ 225 h 1989"/>
                  <a:gd name="T8" fmla="*/ 2261 w 2381"/>
                  <a:gd name="T9" fmla="*/ 296 h 1989"/>
                  <a:gd name="T10" fmla="*/ 2230 w 2381"/>
                  <a:gd name="T11" fmla="*/ 364 h 1989"/>
                  <a:gd name="T12" fmla="*/ 2201 w 2381"/>
                  <a:gd name="T13" fmla="*/ 435 h 1989"/>
                  <a:gd name="T14" fmla="*/ 2171 w 2381"/>
                  <a:gd name="T15" fmla="*/ 504 h 1989"/>
                  <a:gd name="T16" fmla="*/ 2142 w 2381"/>
                  <a:gd name="T17" fmla="*/ 575 h 1989"/>
                  <a:gd name="T18" fmla="*/ 2112 w 2381"/>
                  <a:gd name="T19" fmla="*/ 643 h 1989"/>
                  <a:gd name="T20" fmla="*/ 2083 w 2381"/>
                  <a:gd name="T21" fmla="*/ 714 h 1989"/>
                  <a:gd name="T22" fmla="*/ 2053 w 2381"/>
                  <a:gd name="T23" fmla="*/ 783 h 1989"/>
                  <a:gd name="T24" fmla="*/ 2024 w 2381"/>
                  <a:gd name="T25" fmla="*/ 854 h 1989"/>
                  <a:gd name="T26" fmla="*/ 1996 w 2381"/>
                  <a:gd name="T27" fmla="*/ 922 h 1989"/>
                  <a:gd name="T28" fmla="*/ 1965 w 2381"/>
                  <a:gd name="T29" fmla="*/ 993 h 1989"/>
                  <a:gd name="T30" fmla="*/ 1937 w 2381"/>
                  <a:gd name="T31" fmla="*/ 1062 h 1989"/>
                  <a:gd name="T32" fmla="*/ 1906 w 2381"/>
                  <a:gd name="T33" fmla="*/ 1130 h 1989"/>
                  <a:gd name="T34" fmla="*/ 1878 w 2381"/>
                  <a:gd name="T35" fmla="*/ 1201 h 1989"/>
                  <a:gd name="T36" fmla="*/ 1847 w 2381"/>
                  <a:gd name="T37" fmla="*/ 1270 h 1989"/>
                  <a:gd name="T38" fmla="*/ 1818 w 2381"/>
                  <a:gd name="T39" fmla="*/ 1341 h 1989"/>
                  <a:gd name="T40" fmla="*/ 1788 w 2381"/>
                  <a:gd name="T41" fmla="*/ 1409 h 1989"/>
                  <a:gd name="T42" fmla="*/ 1759 w 2381"/>
                  <a:gd name="T43" fmla="*/ 1480 h 1989"/>
                  <a:gd name="T44" fmla="*/ 1729 w 2381"/>
                  <a:gd name="T45" fmla="*/ 1549 h 1989"/>
                  <a:gd name="T46" fmla="*/ 1700 w 2381"/>
                  <a:gd name="T47" fmla="*/ 1620 h 1989"/>
                  <a:gd name="T48" fmla="*/ 1669 w 2381"/>
                  <a:gd name="T49" fmla="*/ 1688 h 1989"/>
                  <a:gd name="T50" fmla="*/ 1641 w 2381"/>
                  <a:gd name="T51" fmla="*/ 1759 h 1989"/>
                  <a:gd name="T52" fmla="*/ 1613 w 2381"/>
                  <a:gd name="T53" fmla="*/ 1828 h 1989"/>
                  <a:gd name="T54" fmla="*/ 1582 w 2381"/>
                  <a:gd name="T55" fmla="*/ 1899 h 1989"/>
                  <a:gd name="T56" fmla="*/ 1554 w 2381"/>
                  <a:gd name="T57" fmla="*/ 1967 h 1989"/>
                  <a:gd name="T58" fmla="*/ 1495 w 2381"/>
                  <a:gd name="T59" fmla="*/ 1960 h 1989"/>
                  <a:gd name="T60" fmla="*/ 1443 w 2381"/>
                  <a:gd name="T61" fmla="*/ 1906 h 1989"/>
                  <a:gd name="T62" fmla="*/ 1390 w 2381"/>
                  <a:gd name="T63" fmla="*/ 1849 h 1989"/>
                  <a:gd name="T64" fmla="*/ 1338 w 2381"/>
                  <a:gd name="T65" fmla="*/ 1795 h 1989"/>
                  <a:gd name="T66" fmla="*/ 1286 w 2381"/>
                  <a:gd name="T67" fmla="*/ 1738 h 1989"/>
                  <a:gd name="T68" fmla="*/ 1237 w 2381"/>
                  <a:gd name="T69" fmla="*/ 1684 h 1989"/>
                  <a:gd name="T70" fmla="*/ 1185 w 2381"/>
                  <a:gd name="T71" fmla="*/ 1629 h 1989"/>
                  <a:gd name="T72" fmla="*/ 1133 w 2381"/>
                  <a:gd name="T73" fmla="*/ 1572 h 1989"/>
                  <a:gd name="T74" fmla="*/ 1081 w 2381"/>
                  <a:gd name="T75" fmla="*/ 1518 h 1989"/>
                  <a:gd name="T76" fmla="*/ 1031 w 2381"/>
                  <a:gd name="T77" fmla="*/ 1461 h 1989"/>
                  <a:gd name="T78" fmla="*/ 979 w 2381"/>
                  <a:gd name="T79" fmla="*/ 1407 h 1989"/>
                  <a:gd name="T80" fmla="*/ 927 w 2381"/>
                  <a:gd name="T81" fmla="*/ 1350 h 1989"/>
                  <a:gd name="T82" fmla="*/ 875 w 2381"/>
                  <a:gd name="T83" fmla="*/ 1296 h 1989"/>
                  <a:gd name="T84" fmla="*/ 823 w 2381"/>
                  <a:gd name="T85" fmla="*/ 1241 h 1989"/>
                  <a:gd name="T86" fmla="*/ 773 w 2381"/>
                  <a:gd name="T87" fmla="*/ 1185 h 1989"/>
                  <a:gd name="T88" fmla="*/ 721 w 2381"/>
                  <a:gd name="T89" fmla="*/ 1130 h 1989"/>
                  <a:gd name="T90" fmla="*/ 669 w 2381"/>
                  <a:gd name="T91" fmla="*/ 1074 h 1989"/>
                  <a:gd name="T92" fmla="*/ 617 w 2381"/>
                  <a:gd name="T93" fmla="*/ 1019 h 1989"/>
                  <a:gd name="T94" fmla="*/ 568 w 2381"/>
                  <a:gd name="T95" fmla="*/ 962 h 1989"/>
                  <a:gd name="T96" fmla="*/ 516 w 2381"/>
                  <a:gd name="T97" fmla="*/ 908 h 1989"/>
                  <a:gd name="T98" fmla="*/ 464 w 2381"/>
                  <a:gd name="T99" fmla="*/ 851 h 1989"/>
                  <a:gd name="T100" fmla="*/ 412 w 2381"/>
                  <a:gd name="T101" fmla="*/ 797 h 1989"/>
                  <a:gd name="T102" fmla="*/ 360 w 2381"/>
                  <a:gd name="T103" fmla="*/ 743 h 1989"/>
                  <a:gd name="T104" fmla="*/ 310 w 2381"/>
                  <a:gd name="T105" fmla="*/ 686 h 1989"/>
                  <a:gd name="T106" fmla="*/ 258 w 2381"/>
                  <a:gd name="T107" fmla="*/ 631 h 1989"/>
                  <a:gd name="T108" fmla="*/ 206 w 2381"/>
                  <a:gd name="T109" fmla="*/ 575 h 1989"/>
                  <a:gd name="T110" fmla="*/ 154 w 2381"/>
                  <a:gd name="T111" fmla="*/ 520 h 1989"/>
                  <a:gd name="T112" fmla="*/ 102 w 2381"/>
                  <a:gd name="T113" fmla="*/ 464 h 1989"/>
                  <a:gd name="T114" fmla="*/ 52 w 2381"/>
                  <a:gd name="T115" fmla="*/ 409 h 1989"/>
                  <a:gd name="T116" fmla="*/ 0 w 2381"/>
                  <a:gd name="T117" fmla="*/ 352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81" h="1989">
                    <a:moveTo>
                      <a:pt x="2379" y="17"/>
                    </a:moveTo>
                    <a:lnTo>
                      <a:pt x="2381" y="10"/>
                    </a:lnTo>
                    <a:lnTo>
                      <a:pt x="2365" y="0"/>
                    </a:lnTo>
                    <a:lnTo>
                      <a:pt x="2360" y="10"/>
                    </a:lnTo>
                    <a:lnTo>
                      <a:pt x="2379" y="17"/>
                    </a:lnTo>
                    <a:close/>
                    <a:moveTo>
                      <a:pt x="2348" y="85"/>
                    </a:moveTo>
                    <a:lnTo>
                      <a:pt x="2362" y="52"/>
                    </a:lnTo>
                    <a:lnTo>
                      <a:pt x="2346" y="43"/>
                    </a:lnTo>
                    <a:lnTo>
                      <a:pt x="2332" y="78"/>
                    </a:lnTo>
                    <a:lnTo>
                      <a:pt x="2348" y="85"/>
                    </a:lnTo>
                    <a:close/>
                    <a:moveTo>
                      <a:pt x="2320" y="156"/>
                    </a:moveTo>
                    <a:lnTo>
                      <a:pt x="2334" y="121"/>
                    </a:lnTo>
                    <a:lnTo>
                      <a:pt x="2315" y="114"/>
                    </a:lnTo>
                    <a:lnTo>
                      <a:pt x="2301" y="149"/>
                    </a:lnTo>
                    <a:lnTo>
                      <a:pt x="2320" y="156"/>
                    </a:lnTo>
                    <a:close/>
                    <a:moveTo>
                      <a:pt x="2289" y="225"/>
                    </a:moveTo>
                    <a:lnTo>
                      <a:pt x="2303" y="192"/>
                    </a:lnTo>
                    <a:lnTo>
                      <a:pt x="2287" y="182"/>
                    </a:lnTo>
                    <a:lnTo>
                      <a:pt x="2272" y="218"/>
                    </a:lnTo>
                    <a:lnTo>
                      <a:pt x="2289" y="225"/>
                    </a:lnTo>
                    <a:close/>
                    <a:moveTo>
                      <a:pt x="2261" y="296"/>
                    </a:moveTo>
                    <a:lnTo>
                      <a:pt x="2275" y="260"/>
                    </a:lnTo>
                    <a:lnTo>
                      <a:pt x="2258" y="253"/>
                    </a:lnTo>
                    <a:lnTo>
                      <a:pt x="2242" y="289"/>
                    </a:lnTo>
                    <a:lnTo>
                      <a:pt x="2261" y="296"/>
                    </a:lnTo>
                    <a:close/>
                    <a:moveTo>
                      <a:pt x="2230" y="364"/>
                    </a:moveTo>
                    <a:lnTo>
                      <a:pt x="2244" y="331"/>
                    </a:lnTo>
                    <a:lnTo>
                      <a:pt x="2227" y="322"/>
                    </a:lnTo>
                    <a:lnTo>
                      <a:pt x="2213" y="357"/>
                    </a:lnTo>
                    <a:lnTo>
                      <a:pt x="2230" y="364"/>
                    </a:lnTo>
                    <a:close/>
                    <a:moveTo>
                      <a:pt x="2201" y="435"/>
                    </a:moveTo>
                    <a:lnTo>
                      <a:pt x="2216" y="400"/>
                    </a:lnTo>
                    <a:lnTo>
                      <a:pt x="2199" y="393"/>
                    </a:lnTo>
                    <a:lnTo>
                      <a:pt x="2183" y="428"/>
                    </a:lnTo>
                    <a:lnTo>
                      <a:pt x="2201" y="435"/>
                    </a:lnTo>
                    <a:close/>
                    <a:moveTo>
                      <a:pt x="2171" y="504"/>
                    </a:moveTo>
                    <a:lnTo>
                      <a:pt x="2187" y="468"/>
                    </a:lnTo>
                    <a:lnTo>
                      <a:pt x="2168" y="461"/>
                    </a:lnTo>
                    <a:lnTo>
                      <a:pt x="2154" y="497"/>
                    </a:lnTo>
                    <a:lnTo>
                      <a:pt x="2171" y="504"/>
                    </a:lnTo>
                    <a:close/>
                    <a:moveTo>
                      <a:pt x="2142" y="575"/>
                    </a:moveTo>
                    <a:lnTo>
                      <a:pt x="2157" y="539"/>
                    </a:lnTo>
                    <a:lnTo>
                      <a:pt x="2140" y="532"/>
                    </a:lnTo>
                    <a:lnTo>
                      <a:pt x="2123" y="568"/>
                    </a:lnTo>
                    <a:lnTo>
                      <a:pt x="2142" y="575"/>
                    </a:lnTo>
                    <a:close/>
                    <a:moveTo>
                      <a:pt x="2112" y="643"/>
                    </a:moveTo>
                    <a:lnTo>
                      <a:pt x="2128" y="608"/>
                    </a:lnTo>
                    <a:lnTo>
                      <a:pt x="2109" y="601"/>
                    </a:lnTo>
                    <a:lnTo>
                      <a:pt x="2095" y="636"/>
                    </a:lnTo>
                    <a:lnTo>
                      <a:pt x="2112" y="643"/>
                    </a:lnTo>
                    <a:close/>
                    <a:moveTo>
                      <a:pt x="2083" y="714"/>
                    </a:moveTo>
                    <a:lnTo>
                      <a:pt x="2097" y="679"/>
                    </a:lnTo>
                    <a:lnTo>
                      <a:pt x="2081" y="672"/>
                    </a:lnTo>
                    <a:lnTo>
                      <a:pt x="2067" y="705"/>
                    </a:lnTo>
                    <a:lnTo>
                      <a:pt x="2083" y="714"/>
                    </a:lnTo>
                    <a:close/>
                    <a:moveTo>
                      <a:pt x="2053" y="783"/>
                    </a:moveTo>
                    <a:lnTo>
                      <a:pt x="2069" y="747"/>
                    </a:lnTo>
                    <a:lnTo>
                      <a:pt x="2050" y="740"/>
                    </a:lnTo>
                    <a:lnTo>
                      <a:pt x="2036" y="776"/>
                    </a:lnTo>
                    <a:lnTo>
                      <a:pt x="2053" y="783"/>
                    </a:lnTo>
                    <a:close/>
                    <a:moveTo>
                      <a:pt x="2024" y="854"/>
                    </a:moveTo>
                    <a:lnTo>
                      <a:pt x="2038" y="818"/>
                    </a:lnTo>
                    <a:lnTo>
                      <a:pt x="2022" y="811"/>
                    </a:lnTo>
                    <a:lnTo>
                      <a:pt x="2008" y="844"/>
                    </a:lnTo>
                    <a:lnTo>
                      <a:pt x="2024" y="854"/>
                    </a:lnTo>
                    <a:close/>
                    <a:moveTo>
                      <a:pt x="1996" y="922"/>
                    </a:moveTo>
                    <a:lnTo>
                      <a:pt x="2010" y="887"/>
                    </a:lnTo>
                    <a:lnTo>
                      <a:pt x="1991" y="880"/>
                    </a:lnTo>
                    <a:lnTo>
                      <a:pt x="1977" y="915"/>
                    </a:lnTo>
                    <a:lnTo>
                      <a:pt x="1996" y="922"/>
                    </a:lnTo>
                    <a:close/>
                    <a:moveTo>
                      <a:pt x="1965" y="993"/>
                    </a:moveTo>
                    <a:lnTo>
                      <a:pt x="1979" y="958"/>
                    </a:lnTo>
                    <a:lnTo>
                      <a:pt x="1963" y="951"/>
                    </a:lnTo>
                    <a:lnTo>
                      <a:pt x="1948" y="984"/>
                    </a:lnTo>
                    <a:lnTo>
                      <a:pt x="1965" y="993"/>
                    </a:lnTo>
                    <a:close/>
                    <a:moveTo>
                      <a:pt x="1937" y="1062"/>
                    </a:moveTo>
                    <a:lnTo>
                      <a:pt x="1951" y="1026"/>
                    </a:lnTo>
                    <a:lnTo>
                      <a:pt x="1932" y="1019"/>
                    </a:lnTo>
                    <a:lnTo>
                      <a:pt x="1918" y="1055"/>
                    </a:lnTo>
                    <a:lnTo>
                      <a:pt x="1937" y="1062"/>
                    </a:lnTo>
                    <a:close/>
                    <a:moveTo>
                      <a:pt x="1906" y="1130"/>
                    </a:moveTo>
                    <a:lnTo>
                      <a:pt x="1920" y="1097"/>
                    </a:lnTo>
                    <a:lnTo>
                      <a:pt x="1904" y="1090"/>
                    </a:lnTo>
                    <a:lnTo>
                      <a:pt x="1889" y="1123"/>
                    </a:lnTo>
                    <a:lnTo>
                      <a:pt x="1906" y="1130"/>
                    </a:lnTo>
                    <a:close/>
                    <a:moveTo>
                      <a:pt x="1878" y="1201"/>
                    </a:moveTo>
                    <a:lnTo>
                      <a:pt x="1892" y="1166"/>
                    </a:lnTo>
                    <a:lnTo>
                      <a:pt x="1875" y="1159"/>
                    </a:lnTo>
                    <a:lnTo>
                      <a:pt x="1859" y="1194"/>
                    </a:lnTo>
                    <a:lnTo>
                      <a:pt x="1878" y="1201"/>
                    </a:lnTo>
                    <a:close/>
                    <a:moveTo>
                      <a:pt x="1847" y="1270"/>
                    </a:moveTo>
                    <a:lnTo>
                      <a:pt x="1861" y="1237"/>
                    </a:lnTo>
                    <a:lnTo>
                      <a:pt x="1844" y="1230"/>
                    </a:lnTo>
                    <a:lnTo>
                      <a:pt x="1830" y="1263"/>
                    </a:lnTo>
                    <a:lnTo>
                      <a:pt x="1847" y="1270"/>
                    </a:lnTo>
                    <a:close/>
                    <a:moveTo>
                      <a:pt x="1818" y="1341"/>
                    </a:moveTo>
                    <a:lnTo>
                      <a:pt x="1833" y="1305"/>
                    </a:lnTo>
                    <a:lnTo>
                      <a:pt x="1816" y="1298"/>
                    </a:lnTo>
                    <a:lnTo>
                      <a:pt x="1800" y="1334"/>
                    </a:lnTo>
                    <a:lnTo>
                      <a:pt x="1818" y="1341"/>
                    </a:lnTo>
                    <a:close/>
                    <a:moveTo>
                      <a:pt x="1788" y="1409"/>
                    </a:moveTo>
                    <a:lnTo>
                      <a:pt x="1804" y="1376"/>
                    </a:lnTo>
                    <a:lnTo>
                      <a:pt x="1785" y="1367"/>
                    </a:lnTo>
                    <a:lnTo>
                      <a:pt x="1771" y="1402"/>
                    </a:lnTo>
                    <a:lnTo>
                      <a:pt x="1788" y="1409"/>
                    </a:lnTo>
                    <a:close/>
                    <a:moveTo>
                      <a:pt x="1759" y="1480"/>
                    </a:moveTo>
                    <a:lnTo>
                      <a:pt x="1774" y="1445"/>
                    </a:lnTo>
                    <a:lnTo>
                      <a:pt x="1757" y="1438"/>
                    </a:lnTo>
                    <a:lnTo>
                      <a:pt x="1740" y="1473"/>
                    </a:lnTo>
                    <a:lnTo>
                      <a:pt x="1759" y="1480"/>
                    </a:lnTo>
                    <a:close/>
                    <a:moveTo>
                      <a:pt x="1729" y="1549"/>
                    </a:moveTo>
                    <a:lnTo>
                      <a:pt x="1745" y="1516"/>
                    </a:lnTo>
                    <a:lnTo>
                      <a:pt x="1726" y="1506"/>
                    </a:lnTo>
                    <a:lnTo>
                      <a:pt x="1712" y="1542"/>
                    </a:lnTo>
                    <a:lnTo>
                      <a:pt x="1729" y="1549"/>
                    </a:lnTo>
                    <a:close/>
                    <a:moveTo>
                      <a:pt x="1700" y="1620"/>
                    </a:moveTo>
                    <a:lnTo>
                      <a:pt x="1714" y="1584"/>
                    </a:lnTo>
                    <a:lnTo>
                      <a:pt x="1698" y="1577"/>
                    </a:lnTo>
                    <a:lnTo>
                      <a:pt x="1684" y="1613"/>
                    </a:lnTo>
                    <a:lnTo>
                      <a:pt x="1700" y="1620"/>
                    </a:lnTo>
                    <a:close/>
                    <a:moveTo>
                      <a:pt x="1669" y="1688"/>
                    </a:moveTo>
                    <a:lnTo>
                      <a:pt x="1686" y="1655"/>
                    </a:lnTo>
                    <a:lnTo>
                      <a:pt x="1667" y="1646"/>
                    </a:lnTo>
                    <a:lnTo>
                      <a:pt x="1653" y="1681"/>
                    </a:lnTo>
                    <a:lnTo>
                      <a:pt x="1669" y="1688"/>
                    </a:lnTo>
                    <a:close/>
                    <a:moveTo>
                      <a:pt x="1641" y="1759"/>
                    </a:moveTo>
                    <a:lnTo>
                      <a:pt x="1655" y="1724"/>
                    </a:lnTo>
                    <a:lnTo>
                      <a:pt x="1639" y="1717"/>
                    </a:lnTo>
                    <a:lnTo>
                      <a:pt x="1625" y="1752"/>
                    </a:lnTo>
                    <a:lnTo>
                      <a:pt x="1641" y="1759"/>
                    </a:lnTo>
                    <a:close/>
                    <a:moveTo>
                      <a:pt x="1613" y="1828"/>
                    </a:moveTo>
                    <a:lnTo>
                      <a:pt x="1627" y="1792"/>
                    </a:lnTo>
                    <a:lnTo>
                      <a:pt x="1608" y="1785"/>
                    </a:lnTo>
                    <a:lnTo>
                      <a:pt x="1594" y="1821"/>
                    </a:lnTo>
                    <a:lnTo>
                      <a:pt x="1613" y="1828"/>
                    </a:lnTo>
                    <a:close/>
                    <a:moveTo>
                      <a:pt x="1582" y="1899"/>
                    </a:moveTo>
                    <a:lnTo>
                      <a:pt x="1596" y="1863"/>
                    </a:lnTo>
                    <a:lnTo>
                      <a:pt x="1580" y="1856"/>
                    </a:lnTo>
                    <a:lnTo>
                      <a:pt x="1565" y="1892"/>
                    </a:lnTo>
                    <a:lnTo>
                      <a:pt x="1582" y="1899"/>
                    </a:lnTo>
                    <a:close/>
                    <a:moveTo>
                      <a:pt x="1554" y="1967"/>
                    </a:moveTo>
                    <a:lnTo>
                      <a:pt x="1568" y="1932"/>
                    </a:lnTo>
                    <a:lnTo>
                      <a:pt x="1549" y="1925"/>
                    </a:lnTo>
                    <a:lnTo>
                      <a:pt x="1535" y="1960"/>
                    </a:lnTo>
                    <a:lnTo>
                      <a:pt x="1554" y="1967"/>
                    </a:lnTo>
                    <a:close/>
                    <a:moveTo>
                      <a:pt x="1495" y="1960"/>
                    </a:moveTo>
                    <a:lnTo>
                      <a:pt x="1521" y="1989"/>
                    </a:lnTo>
                    <a:lnTo>
                      <a:pt x="1532" y="1977"/>
                    </a:lnTo>
                    <a:lnTo>
                      <a:pt x="1506" y="1948"/>
                    </a:lnTo>
                    <a:lnTo>
                      <a:pt x="1495" y="1960"/>
                    </a:lnTo>
                    <a:close/>
                    <a:moveTo>
                      <a:pt x="1443" y="1906"/>
                    </a:moveTo>
                    <a:lnTo>
                      <a:pt x="1469" y="1934"/>
                    </a:lnTo>
                    <a:lnTo>
                      <a:pt x="1483" y="1920"/>
                    </a:lnTo>
                    <a:lnTo>
                      <a:pt x="1457" y="1892"/>
                    </a:lnTo>
                    <a:lnTo>
                      <a:pt x="1443" y="1906"/>
                    </a:lnTo>
                    <a:close/>
                    <a:moveTo>
                      <a:pt x="1390" y="1849"/>
                    </a:moveTo>
                    <a:lnTo>
                      <a:pt x="1417" y="1877"/>
                    </a:lnTo>
                    <a:lnTo>
                      <a:pt x="1431" y="1866"/>
                    </a:lnTo>
                    <a:lnTo>
                      <a:pt x="1405" y="1837"/>
                    </a:lnTo>
                    <a:lnTo>
                      <a:pt x="1390" y="1849"/>
                    </a:lnTo>
                    <a:close/>
                    <a:moveTo>
                      <a:pt x="1338" y="1795"/>
                    </a:moveTo>
                    <a:lnTo>
                      <a:pt x="1364" y="1823"/>
                    </a:lnTo>
                    <a:lnTo>
                      <a:pt x="1379" y="1809"/>
                    </a:lnTo>
                    <a:lnTo>
                      <a:pt x="1353" y="1781"/>
                    </a:lnTo>
                    <a:lnTo>
                      <a:pt x="1338" y="1795"/>
                    </a:lnTo>
                    <a:close/>
                    <a:moveTo>
                      <a:pt x="1286" y="1738"/>
                    </a:moveTo>
                    <a:lnTo>
                      <a:pt x="1312" y="1766"/>
                    </a:lnTo>
                    <a:lnTo>
                      <a:pt x="1327" y="1754"/>
                    </a:lnTo>
                    <a:lnTo>
                      <a:pt x="1301" y="1726"/>
                    </a:lnTo>
                    <a:lnTo>
                      <a:pt x="1286" y="1738"/>
                    </a:lnTo>
                    <a:close/>
                    <a:moveTo>
                      <a:pt x="1237" y="1684"/>
                    </a:moveTo>
                    <a:lnTo>
                      <a:pt x="1263" y="1712"/>
                    </a:lnTo>
                    <a:lnTo>
                      <a:pt x="1275" y="1698"/>
                    </a:lnTo>
                    <a:lnTo>
                      <a:pt x="1251" y="1672"/>
                    </a:lnTo>
                    <a:lnTo>
                      <a:pt x="1237" y="1684"/>
                    </a:lnTo>
                    <a:close/>
                    <a:moveTo>
                      <a:pt x="1185" y="1629"/>
                    </a:moveTo>
                    <a:lnTo>
                      <a:pt x="1211" y="1655"/>
                    </a:lnTo>
                    <a:lnTo>
                      <a:pt x="1225" y="1643"/>
                    </a:lnTo>
                    <a:lnTo>
                      <a:pt x="1199" y="1615"/>
                    </a:lnTo>
                    <a:lnTo>
                      <a:pt x="1185" y="1629"/>
                    </a:lnTo>
                    <a:close/>
                    <a:moveTo>
                      <a:pt x="1133" y="1572"/>
                    </a:moveTo>
                    <a:lnTo>
                      <a:pt x="1159" y="1601"/>
                    </a:lnTo>
                    <a:lnTo>
                      <a:pt x="1173" y="1587"/>
                    </a:lnTo>
                    <a:lnTo>
                      <a:pt x="1147" y="1561"/>
                    </a:lnTo>
                    <a:lnTo>
                      <a:pt x="1133" y="1572"/>
                    </a:lnTo>
                    <a:close/>
                    <a:moveTo>
                      <a:pt x="1081" y="1518"/>
                    </a:moveTo>
                    <a:lnTo>
                      <a:pt x="1107" y="1544"/>
                    </a:lnTo>
                    <a:lnTo>
                      <a:pt x="1121" y="1532"/>
                    </a:lnTo>
                    <a:lnTo>
                      <a:pt x="1095" y="1504"/>
                    </a:lnTo>
                    <a:lnTo>
                      <a:pt x="1081" y="1518"/>
                    </a:lnTo>
                    <a:close/>
                    <a:moveTo>
                      <a:pt x="1031" y="1461"/>
                    </a:moveTo>
                    <a:lnTo>
                      <a:pt x="1055" y="1490"/>
                    </a:lnTo>
                    <a:lnTo>
                      <a:pt x="1069" y="1478"/>
                    </a:lnTo>
                    <a:lnTo>
                      <a:pt x="1043" y="1450"/>
                    </a:lnTo>
                    <a:lnTo>
                      <a:pt x="1031" y="1461"/>
                    </a:lnTo>
                    <a:close/>
                    <a:moveTo>
                      <a:pt x="979" y="1407"/>
                    </a:moveTo>
                    <a:lnTo>
                      <a:pt x="1005" y="1435"/>
                    </a:lnTo>
                    <a:lnTo>
                      <a:pt x="1019" y="1421"/>
                    </a:lnTo>
                    <a:lnTo>
                      <a:pt x="993" y="1393"/>
                    </a:lnTo>
                    <a:lnTo>
                      <a:pt x="979" y="1407"/>
                    </a:lnTo>
                    <a:close/>
                    <a:moveTo>
                      <a:pt x="927" y="1350"/>
                    </a:moveTo>
                    <a:lnTo>
                      <a:pt x="953" y="1379"/>
                    </a:lnTo>
                    <a:lnTo>
                      <a:pt x="967" y="1367"/>
                    </a:lnTo>
                    <a:lnTo>
                      <a:pt x="941" y="1338"/>
                    </a:lnTo>
                    <a:lnTo>
                      <a:pt x="927" y="1350"/>
                    </a:lnTo>
                    <a:close/>
                    <a:moveTo>
                      <a:pt x="875" y="1296"/>
                    </a:moveTo>
                    <a:lnTo>
                      <a:pt x="901" y="1324"/>
                    </a:lnTo>
                    <a:lnTo>
                      <a:pt x="915" y="1310"/>
                    </a:lnTo>
                    <a:lnTo>
                      <a:pt x="889" y="1282"/>
                    </a:lnTo>
                    <a:lnTo>
                      <a:pt x="875" y="1296"/>
                    </a:lnTo>
                    <a:close/>
                    <a:moveTo>
                      <a:pt x="823" y="1241"/>
                    </a:moveTo>
                    <a:lnTo>
                      <a:pt x="849" y="1267"/>
                    </a:lnTo>
                    <a:lnTo>
                      <a:pt x="863" y="1256"/>
                    </a:lnTo>
                    <a:lnTo>
                      <a:pt x="837" y="1227"/>
                    </a:lnTo>
                    <a:lnTo>
                      <a:pt x="823" y="1241"/>
                    </a:lnTo>
                    <a:close/>
                    <a:moveTo>
                      <a:pt x="773" y="1185"/>
                    </a:moveTo>
                    <a:lnTo>
                      <a:pt x="799" y="1213"/>
                    </a:lnTo>
                    <a:lnTo>
                      <a:pt x="811" y="1199"/>
                    </a:lnTo>
                    <a:lnTo>
                      <a:pt x="788" y="1173"/>
                    </a:lnTo>
                    <a:lnTo>
                      <a:pt x="773" y="1185"/>
                    </a:lnTo>
                    <a:close/>
                    <a:moveTo>
                      <a:pt x="721" y="1130"/>
                    </a:moveTo>
                    <a:lnTo>
                      <a:pt x="747" y="1156"/>
                    </a:lnTo>
                    <a:lnTo>
                      <a:pt x="762" y="1145"/>
                    </a:lnTo>
                    <a:lnTo>
                      <a:pt x="736" y="1116"/>
                    </a:lnTo>
                    <a:lnTo>
                      <a:pt x="721" y="1130"/>
                    </a:lnTo>
                    <a:close/>
                    <a:moveTo>
                      <a:pt x="669" y="1074"/>
                    </a:moveTo>
                    <a:lnTo>
                      <a:pt x="695" y="1102"/>
                    </a:lnTo>
                    <a:lnTo>
                      <a:pt x="710" y="1088"/>
                    </a:lnTo>
                    <a:lnTo>
                      <a:pt x="684" y="1062"/>
                    </a:lnTo>
                    <a:lnTo>
                      <a:pt x="669" y="1074"/>
                    </a:lnTo>
                    <a:close/>
                    <a:moveTo>
                      <a:pt x="617" y="1019"/>
                    </a:moveTo>
                    <a:lnTo>
                      <a:pt x="643" y="1045"/>
                    </a:lnTo>
                    <a:lnTo>
                      <a:pt x="658" y="1033"/>
                    </a:lnTo>
                    <a:lnTo>
                      <a:pt x="632" y="1005"/>
                    </a:lnTo>
                    <a:lnTo>
                      <a:pt x="617" y="1019"/>
                    </a:lnTo>
                    <a:close/>
                    <a:moveTo>
                      <a:pt x="568" y="962"/>
                    </a:moveTo>
                    <a:lnTo>
                      <a:pt x="591" y="991"/>
                    </a:lnTo>
                    <a:lnTo>
                      <a:pt x="606" y="979"/>
                    </a:lnTo>
                    <a:lnTo>
                      <a:pt x="580" y="951"/>
                    </a:lnTo>
                    <a:lnTo>
                      <a:pt x="568" y="962"/>
                    </a:lnTo>
                    <a:close/>
                    <a:moveTo>
                      <a:pt x="516" y="908"/>
                    </a:moveTo>
                    <a:lnTo>
                      <a:pt x="542" y="936"/>
                    </a:lnTo>
                    <a:lnTo>
                      <a:pt x="553" y="922"/>
                    </a:lnTo>
                    <a:lnTo>
                      <a:pt x="530" y="894"/>
                    </a:lnTo>
                    <a:lnTo>
                      <a:pt x="516" y="908"/>
                    </a:lnTo>
                    <a:close/>
                    <a:moveTo>
                      <a:pt x="464" y="851"/>
                    </a:moveTo>
                    <a:lnTo>
                      <a:pt x="490" y="880"/>
                    </a:lnTo>
                    <a:lnTo>
                      <a:pt x="504" y="868"/>
                    </a:lnTo>
                    <a:lnTo>
                      <a:pt x="478" y="840"/>
                    </a:lnTo>
                    <a:lnTo>
                      <a:pt x="464" y="851"/>
                    </a:lnTo>
                    <a:close/>
                    <a:moveTo>
                      <a:pt x="412" y="797"/>
                    </a:moveTo>
                    <a:lnTo>
                      <a:pt x="438" y="825"/>
                    </a:lnTo>
                    <a:lnTo>
                      <a:pt x="452" y="811"/>
                    </a:lnTo>
                    <a:lnTo>
                      <a:pt x="426" y="785"/>
                    </a:lnTo>
                    <a:lnTo>
                      <a:pt x="412" y="797"/>
                    </a:lnTo>
                    <a:close/>
                    <a:moveTo>
                      <a:pt x="360" y="743"/>
                    </a:moveTo>
                    <a:lnTo>
                      <a:pt x="386" y="769"/>
                    </a:lnTo>
                    <a:lnTo>
                      <a:pt x="400" y="757"/>
                    </a:lnTo>
                    <a:lnTo>
                      <a:pt x="374" y="728"/>
                    </a:lnTo>
                    <a:lnTo>
                      <a:pt x="360" y="743"/>
                    </a:lnTo>
                    <a:close/>
                    <a:moveTo>
                      <a:pt x="310" y="686"/>
                    </a:moveTo>
                    <a:lnTo>
                      <a:pt x="334" y="714"/>
                    </a:lnTo>
                    <a:lnTo>
                      <a:pt x="348" y="700"/>
                    </a:lnTo>
                    <a:lnTo>
                      <a:pt x="322" y="674"/>
                    </a:lnTo>
                    <a:lnTo>
                      <a:pt x="310" y="686"/>
                    </a:lnTo>
                    <a:close/>
                    <a:moveTo>
                      <a:pt x="258" y="631"/>
                    </a:moveTo>
                    <a:lnTo>
                      <a:pt x="284" y="657"/>
                    </a:lnTo>
                    <a:lnTo>
                      <a:pt x="298" y="646"/>
                    </a:lnTo>
                    <a:lnTo>
                      <a:pt x="272" y="617"/>
                    </a:lnTo>
                    <a:lnTo>
                      <a:pt x="258" y="631"/>
                    </a:lnTo>
                    <a:close/>
                    <a:moveTo>
                      <a:pt x="206" y="575"/>
                    </a:moveTo>
                    <a:lnTo>
                      <a:pt x="232" y="603"/>
                    </a:lnTo>
                    <a:lnTo>
                      <a:pt x="246" y="589"/>
                    </a:lnTo>
                    <a:lnTo>
                      <a:pt x="220" y="563"/>
                    </a:lnTo>
                    <a:lnTo>
                      <a:pt x="206" y="575"/>
                    </a:lnTo>
                    <a:close/>
                    <a:moveTo>
                      <a:pt x="154" y="520"/>
                    </a:moveTo>
                    <a:lnTo>
                      <a:pt x="180" y="546"/>
                    </a:lnTo>
                    <a:lnTo>
                      <a:pt x="194" y="535"/>
                    </a:lnTo>
                    <a:lnTo>
                      <a:pt x="168" y="506"/>
                    </a:lnTo>
                    <a:lnTo>
                      <a:pt x="154" y="520"/>
                    </a:lnTo>
                    <a:close/>
                    <a:moveTo>
                      <a:pt x="102" y="464"/>
                    </a:moveTo>
                    <a:lnTo>
                      <a:pt x="128" y="492"/>
                    </a:lnTo>
                    <a:lnTo>
                      <a:pt x="142" y="480"/>
                    </a:lnTo>
                    <a:lnTo>
                      <a:pt x="116" y="452"/>
                    </a:lnTo>
                    <a:lnTo>
                      <a:pt x="102" y="464"/>
                    </a:lnTo>
                    <a:close/>
                    <a:moveTo>
                      <a:pt x="52" y="409"/>
                    </a:moveTo>
                    <a:lnTo>
                      <a:pt x="78" y="438"/>
                    </a:lnTo>
                    <a:lnTo>
                      <a:pt x="90" y="423"/>
                    </a:lnTo>
                    <a:lnTo>
                      <a:pt x="66" y="395"/>
                    </a:lnTo>
                    <a:lnTo>
                      <a:pt x="52" y="409"/>
                    </a:lnTo>
                    <a:close/>
                    <a:moveTo>
                      <a:pt x="0" y="352"/>
                    </a:moveTo>
                    <a:lnTo>
                      <a:pt x="26" y="381"/>
                    </a:lnTo>
                    <a:lnTo>
                      <a:pt x="40" y="369"/>
                    </a:lnTo>
                    <a:lnTo>
                      <a:pt x="14" y="341"/>
                    </a:lnTo>
                    <a:lnTo>
                      <a:pt x="0" y="352"/>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 name="Freeform 22"/>
              <p:cNvSpPr>
                <a:spLocks noEditPoints="1"/>
              </p:cNvSpPr>
              <p:nvPr/>
            </p:nvSpPr>
            <p:spPr bwMode="auto">
              <a:xfrm>
                <a:off x="3407407" y="828031"/>
                <a:ext cx="4292136" cy="5219244"/>
              </a:xfrm>
              <a:custGeom>
                <a:avLst/>
                <a:gdLst>
                  <a:gd name="T0" fmla="*/ 1844 w 5162"/>
                  <a:gd name="T1" fmla="*/ 5681 h 6277"/>
                  <a:gd name="T2" fmla="*/ 2064 w 5162"/>
                  <a:gd name="T3" fmla="*/ 5740 h 6277"/>
                  <a:gd name="T4" fmla="*/ 2282 w 5162"/>
                  <a:gd name="T5" fmla="*/ 5799 h 6277"/>
                  <a:gd name="T6" fmla="*/ 2502 w 5162"/>
                  <a:gd name="T7" fmla="*/ 5861 h 6277"/>
                  <a:gd name="T8" fmla="*/ 2722 w 5162"/>
                  <a:gd name="T9" fmla="*/ 5920 h 6277"/>
                  <a:gd name="T10" fmla="*/ 2939 w 5162"/>
                  <a:gd name="T11" fmla="*/ 5979 h 6277"/>
                  <a:gd name="T12" fmla="*/ 3159 w 5162"/>
                  <a:gd name="T13" fmla="*/ 6040 h 6277"/>
                  <a:gd name="T14" fmla="*/ 3379 w 5162"/>
                  <a:gd name="T15" fmla="*/ 6099 h 6277"/>
                  <a:gd name="T16" fmla="*/ 3596 w 5162"/>
                  <a:gd name="T17" fmla="*/ 6159 h 6277"/>
                  <a:gd name="T18" fmla="*/ 3816 w 5162"/>
                  <a:gd name="T19" fmla="*/ 6218 h 6277"/>
                  <a:gd name="T20" fmla="*/ 3935 w 5162"/>
                  <a:gd name="T21" fmla="*/ 6253 h 6277"/>
                  <a:gd name="T22" fmla="*/ 3906 w 5162"/>
                  <a:gd name="T23" fmla="*/ 6026 h 6277"/>
                  <a:gd name="T24" fmla="*/ 3875 w 5162"/>
                  <a:gd name="T25" fmla="*/ 5802 h 6277"/>
                  <a:gd name="T26" fmla="*/ 3845 w 5162"/>
                  <a:gd name="T27" fmla="*/ 5577 h 6277"/>
                  <a:gd name="T28" fmla="*/ 3814 w 5162"/>
                  <a:gd name="T29" fmla="*/ 5352 h 6277"/>
                  <a:gd name="T30" fmla="*/ 3783 w 5162"/>
                  <a:gd name="T31" fmla="*/ 5128 h 6277"/>
                  <a:gd name="T32" fmla="*/ 3752 w 5162"/>
                  <a:gd name="T33" fmla="*/ 4903 h 6277"/>
                  <a:gd name="T34" fmla="*/ 3722 w 5162"/>
                  <a:gd name="T35" fmla="*/ 4679 h 6277"/>
                  <a:gd name="T36" fmla="*/ 3693 w 5162"/>
                  <a:gd name="T37" fmla="*/ 4454 h 6277"/>
                  <a:gd name="T38" fmla="*/ 3760 w 5162"/>
                  <a:gd name="T39" fmla="*/ 4246 h 6277"/>
                  <a:gd name="T40" fmla="*/ 3897 w 5162"/>
                  <a:gd name="T41" fmla="*/ 4064 h 6277"/>
                  <a:gd name="T42" fmla="*/ 4034 w 5162"/>
                  <a:gd name="T43" fmla="*/ 3884 h 6277"/>
                  <a:gd name="T44" fmla="*/ 4169 w 5162"/>
                  <a:gd name="T45" fmla="*/ 3702 h 6277"/>
                  <a:gd name="T46" fmla="*/ 4306 w 5162"/>
                  <a:gd name="T47" fmla="*/ 3522 h 6277"/>
                  <a:gd name="T48" fmla="*/ 4443 w 5162"/>
                  <a:gd name="T49" fmla="*/ 3340 h 6277"/>
                  <a:gd name="T50" fmla="*/ 4580 w 5162"/>
                  <a:gd name="T51" fmla="*/ 3161 h 6277"/>
                  <a:gd name="T52" fmla="*/ 4717 w 5162"/>
                  <a:gd name="T53" fmla="*/ 2979 h 6277"/>
                  <a:gd name="T54" fmla="*/ 4854 w 5162"/>
                  <a:gd name="T55" fmla="*/ 2797 h 6277"/>
                  <a:gd name="T56" fmla="*/ 4991 w 5162"/>
                  <a:gd name="T57" fmla="*/ 2617 h 6277"/>
                  <a:gd name="T58" fmla="*/ 5129 w 5162"/>
                  <a:gd name="T59" fmla="*/ 2435 h 6277"/>
                  <a:gd name="T60" fmla="*/ 5067 w 5162"/>
                  <a:gd name="T61" fmla="*/ 2241 h 6277"/>
                  <a:gd name="T62" fmla="*/ 4975 w 5162"/>
                  <a:gd name="T63" fmla="*/ 2033 h 6277"/>
                  <a:gd name="T64" fmla="*/ 4883 w 5162"/>
                  <a:gd name="T65" fmla="*/ 1827 h 6277"/>
                  <a:gd name="T66" fmla="*/ 4790 w 5162"/>
                  <a:gd name="T67" fmla="*/ 1619 h 6277"/>
                  <a:gd name="T68" fmla="*/ 4698 w 5162"/>
                  <a:gd name="T69" fmla="*/ 1411 h 6277"/>
                  <a:gd name="T70" fmla="*/ 4606 w 5162"/>
                  <a:gd name="T71" fmla="*/ 1205 h 6277"/>
                  <a:gd name="T72" fmla="*/ 4514 w 5162"/>
                  <a:gd name="T73" fmla="*/ 997 h 6277"/>
                  <a:gd name="T74" fmla="*/ 4422 w 5162"/>
                  <a:gd name="T75" fmla="*/ 789 h 6277"/>
                  <a:gd name="T76" fmla="*/ 4329 w 5162"/>
                  <a:gd name="T77" fmla="*/ 581 h 6277"/>
                  <a:gd name="T78" fmla="*/ 4261 w 5162"/>
                  <a:gd name="T79" fmla="*/ 383 h 6277"/>
                  <a:gd name="T80" fmla="*/ 4046 w 5162"/>
                  <a:gd name="T81" fmla="*/ 361 h 6277"/>
                  <a:gd name="T82" fmla="*/ 3819 w 5162"/>
                  <a:gd name="T83" fmla="*/ 338 h 6277"/>
                  <a:gd name="T84" fmla="*/ 3594 w 5162"/>
                  <a:gd name="T85" fmla="*/ 314 h 6277"/>
                  <a:gd name="T86" fmla="*/ 3367 w 5162"/>
                  <a:gd name="T87" fmla="*/ 293 h 6277"/>
                  <a:gd name="T88" fmla="*/ 3142 w 5162"/>
                  <a:gd name="T89" fmla="*/ 269 h 6277"/>
                  <a:gd name="T90" fmla="*/ 2915 w 5162"/>
                  <a:gd name="T91" fmla="*/ 248 h 6277"/>
                  <a:gd name="T92" fmla="*/ 2691 w 5162"/>
                  <a:gd name="T93" fmla="*/ 224 h 6277"/>
                  <a:gd name="T94" fmla="*/ 2464 w 5162"/>
                  <a:gd name="T95" fmla="*/ 201 h 6277"/>
                  <a:gd name="T96" fmla="*/ 2239 w 5162"/>
                  <a:gd name="T97" fmla="*/ 179 h 6277"/>
                  <a:gd name="T98" fmla="*/ 2012 w 5162"/>
                  <a:gd name="T99" fmla="*/ 156 h 6277"/>
                  <a:gd name="T100" fmla="*/ 1785 w 5162"/>
                  <a:gd name="T101" fmla="*/ 134 h 6277"/>
                  <a:gd name="T102" fmla="*/ 1561 w 5162"/>
                  <a:gd name="T103" fmla="*/ 111 h 6277"/>
                  <a:gd name="T104" fmla="*/ 1334 w 5162"/>
                  <a:gd name="T105" fmla="*/ 87 h 6277"/>
                  <a:gd name="T106" fmla="*/ 1109 w 5162"/>
                  <a:gd name="T107" fmla="*/ 66 h 6277"/>
                  <a:gd name="T108" fmla="*/ 882 w 5162"/>
                  <a:gd name="T109" fmla="*/ 42 h 6277"/>
                  <a:gd name="T110" fmla="*/ 657 w 5162"/>
                  <a:gd name="T111" fmla="*/ 19 h 6277"/>
                  <a:gd name="T112" fmla="*/ 435 w 5162"/>
                  <a:gd name="T113" fmla="*/ 26 h 6277"/>
                  <a:gd name="T114" fmla="*/ 364 w 5162"/>
                  <a:gd name="T115" fmla="*/ 241 h 6277"/>
                  <a:gd name="T116" fmla="*/ 293 w 5162"/>
                  <a:gd name="T117" fmla="*/ 458 h 6277"/>
                  <a:gd name="T118" fmla="*/ 222 w 5162"/>
                  <a:gd name="T119" fmla="*/ 674 h 6277"/>
                  <a:gd name="T120" fmla="*/ 154 w 5162"/>
                  <a:gd name="T121" fmla="*/ 889 h 6277"/>
                  <a:gd name="T122" fmla="*/ 83 w 5162"/>
                  <a:gd name="T123" fmla="*/ 1104 h 6277"/>
                  <a:gd name="T124" fmla="*/ 12 w 5162"/>
                  <a:gd name="T125" fmla="*/ 1319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62" h="6277">
                    <a:moveTo>
                      <a:pt x="1698" y="5641"/>
                    </a:moveTo>
                    <a:lnTo>
                      <a:pt x="1662" y="5631"/>
                    </a:lnTo>
                    <a:lnTo>
                      <a:pt x="1658" y="5650"/>
                    </a:lnTo>
                    <a:lnTo>
                      <a:pt x="1693" y="5660"/>
                    </a:lnTo>
                    <a:lnTo>
                      <a:pt x="1698" y="5641"/>
                    </a:lnTo>
                    <a:close/>
                    <a:moveTo>
                      <a:pt x="1771" y="5662"/>
                    </a:moveTo>
                    <a:lnTo>
                      <a:pt x="1736" y="5650"/>
                    </a:lnTo>
                    <a:lnTo>
                      <a:pt x="1731" y="5669"/>
                    </a:lnTo>
                    <a:lnTo>
                      <a:pt x="1766" y="5679"/>
                    </a:lnTo>
                    <a:lnTo>
                      <a:pt x="1771" y="5662"/>
                    </a:lnTo>
                    <a:close/>
                    <a:moveTo>
                      <a:pt x="1844" y="5681"/>
                    </a:moveTo>
                    <a:lnTo>
                      <a:pt x="1809" y="5672"/>
                    </a:lnTo>
                    <a:lnTo>
                      <a:pt x="1804" y="5688"/>
                    </a:lnTo>
                    <a:lnTo>
                      <a:pt x="1840" y="5700"/>
                    </a:lnTo>
                    <a:lnTo>
                      <a:pt x="1844" y="5681"/>
                    </a:lnTo>
                    <a:close/>
                    <a:moveTo>
                      <a:pt x="1918" y="5700"/>
                    </a:moveTo>
                    <a:lnTo>
                      <a:pt x="1882" y="5690"/>
                    </a:lnTo>
                    <a:lnTo>
                      <a:pt x="1878" y="5709"/>
                    </a:lnTo>
                    <a:lnTo>
                      <a:pt x="1913" y="5719"/>
                    </a:lnTo>
                    <a:lnTo>
                      <a:pt x="1918" y="5700"/>
                    </a:lnTo>
                    <a:close/>
                    <a:moveTo>
                      <a:pt x="1991" y="5721"/>
                    </a:moveTo>
                    <a:lnTo>
                      <a:pt x="1956" y="5712"/>
                    </a:lnTo>
                    <a:lnTo>
                      <a:pt x="1948" y="5728"/>
                    </a:lnTo>
                    <a:lnTo>
                      <a:pt x="1986" y="5740"/>
                    </a:lnTo>
                    <a:lnTo>
                      <a:pt x="1991" y="5721"/>
                    </a:lnTo>
                    <a:close/>
                    <a:moveTo>
                      <a:pt x="2064" y="5740"/>
                    </a:moveTo>
                    <a:lnTo>
                      <a:pt x="2026" y="5731"/>
                    </a:lnTo>
                    <a:lnTo>
                      <a:pt x="2022" y="5750"/>
                    </a:lnTo>
                    <a:lnTo>
                      <a:pt x="2060" y="5759"/>
                    </a:lnTo>
                    <a:lnTo>
                      <a:pt x="2064" y="5740"/>
                    </a:lnTo>
                    <a:close/>
                    <a:moveTo>
                      <a:pt x="2138" y="5761"/>
                    </a:moveTo>
                    <a:lnTo>
                      <a:pt x="2100" y="5750"/>
                    </a:lnTo>
                    <a:lnTo>
                      <a:pt x="2095" y="5768"/>
                    </a:lnTo>
                    <a:lnTo>
                      <a:pt x="2133" y="5778"/>
                    </a:lnTo>
                    <a:lnTo>
                      <a:pt x="2138" y="5761"/>
                    </a:lnTo>
                    <a:close/>
                    <a:moveTo>
                      <a:pt x="2211" y="5780"/>
                    </a:moveTo>
                    <a:lnTo>
                      <a:pt x="2173" y="5771"/>
                    </a:lnTo>
                    <a:lnTo>
                      <a:pt x="2168" y="5790"/>
                    </a:lnTo>
                    <a:lnTo>
                      <a:pt x="2204" y="5799"/>
                    </a:lnTo>
                    <a:lnTo>
                      <a:pt x="2211" y="5780"/>
                    </a:lnTo>
                    <a:close/>
                    <a:moveTo>
                      <a:pt x="2282" y="5799"/>
                    </a:moveTo>
                    <a:lnTo>
                      <a:pt x="2246" y="5790"/>
                    </a:lnTo>
                    <a:lnTo>
                      <a:pt x="2242" y="5809"/>
                    </a:lnTo>
                    <a:lnTo>
                      <a:pt x="2277" y="5818"/>
                    </a:lnTo>
                    <a:lnTo>
                      <a:pt x="2282" y="5799"/>
                    </a:lnTo>
                    <a:close/>
                    <a:moveTo>
                      <a:pt x="2355" y="5820"/>
                    </a:moveTo>
                    <a:lnTo>
                      <a:pt x="2320" y="5811"/>
                    </a:lnTo>
                    <a:lnTo>
                      <a:pt x="2315" y="5828"/>
                    </a:lnTo>
                    <a:lnTo>
                      <a:pt x="2350" y="5839"/>
                    </a:lnTo>
                    <a:lnTo>
                      <a:pt x="2355" y="5820"/>
                    </a:lnTo>
                    <a:close/>
                    <a:moveTo>
                      <a:pt x="2428" y="5839"/>
                    </a:moveTo>
                    <a:lnTo>
                      <a:pt x="2393" y="5830"/>
                    </a:lnTo>
                    <a:lnTo>
                      <a:pt x="2388" y="5849"/>
                    </a:lnTo>
                    <a:lnTo>
                      <a:pt x="2424" y="5858"/>
                    </a:lnTo>
                    <a:lnTo>
                      <a:pt x="2428" y="5839"/>
                    </a:lnTo>
                    <a:close/>
                    <a:moveTo>
                      <a:pt x="2502" y="5861"/>
                    </a:moveTo>
                    <a:lnTo>
                      <a:pt x="2466" y="5851"/>
                    </a:lnTo>
                    <a:lnTo>
                      <a:pt x="2462" y="5868"/>
                    </a:lnTo>
                    <a:lnTo>
                      <a:pt x="2497" y="5877"/>
                    </a:lnTo>
                    <a:lnTo>
                      <a:pt x="2502" y="5861"/>
                    </a:lnTo>
                    <a:close/>
                    <a:moveTo>
                      <a:pt x="2575" y="5880"/>
                    </a:moveTo>
                    <a:lnTo>
                      <a:pt x="2537" y="5870"/>
                    </a:lnTo>
                    <a:lnTo>
                      <a:pt x="2532" y="5889"/>
                    </a:lnTo>
                    <a:lnTo>
                      <a:pt x="2570" y="5899"/>
                    </a:lnTo>
                    <a:lnTo>
                      <a:pt x="2575" y="5880"/>
                    </a:lnTo>
                    <a:close/>
                    <a:moveTo>
                      <a:pt x="2648" y="5901"/>
                    </a:moveTo>
                    <a:lnTo>
                      <a:pt x="2610" y="5889"/>
                    </a:lnTo>
                    <a:lnTo>
                      <a:pt x="2606" y="5908"/>
                    </a:lnTo>
                    <a:lnTo>
                      <a:pt x="2644" y="5917"/>
                    </a:lnTo>
                    <a:lnTo>
                      <a:pt x="2648" y="5901"/>
                    </a:lnTo>
                    <a:close/>
                    <a:moveTo>
                      <a:pt x="2722" y="5920"/>
                    </a:moveTo>
                    <a:lnTo>
                      <a:pt x="2684" y="5910"/>
                    </a:lnTo>
                    <a:lnTo>
                      <a:pt x="2679" y="5929"/>
                    </a:lnTo>
                    <a:lnTo>
                      <a:pt x="2717" y="5939"/>
                    </a:lnTo>
                    <a:lnTo>
                      <a:pt x="2722" y="5920"/>
                    </a:lnTo>
                    <a:close/>
                    <a:moveTo>
                      <a:pt x="2795" y="5939"/>
                    </a:moveTo>
                    <a:lnTo>
                      <a:pt x="2757" y="5929"/>
                    </a:lnTo>
                    <a:lnTo>
                      <a:pt x="2752" y="5948"/>
                    </a:lnTo>
                    <a:lnTo>
                      <a:pt x="2788" y="5958"/>
                    </a:lnTo>
                    <a:lnTo>
                      <a:pt x="2795" y="5939"/>
                    </a:lnTo>
                    <a:close/>
                    <a:moveTo>
                      <a:pt x="2866" y="5960"/>
                    </a:moveTo>
                    <a:lnTo>
                      <a:pt x="2830" y="5951"/>
                    </a:lnTo>
                    <a:lnTo>
                      <a:pt x="2826" y="5967"/>
                    </a:lnTo>
                    <a:lnTo>
                      <a:pt x="2861" y="5979"/>
                    </a:lnTo>
                    <a:lnTo>
                      <a:pt x="2866" y="5960"/>
                    </a:lnTo>
                    <a:close/>
                    <a:moveTo>
                      <a:pt x="2939" y="5979"/>
                    </a:moveTo>
                    <a:lnTo>
                      <a:pt x="2904" y="5969"/>
                    </a:lnTo>
                    <a:lnTo>
                      <a:pt x="2899" y="5988"/>
                    </a:lnTo>
                    <a:lnTo>
                      <a:pt x="2934" y="5998"/>
                    </a:lnTo>
                    <a:lnTo>
                      <a:pt x="2939" y="5979"/>
                    </a:lnTo>
                    <a:close/>
                    <a:moveTo>
                      <a:pt x="3012" y="6000"/>
                    </a:moveTo>
                    <a:lnTo>
                      <a:pt x="2977" y="5988"/>
                    </a:lnTo>
                    <a:lnTo>
                      <a:pt x="2972" y="6007"/>
                    </a:lnTo>
                    <a:lnTo>
                      <a:pt x="3008" y="6017"/>
                    </a:lnTo>
                    <a:lnTo>
                      <a:pt x="3012" y="6000"/>
                    </a:lnTo>
                    <a:close/>
                    <a:moveTo>
                      <a:pt x="3086" y="6019"/>
                    </a:moveTo>
                    <a:lnTo>
                      <a:pt x="3050" y="6010"/>
                    </a:lnTo>
                    <a:lnTo>
                      <a:pt x="3043" y="6029"/>
                    </a:lnTo>
                    <a:lnTo>
                      <a:pt x="3081" y="6038"/>
                    </a:lnTo>
                    <a:lnTo>
                      <a:pt x="3086" y="6019"/>
                    </a:lnTo>
                    <a:close/>
                    <a:moveTo>
                      <a:pt x="3159" y="6040"/>
                    </a:moveTo>
                    <a:lnTo>
                      <a:pt x="3121" y="6029"/>
                    </a:lnTo>
                    <a:lnTo>
                      <a:pt x="3116" y="6047"/>
                    </a:lnTo>
                    <a:lnTo>
                      <a:pt x="3154" y="6057"/>
                    </a:lnTo>
                    <a:lnTo>
                      <a:pt x="3159" y="6040"/>
                    </a:lnTo>
                    <a:close/>
                    <a:moveTo>
                      <a:pt x="3232" y="6059"/>
                    </a:moveTo>
                    <a:lnTo>
                      <a:pt x="3194" y="6050"/>
                    </a:lnTo>
                    <a:lnTo>
                      <a:pt x="3190" y="6066"/>
                    </a:lnTo>
                    <a:lnTo>
                      <a:pt x="3228" y="6078"/>
                    </a:lnTo>
                    <a:lnTo>
                      <a:pt x="3232" y="6059"/>
                    </a:lnTo>
                    <a:close/>
                    <a:moveTo>
                      <a:pt x="3306" y="6078"/>
                    </a:moveTo>
                    <a:lnTo>
                      <a:pt x="3268" y="6069"/>
                    </a:lnTo>
                    <a:lnTo>
                      <a:pt x="3263" y="6088"/>
                    </a:lnTo>
                    <a:lnTo>
                      <a:pt x="3301" y="6097"/>
                    </a:lnTo>
                    <a:lnTo>
                      <a:pt x="3306" y="6078"/>
                    </a:lnTo>
                    <a:close/>
                    <a:moveTo>
                      <a:pt x="3379" y="6099"/>
                    </a:moveTo>
                    <a:lnTo>
                      <a:pt x="3341" y="6090"/>
                    </a:lnTo>
                    <a:lnTo>
                      <a:pt x="3336" y="6107"/>
                    </a:lnTo>
                    <a:lnTo>
                      <a:pt x="3372" y="6116"/>
                    </a:lnTo>
                    <a:lnTo>
                      <a:pt x="3379" y="6099"/>
                    </a:lnTo>
                    <a:close/>
                    <a:moveTo>
                      <a:pt x="3450" y="6118"/>
                    </a:moveTo>
                    <a:lnTo>
                      <a:pt x="3414" y="6109"/>
                    </a:lnTo>
                    <a:lnTo>
                      <a:pt x="3410" y="6128"/>
                    </a:lnTo>
                    <a:lnTo>
                      <a:pt x="3445" y="6137"/>
                    </a:lnTo>
                    <a:lnTo>
                      <a:pt x="3450" y="6118"/>
                    </a:lnTo>
                    <a:close/>
                    <a:moveTo>
                      <a:pt x="3523" y="6140"/>
                    </a:moveTo>
                    <a:lnTo>
                      <a:pt x="3488" y="6128"/>
                    </a:lnTo>
                    <a:lnTo>
                      <a:pt x="3483" y="6147"/>
                    </a:lnTo>
                    <a:lnTo>
                      <a:pt x="3518" y="6156"/>
                    </a:lnTo>
                    <a:lnTo>
                      <a:pt x="3523" y="6140"/>
                    </a:lnTo>
                    <a:close/>
                    <a:moveTo>
                      <a:pt x="3596" y="6159"/>
                    </a:moveTo>
                    <a:lnTo>
                      <a:pt x="3561" y="6149"/>
                    </a:lnTo>
                    <a:lnTo>
                      <a:pt x="3556" y="6168"/>
                    </a:lnTo>
                    <a:lnTo>
                      <a:pt x="3592" y="6177"/>
                    </a:lnTo>
                    <a:lnTo>
                      <a:pt x="3596" y="6159"/>
                    </a:lnTo>
                    <a:close/>
                    <a:moveTo>
                      <a:pt x="3670" y="6177"/>
                    </a:moveTo>
                    <a:lnTo>
                      <a:pt x="3634" y="6168"/>
                    </a:lnTo>
                    <a:lnTo>
                      <a:pt x="3627" y="6187"/>
                    </a:lnTo>
                    <a:lnTo>
                      <a:pt x="3665" y="6196"/>
                    </a:lnTo>
                    <a:lnTo>
                      <a:pt x="3670" y="6177"/>
                    </a:lnTo>
                    <a:close/>
                    <a:moveTo>
                      <a:pt x="3743" y="6199"/>
                    </a:moveTo>
                    <a:lnTo>
                      <a:pt x="3705" y="6189"/>
                    </a:lnTo>
                    <a:lnTo>
                      <a:pt x="3700" y="6206"/>
                    </a:lnTo>
                    <a:lnTo>
                      <a:pt x="3738" y="6218"/>
                    </a:lnTo>
                    <a:lnTo>
                      <a:pt x="3743" y="6199"/>
                    </a:lnTo>
                    <a:close/>
                    <a:moveTo>
                      <a:pt x="3816" y="6218"/>
                    </a:moveTo>
                    <a:lnTo>
                      <a:pt x="3778" y="6208"/>
                    </a:lnTo>
                    <a:lnTo>
                      <a:pt x="3774" y="6227"/>
                    </a:lnTo>
                    <a:lnTo>
                      <a:pt x="3812" y="6237"/>
                    </a:lnTo>
                    <a:lnTo>
                      <a:pt x="3816" y="6218"/>
                    </a:lnTo>
                    <a:close/>
                    <a:moveTo>
                      <a:pt x="3890" y="6239"/>
                    </a:moveTo>
                    <a:lnTo>
                      <a:pt x="3852" y="6227"/>
                    </a:lnTo>
                    <a:lnTo>
                      <a:pt x="3847" y="6246"/>
                    </a:lnTo>
                    <a:lnTo>
                      <a:pt x="3885" y="6256"/>
                    </a:lnTo>
                    <a:lnTo>
                      <a:pt x="3890" y="6239"/>
                    </a:lnTo>
                    <a:close/>
                    <a:moveTo>
                      <a:pt x="3935" y="6253"/>
                    </a:moveTo>
                    <a:lnTo>
                      <a:pt x="3937" y="6265"/>
                    </a:lnTo>
                    <a:lnTo>
                      <a:pt x="3946" y="6265"/>
                    </a:lnTo>
                    <a:lnTo>
                      <a:pt x="3949" y="6256"/>
                    </a:lnTo>
                    <a:lnTo>
                      <a:pt x="3925" y="6248"/>
                    </a:lnTo>
                    <a:lnTo>
                      <a:pt x="3920" y="6267"/>
                    </a:lnTo>
                    <a:lnTo>
                      <a:pt x="3958" y="6277"/>
                    </a:lnTo>
                    <a:lnTo>
                      <a:pt x="3953" y="6251"/>
                    </a:lnTo>
                    <a:lnTo>
                      <a:pt x="3935" y="6253"/>
                    </a:lnTo>
                    <a:lnTo>
                      <a:pt x="3935" y="6253"/>
                    </a:lnTo>
                    <a:close/>
                    <a:moveTo>
                      <a:pt x="3925" y="6177"/>
                    </a:moveTo>
                    <a:lnTo>
                      <a:pt x="3930" y="6215"/>
                    </a:lnTo>
                    <a:lnTo>
                      <a:pt x="3949" y="6213"/>
                    </a:lnTo>
                    <a:lnTo>
                      <a:pt x="3944" y="6175"/>
                    </a:lnTo>
                    <a:lnTo>
                      <a:pt x="3925" y="6177"/>
                    </a:lnTo>
                    <a:close/>
                    <a:moveTo>
                      <a:pt x="3916" y="6102"/>
                    </a:moveTo>
                    <a:lnTo>
                      <a:pt x="3920" y="6140"/>
                    </a:lnTo>
                    <a:lnTo>
                      <a:pt x="3939" y="6137"/>
                    </a:lnTo>
                    <a:lnTo>
                      <a:pt x="3935" y="6099"/>
                    </a:lnTo>
                    <a:lnTo>
                      <a:pt x="3916" y="6102"/>
                    </a:lnTo>
                    <a:close/>
                    <a:moveTo>
                      <a:pt x="3906" y="6026"/>
                    </a:moveTo>
                    <a:lnTo>
                      <a:pt x="3911" y="6064"/>
                    </a:lnTo>
                    <a:lnTo>
                      <a:pt x="3930" y="6062"/>
                    </a:lnTo>
                    <a:lnTo>
                      <a:pt x="3923" y="6024"/>
                    </a:lnTo>
                    <a:lnTo>
                      <a:pt x="3906" y="6026"/>
                    </a:lnTo>
                    <a:close/>
                    <a:moveTo>
                      <a:pt x="3894" y="5953"/>
                    </a:moveTo>
                    <a:lnTo>
                      <a:pt x="3899" y="5991"/>
                    </a:lnTo>
                    <a:lnTo>
                      <a:pt x="3918" y="5988"/>
                    </a:lnTo>
                    <a:lnTo>
                      <a:pt x="3913" y="5951"/>
                    </a:lnTo>
                    <a:lnTo>
                      <a:pt x="3894" y="5953"/>
                    </a:lnTo>
                    <a:close/>
                    <a:moveTo>
                      <a:pt x="3885" y="5877"/>
                    </a:moveTo>
                    <a:lnTo>
                      <a:pt x="3890" y="5915"/>
                    </a:lnTo>
                    <a:lnTo>
                      <a:pt x="3909" y="5913"/>
                    </a:lnTo>
                    <a:lnTo>
                      <a:pt x="3904" y="5875"/>
                    </a:lnTo>
                    <a:lnTo>
                      <a:pt x="3885" y="5877"/>
                    </a:lnTo>
                    <a:close/>
                    <a:moveTo>
                      <a:pt x="3875" y="5802"/>
                    </a:moveTo>
                    <a:lnTo>
                      <a:pt x="3880" y="5839"/>
                    </a:lnTo>
                    <a:lnTo>
                      <a:pt x="3899" y="5837"/>
                    </a:lnTo>
                    <a:lnTo>
                      <a:pt x="3894" y="5799"/>
                    </a:lnTo>
                    <a:lnTo>
                      <a:pt x="3875" y="5802"/>
                    </a:lnTo>
                    <a:close/>
                    <a:moveTo>
                      <a:pt x="3864" y="5728"/>
                    </a:moveTo>
                    <a:lnTo>
                      <a:pt x="3871" y="5764"/>
                    </a:lnTo>
                    <a:lnTo>
                      <a:pt x="3887" y="5761"/>
                    </a:lnTo>
                    <a:lnTo>
                      <a:pt x="3883" y="5726"/>
                    </a:lnTo>
                    <a:lnTo>
                      <a:pt x="3864" y="5728"/>
                    </a:lnTo>
                    <a:close/>
                    <a:moveTo>
                      <a:pt x="3854" y="5653"/>
                    </a:moveTo>
                    <a:lnTo>
                      <a:pt x="3859" y="5690"/>
                    </a:lnTo>
                    <a:lnTo>
                      <a:pt x="3878" y="5688"/>
                    </a:lnTo>
                    <a:lnTo>
                      <a:pt x="3873" y="5650"/>
                    </a:lnTo>
                    <a:lnTo>
                      <a:pt x="3854" y="5653"/>
                    </a:lnTo>
                    <a:close/>
                    <a:moveTo>
                      <a:pt x="3845" y="5577"/>
                    </a:moveTo>
                    <a:lnTo>
                      <a:pt x="3849" y="5615"/>
                    </a:lnTo>
                    <a:lnTo>
                      <a:pt x="3868" y="5612"/>
                    </a:lnTo>
                    <a:lnTo>
                      <a:pt x="3864" y="5575"/>
                    </a:lnTo>
                    <a:lnTo>
                      <a:pt x="3845" y="5577"/>
                    </a:lnTo>
                    <a:close/>
                    <a:moveTo>
                      <a:pt x="3835" y="5501"/>
                    </a:moveTo>
                    <a:lnTo>
                      <a:pt x="3840" y="5539"/>
                    </a:lnTo>
                    <a:lnTo>
                      <a:pt x="3859" y="5537"/>
                    </a:lnTo>
                    <a:lnTo>
                      <a:pt x="3852" y="5499"/>
                    </a:lnTo>
                    <a:lnTo>
                      <a:pt x="3835" y="5501"/>
                    </a:lnTo>
                    <a:close/>
                    <a:moveTo>
                      <a:pt x="3823" y="5428"/>
                    </a:moveTo>
                    <a:lnTo>
                      <a:pt x="3828" y="5466"/>
                    </a:lnTo>
                    <a:lnTo>
                      <a:pt x="3847" y="5463"/>
                    </a:lnTo>
                    <a:lnTo>
                      <a:pt x="3842" y="5426"/>
                    </a:lnTo>
                    <a:lnTo>
                      <a:pt x="3823" y="5428"/>
                    </a:lnTo>
                    <a:close/>
                    <a:moveTo>
                      <a:pt x="3814" y="5352"/>
                    </a:moveTo>
                    <a:lnTo>
                      <a:pt x="3819" y="5390"/>
                    </a:lnTo>
                    <a:lnTo>
                      <a:pt x="3838" y="5388"/>
                    </a:lnTo>
                    <a:lnTo>
                      <a:pt x="3833" y="5350"/>
                    </a:lnTo>
                    <a:lnTo>
                      <a:pt x="3814" y="5352"/>
                    </a:lnTo>
                    <a:close/>
                    <a:moveTo>
                      <a:pt x="3804" y="5277"/>
                    </a:moveTo>
                    <a:lnTo>
                      <a:pt x="3809" y="5315"/>
                    </a:lnTo>
                    <a:lnTo>
                      <a:pt x="3828" y="5312"/>
                    </a:lnTo>
                    <a:lnTo>
                      <a:pt x="3823" y="5274"/>
                    </a:lnTo>
                    <a:lnTo>
                      <a:pt x="3804" y="5277"/>
                    </a:lnTo>
                    <a:close/>
                    <a:moveTo>
                      <a:pt x="3793" y="5203"/>
                    </a:moveTo>
                    <a:lnTo>
                      <a:pt x="3800" y="5239"/>
                    </a:lnTo>
                    <a:lnTo>
                      <a:pt x="3816" y="5237"/>
                    </a:lnTo>
                    <a:lnTo>
                      <a:pt x="3812" y="5201"/>
                    </a:lnTo>
                    <a:lnTo>
                      <a:pt x="3793" y="5203"/>
                    </a:lnTo>
                    <a:close/>
                    <a:moveTo>
                      <a:pt x="3783" y="5128"/>
                    </a:moveTo>
                    <a:lnTo>
                      <a:pt x="3788" y="5166"/>
                    </a:lnTo>
                    <a:lnTo>
                      <a:pt x="3807" y="5163"/>
                    </a:lnTo>
                    <a:lnTo>
                      <a:pt x="3802" y="5125"/>
                    </a:lnTo>
                    <a:lnTo>
                      <a:pt x="3783" y="5128"/>
                    </a:lnTo>
                    <a:close/>
                    <a:moveTo>
                      <a:pt x="3774" y="5052"/>
                    </a:moveTo>
                    <a:lnTo>
                      <a:pt x="3778" y="5090"/>
                    </a:lnTo>
                    <a:lnTo>
                      <a:pt x="3797" y="5088"/>
                    </a:lnTo>
                    <a:lnTo>
                      <a:pt x="3793" y="5050"/>
                    </a:lnTo>
                    <a:lnTo>
                      <a:pt x="3774" y="5052"/>
                    </a:lnTo>
                    <a:close/>
                    <a:moveTo>
                      <a:pt x="3764" y="4976"/>
                    </a:moveTo>
                    <a:lnTo>
                      <a:pt x="3769" y="5014"/>
                    </a:lnTo>
                    <a:lnTo>
                      <a:pt x="3788" y="5012"/>
                    </a:lnTo>
                    <a:lnTo>
                      <a:pt x="3781" y="4974"/>
                    </a:lnTo>
                    <a:lnTo>
                      <a:pt x="3764" y="4976"/>
                    </a:lnTo>
                    <a:close/>
                    <a:moveTo>
                      <a:pt x="3752" y="4903"/>
                    </a:moveTo>
                    <a:lnTo>
                      <a:pt x="3757" y="4941"/>
                    </a:lnTo>
                    <a:lnTo>
                      <a:pt x="3776" y="4939"/>
                    </a:lnTo>
                    <a:lnTo>
                      <a:pt x="3771" y="4901"/>
                    </a:lnTo>
                    <a:lnTo>
                      <a:pt x="3752" y="4903"/>
                    </a:lnTo>
                    <a:close/>
                    <a:moveTo>
                      <a:pt x="3743" y="4828"/>
                    </a:moveTo>
                    <a:lnTo>
                      <a:pt x="3748" y="4865"/>
                    </a:lnTo>
                    <a:lnTo>
                      <a:pt x="3767" y="4863"/>
                    </a:lnTo>
                    <a:lnTo>
                      <a:pt x="3762" y="4825"/>
                    </a:lnTo>
                    <a:lnTo>
                      <a:pt x="3743" y="4828"/>
                    </a:lnTo>
                    <a:close/>
                    <a:moveTo>
                      <a:pt x="3734" y="4752"/>
                    </a:moveTo>
                    <a:lnTo>
                      <a:pt x="3738" y="4790"/>
                    </a:lnTo>
                    <a:lnTo>
                      <a:pt x="3757" y="4787"/>
                    </a:lnTo>
                    <a:lnTo>
                      <a:pt x="3752" y="4749"/>
                    </a:lnTo>
                    <a:lnTo>
                      <a:pt x="3734" y="4752"/>
                    </a:lnTo>
                    <a:close/>
                    <a:moveTo>
                      <a:pt x="3722" y="4679"/>
                    </a:moveTo>
                    <a:lnTo>
                      <a:pt x="3729" y="4716"/>
                    </a:lnTo>
                    <a:lnTo>
                      <a:pt x="3748" y="4712"/>
                    </a:lnTo>
                    <a:lnTo>
                      <a:pt x="3741" y="4676"/>
                    </a:lnTo>
                    <a:lnTo>
                      <a:pt x="3722" y="4679"/>
                    </a:lnTo>
                    <a:close/>
                    <a:moveTo>
                      <a:pt x="3712" y="4603"/>
                    </a:moveTo>
                    <a:lnTo>
                      <a:pt x="3717" y="4641"/>
                    </a:lnTo>
                    <a:lnTo>
                      <a:pt x="3736" y="4638"/>
                    </a:lnTo>
                    <a:lnTo>
                      <a:pt x="3731" y="4601"/>
                    </a:lnTo>
                    <a:lnTo>
                      <a:pt x="3712" y="4603"/>
                    </a:lnTo>
                    <a:close/>
                    <a:moveTo>
                      <a:pt x="3703" y="4527"/>
                    </a:moveTo>
                    <a:lnTo>
                      <a:pt x="3708" y="4565"/>
                    </a:lnTo>
                    <a:lnTo>
                      <a:pt x="3726" y="4563"/>
                    </a:lnTo>
                    <a:lnTo>
                      <a:pt x="3722" y="4525"/>
                    </a:lnTo>
                    <a:lnTo>
                      <a:pt x="3703" y="4527"/>
                    </a:lnTo>
                    <a:close/>
                    <a:moveTo>
                      <a:pt x="3693" y="4454"/>
                    </a:moveTo>
                    <a:lnTo>
                      <a:pt x="3698" y="4489"/>
                    </a:lnTo>
                    <a:lnTo>
                      <a:pt x="3717" y="4487"/>
                    </a:lnTo>
                    <a:lnTo>
                      <a:pt x="3712" y="4449"/>
                    </a:lnTo>
                    <a:lnTo>
                      <a:pt x="3693" y="4454"/>
                    </a:lnTo>
                    <a:close/>
                    <a:moveTo>
                      <a:pt x="3682" y="4378"/>
                    </a:moveTo>
                    <a:lnTo>
                      <a:pt x="3686" y="4416"/>
                    </a:lnTo>
                    <a:lnTo>
                      <a:pt x="3705" y="4414"/>
                    </a:lnTo>
                    <a:lnTo>
                      <a:pt x="3700" y="4376"/>
                    </a:lnTo>
                    <a:lnTo>
                      <a:pt x="3682" y="4378"/>
                    </a:lnTo>
                    <a:close/>
                    <a:moveTo>
                      <a:pt x="3712" y="4307"/>
                    </a:moveTo>
                    <a:lnTo>
                      <a:pt x="3691" y="4336"/>
                    </a:lnTo>
                    <a:lnTo>
                      <a:pt x="3705" y="4348"/>
                    </a:lnTo>
                    <a:lnTo>
                      <a:pt x="3729" y="4317"/>
                    </a:lnTo>
                    <a:lnTo>
                      <a:pt x="3712" y="4307"/>
                    </a:lnTo>
                    <a:close/>
                    <a:moveTo>
                      <a:pt x="3760" y="4246"/>
                    </a:moveTo>
                    <a:lnTo>
                      <a:pt x="3736" y="4277"/>
                    </a:lnTo>
                    <a:lnTo>
                      <a:pt x="3752" y="4288"/>
                    </a:lnTo>
                    <a:lnTo>
                      <a:pt x="3774" y="4258"/>
                    </a:lnTo>
                    <a:lnTo>
                      <a:pt x="3760" y="4246"/>
                    </a:lnTo>
                    <a:close/>
                    <a:moveTo>
                      <a:pt x="3804" y="4184"/>
                    </a:moveTo>
                    <a:lnTo>
                      <a:pt x="3781" y="4215"/>
                    </a:lnTo>
                    <a:lnTo>
                      <a:pt x="3797" y="4227"/>
                    </a:lnTo>
                    <a:lnTo>
                      <a:pt x="3819" y="4196"/>
                    </a:lnTo>
                    <a:lnTo>
                      <a:pt x="3804" y="4184"/>
                    </a:lnTo>
                    <a:close/>
                    <a:moveTo>
                      <a:pt x="3849" y="4125"/>
                    </a:moveTo>
                    <a:lnTo>
                      <a:pt x="3828" y="4156"/>
                    </a:lnTo>
                    <a:lnTo>
                      <a:pt x="3842" y="4168"/>
                    </a:lnTo>
                    <a:lnTo>
                      <a:pt x="3866" y="4137"/>
                    </a:lnTo>
                    <a:lnTo>
                      <a:pt x="3849" y="4125"/>
                    </a:lnTo>
                    <a:close/>
                    <a:moveTo>
                      <a:pt x="3897" y="4064"/>
                    </a:moveTo>
                    <a:lnTo>
                      <a:pt x="3873" y="4095"/>
                    </a:lnTo>
                    <a:lnTo>
                      <a:pt x="3887" y="4106"/>
                    </a:lnTo>
                    <a:lnTo>
                      <a:pt x="3911" y="4076"/>
                    </a:lnTo>
                    <a:lnTo>
                      <a:pt x="3897" y="4064"/>
                    </a:lnTo>
                    <a:close/>
                    <a:moveTo>
                      <a:pt x="3942" y="4005"/>
                    </a:moveTo>
                    <a:lnTo>
                      <a:pt x="3918" y="4035"/>
                    </a:lnTo>
                    <a:lnTo>
                      <a:pt x="3935" y="4045"/>
                    </a:lnTo>
                    <a:lnTo>
                      <a:pt x="3956" y="4017"/>
                    </a:lnTo>
                    <a:lnTo>
                      <a:pt x="3942" y="4005"/>
                    </a:lnTo>
                    <a:close/>
                    <a:moveTo>
                      <a:pt x="3987" y="3943"/>
                    </a:moveTo>
                    <a:lnTo>
                      <a:pt x="3965" y="3974"/>
                    </a:lnTo>
                    <a:lnTo>
                      <a:pt x="3979" y="3986"/>
                    </a:lnTo>
                    <a:lnTo>
                      <a:pt x="4003" y="3955"/>
                    </a:lnTo>
                    <a:lnTo>
                      <a:pt x="3987" y="3943"/>
                    </a:lnTo>
                    <a:close/>
                    <a:moveTo>
                      <a:pt x="4034" y="3884"/>
                    </a:moveTo>
                    <a:lnTo>
                      <a:pt x="4010" y="3915"/>
                    </a:lnTo>
                    <a:lnTo>
                      <a:pt x="4024" y="3924"/>
                    </a:lnTo>
                    <a:lnTo>
                      <a:pt x="4048" y="3896"/>
                    </a:lnTo>
                    <a:lnTo>
                      <a:pt x="4034" y="3884"/>
                    </a:lnTo>
                    <a:close/>
                    <a:moveTo>
                      <a:pt x="4079" y="3823"/>
                    </a:moveTo>
                    <a:lnTo>
                      <a:pt x="4055" y="3853"/>
                    </a:lnTo>
                    <a:lnTo>
                      <a:pt x="4072" y="3865"/>
                    </a:lnTo>
                    <a:lnTo>
                      <a:pt x="4093" y="3835"/>
                    </a:lnTo>
                    <a:lnTo>
                      <a:pt x="4079" y="3823"/>
                    </a:lnTo>
                    <a:close/>
                    <a:moveTo>
                      <a:pt x="4124" y="3764"/>
                    </a:moveTo>
                    <a:lnTo>
                      <a:pt x="4102" y="3794"/>
                    </a:lnTo>
                    <a:lnTo>
                      <a:pt x="4117" y="3804"/>
                    </a:lnTo>
                    <a:lnTo>
                      <a:pt x="4140" y="3775"/>
                    </a:lnTo>
                    <a:lnTo>
                      <a:pt x="4124" y="3764"/>
                    </a:lnTo>
                    <a:close/>
                    <a:moveTo>
                      <a:pt x="4169" y="3702"/>
                    </a:moveTo>
                    <a:lnTo>
                      <a:pt x="4147" y="3733"/>
                    </a:lnTo>
                    <a:lnTo>
                      <a:pt x="4162" y="3745"/>
                    </a:lnTo>
                    <a:lnTo>
                      <a:pt x="4185" y="3714"/>
                    </a:lnTo>
                    <a:lnTo>
                      <a:pt x="4169" y="3702"/>
                    </a:lnTo>
                    <a:close/>
                    <a:moveTo>
                      <a:pt x="4216" y="3643"/>
                    </a:moveTo>
                    <a:lnTo>
                      <a:pt x="4192" y="3674"/>
                    </a:lnTo>
                    <a:lnTo>
                      <a:pt x="4206" y="3683"/>
                    </a:lnTo>
                    <a:lnTo>
                      <a:pt x="4230" y="3655"/>
                    </a:lnTo>
                    <a:lnTo>
                      <a:pt x="4216" y="3643"/>
                    </a:lnTo>
                    <a:close/>
                    <a:moveTo>
                      <a:pt x="4261" y="3582"/>
                    </a:moveTo>
                    <a:lnTo>
                      <a:pt x="4237" y="3612"/>
                    </a:lnTo>
                    <a:lnTo>
                      <a:pt x="4254" y="3624"/>
                    </a:lnTo>
                    <a:lnTo>
                      <a:pt x="4275" y="3593"/>
                    </a:lnTo>
                    <a:lnTo>
                      <a:pt x="4261" y="3582"/>
                    </a:lnTo>
                    <a:close/>
                    <a:moveTo>
                      <a:pt x="4306" y="3522"/>
                    </a:moveTo>
                    <a:lnTo>
                      <a:pt x="4284" y="3551"/>
                    </a:lnTo>
                    <a:lnTo>
                      <a:pt x="4299" y="3563"/>
                    </a:lnTo>
                    <a:lnTo>
                      <a:pt x="4322" y="3534"/>
                    </a:lnTo>
                    <a:lnTo>
                      <a:pt x="4306" y="3522"/>
                    </a:lnTo>
                    <a:close/>
                    <a:moveTo>
                      <a:pt x="4353" y="3461"/>
                    </a:moveTo>
                    <a:lnTo>
                      <a:pt x="4329" y="3492"/>
                    </a:lnTo>
                    <a:lnTo>
                      <a:pt x="4344" y="3504"/>
                    </a:lnTo>
                    <a:lnTo>
                      <a:pt x="4367" y="3473"/>
                    </a:lnTo>
                    <a:lnTo>
                      <a:pt x="4353" y="3461"/>
                    </a:lnTo>
                    <a:close/>
                    <a:moveTo>
                      <a:pt x="4398" y="3402"/>
                    </a:moveTo>
                    <a:lnTo>
                      <a:pt x="4374" y="3430"/>
                    </a:lnTo>
                    <a:lnTo>
                      <a:pt x="4391" y="3442"/>
                    </a:lnTo>
                    <a:lnTo>
                      <a:pt x="4412" y="3411"/>
                    </a:lnTo>
                    <a:lnTo>
                      <a:pt x="4398" y="3402"/>
                    </a:lnTo>
                    <a:close/>
                    <a:moveTo>
                      <a:pt x="4443" y="3340"/>
                    </a:moveTo>
                    <a:lnTo>
                      <a:pt x="4422" y="3371"/>
                    </a:lnTo>
                    <a:lnTo>
                      <a:pt x="4436" y="3383"/>
                    </a:lnTo>
                    <a:lnTo>
                      <a:pt x="4459" y="3352"/>
                    </a:lnTo>
                    <a:lnTo>
                      <a:pt x="4443" y="3340"/>
                    </a:lnTo>
                    <a:close/>
                    <a:moveTo>
                      <a:pt x="4490" y="3281"/>
                    </a:moveTo>
                    <a:lnTo>
                      <a:pt x="4467" y="3310"/>
                    </a:lnTo>
                    <a:lnTo>
                      <a:pt x="4481" y="3321"/>
                    </a:lnTo>
                    <a:lnTo>
                      <a:pt x="4504" y="3291"/>
                    </a:lnTo>
                    <a:lnTo>
                      <a:pt x="4490" y="3281"/>
                    </a:lnTo>
                    <a:close/>
                    <a:moveTo>
                      <a:pt x="4535" y="3220"/>
                    </a:moveTo>
                    <a:lnTo>
                      <a:pt x="4511" y="3251"/>
                    </a:lnTo>
                    <a:lnTo>
                      <a:pt x="4528" y="3262"/>
                    </a:lnTo>
                    <a:lnTo>
                      <a:pt x="4549" y="3232"/>
                    </a:lnTo>
                    <a:lnTo>
                      <a:pt x="4535" y="3220"/>
                    </a:lnTo>
                    <a:close/>
                    <a:moveTo>
                      <a:pt x="4580" y="3161"/>
                    </a:moveTo>
                    <a:lnTo>
                      <a:pt x="4559" y="3189"/>
                    </a:lnTo>
                    <a:lnTo>
                      <a:pt x="4573" y="3201"/>
                    </a:lnTo>
                    <a:lnTo>
                      <a:pt x="4597" y="3170"/>
                    </a:lnTo>
                    <a:lnTo>
                      <a:pt x="4580" y="3161"/>
                    </a:lnTo>
                    <a:close/>
                    <a:moveTo>
                      <a:pt x="4625" y="3099"/>
                    </a:moveTo>
                    <a:lnTo>
                      <a:pt x="4604" y="3130"/>
                    </a:lnTo>
                    <a:lnTo>
                      <a:pt x="4618" y="3142"/>
                    </a:lnTo>
                    <a:lnTo>
                      <a:pt x="4641" y="3111"/>
                    </a:lnTo>
                    <a:lnTo>
                      <a:pt x="4625" y="3099"/>
                    </a:lnTo>
                    <a:close/>
                    <a:moveTo>
                      <a:pt x="4672" y="3038"/>
                    </a:moveTo>
                    <a:lnTo>
                      <a:pt x="4649" y="3069"/>
                    </a:lnTo>
                    <a:lnTo>
                      <a:pt x="4663" y="3080"/>
                    </a:lnTo>
                    <a:lnTo>
                      <a:pt x="4686" y="3050"/>
                    </a:lnTo>
                    <a:lnTo>
                      <a:pt x="4672" y="3038"/>
                    </a:lnTo>
                    <a:close/>
                    <a:moveTo>
                      <a:pt x="4717" y="2979"/>
                    </a:moveTo>
                    <a:lnTo>
                      <a:pt x="4694" y="3009"/>
                    </a:lnTo>
                    <a:lnTo>
                      <a:pt x="4710" y="3021"/>
                    </a:lnTo>
                    <a:lnTo>
                      <a:pt x="4731" y="2990"/>
                    </a:lnTo>
                    <a:lnTo>
                      <a:pt x="4717" y="2979"/>
                    </a:lnTo>
                    <a:close/>
                    <a:moveTo>
                      <a:pt x="4762" y="2917"/>
                    </a:moveTo>
                    <a:lnTo>
                      <a:pt x="4741" y="2948"/>
                    </a:lnTo>
                    <a:lnTo>
                      <a:pt x="4755" y="2960"/>
                    </a:lnTo>
                    <a:lnTo>
                      <a:pt x="4779" y="2929"/>
                    </a:lnTo>
                    <a:lnTo>
                      <a:pt x="4762" y="2917"/>
                    </a:lnTo>
                    <a:close/>
                    <a:moveTo>
                      <a:pt x="4809" y="2858"/>
                    </a:moveTo>
                    <a:lnTo>
                      <a:pt x="4786" y="2889"/>
                    </a:lnTo>
                    <a:lnTo>
                      <a:pt x="4800" y="2901"/>
                    </a:lnTo>
                    <a:lnTo>
                      <a:pt x="4824" y="2870"/>
                    </a:lnTo>
                    <a:lnTo>
                      <a:pt x="4809" y="2858"/>
                    </a:lnTo>
                    <a:close/>
                    <a:moveTo>
                      <a:pt x="4854" y="2797"/>
                    </a:moveTo>
                    <a:lnTo>
                      <a:pt x="4831" y="2827"/>
                    </a:lnTo>
                    <a:lnTo>
                      <a:pt x="4847" y="2839"/>
                    </a:lnTo>
                    <a:lnTo>
                      <a:pt x="4868" y="2808"/>
                    </a:lnTo>
                    <a:lnTo>
                      <a:pt x="4854" y="2797"/>
                    </a:lnTo>
                    <a:close/>
                    <a:moveTo>
                      <a:pt x="4899" y="2738"/>
                    </a:moveTo>
                    <a:lnTo>
                      <a:pt x="4878" y="2768"/>
                    </a:lnTo>
                    <a:lnTo>
                      <a:pt x="4892" y="2778"/>
                    </a:lnTo>
                    <a:lnTo>
                      <a:pt x="4916" y="2749"/>
                    </a:lnTo>
                    <a:lnTo>
                      <a:pt x="4899" y="2738"/>
                    </a:lnTo>
                    <a:close/>
                    <a:moveTo>
                      <a:pt x="4947" y="2676"/>
                    </a:moveTo>
                    <a:lnTo>
                      <a:pt x="4923" y="2707"/>
                    </a:lnTo>
                    <a:lnTo>
                      <a:pt x="4937" y="2719"/>
                    </a:lnTo>
                    <a:lnTo>
                      <a:pt x="4961" y="2688"/>
                    </a:lnTo>
                    <a:lnTo>
                      <a:pt x="4947" y="2676"/>
                    </a:lnTo>
                    <a:close/>
                    <a:moveTo>
                      <a:pt x="4991" y="2617"/>
                    </a:moveTo>
                    <a:lnTo>
                      <a:pt x="4968" y="2648"/>
                    </a:lnTo>
                    <a:lnTo>
                      <a:pt x="4984" y="2657"/>
                    </a:lnTo>
                    <a:lnTo>
                      <a:pt x="5006" y="2629"/>
                    </a:lnTo>
                    <a:lnTo>
                      <a:pt x="4991" y="2617"/>
                    </a:lnTo>
                    <a:close/>
                    <a:moveTo>
                      <a:pt x="5036" y="2555"/>
                    </a:moveTo>
                    <a:lnTo>
                      <a:pt x="5015" y="2586"/>
                    </a:lnTo>
                    <a:lnTo>
                      <a:pt x="5029" y="2598"/>
                    </a:lnTo>
                    <a:lnTo>
                      <a:pt x="5053" y="2567"/>
                    </a:lnTo>
                    <a:lnTo>
                      <a:pt x="5036" y="2555"/>
                    </a:lnTo>
                    <a:close/>
                    <a:moveTo>
                      <a:pt x="5081" y="2496"/>
                    </a:moveTo>
                    <a:lnTo>
                      <a:pt x="5060" y="2527"/>
                    </a:lnTo>
                    <a:lnTo>
                      <a:pt x="5074" y="2537"/>
                    </a:lnTo>
                    <a:lnTo>
                      <a:pt x="5098" y="2508"/>
                    </a:lnTo>
                    <a:lnTo>
                      <a:pt x="5081" y="2496"/>
                    </a:lnTo>
                    <a:close/>
                    <a:moveTo>
                      <a:pt x="5129" y="2435"/>
                    </a:moveTo>
                    <a:lnTo>
                      <a:pt x="5105" y="2466"/>
                    </a:lnTo>
                    <a:lnTo>
                      <a:pt x="5119" y="2477"/>
                    </a:lnTo>
                    <a:lnTo>
                      <a:pt x="5143" y="2447"/>
                    </a:lnTo>
                    <a:lnTo>
                      <a:pt x="5129" y="2435"/>
                    </a:lnTo>
                    <a:close/>
                    <a:moveTo>
                      <a:pt x="5129" y="2381"/>
                    </a:moveTo>
                    <a:lnTo>
                      <a:pt x="5143" y="2414"/>
                    </a:lnTo>
                    <a:lnTo>
                      <a:pt x="5162" y="2407"/>
                    </a:lnTo>
                    <a:lnTo>
                      <a:pt x="5145" y="2371"/>
                    </a:lnTo>
                    <a:lnTo>
                      <a:pt x="5129" y="2381"/>
                    </a:lnTo>
                    <a:close/>
                    <a:moveTo>
                      <a:pt x="5098" y="2310"/>
                    </a:moveTo>
                    <a:lnTo>
                      <a:pt x="5112" y="2345"/>
                    </a:lnTo>
                    <a:lnTo>
                      <a:pt x="5131" y="2338"/>
                    </a:lnTo>
                    <a:lnTo>
                      <a:pt x="5114" y="2302"/>
                    </a:lnTo>
                    <a:lnTo>
                      <a:pt x="5098" y="2310"/>
                    </a:lnTo>
                    <a:close/>
                    <a:moveTo>
                      <a:pt x="5067" y="2241"/>
                    </a:moveTo>
                    <a:lnTo>
                      <a:pt x="5081" y="2276"/>
                    </a:lnTo>
                    <a:lnTo>
                      <a:pt x="5100" y="2267"/>
                    </a:lnTo>
                    <a:lnTo>
                      <a:pt x="5084" y="2234"/>
                    </a:lnTo>
                    <a:lnTo>
                      <a:pt x="5067" y="2241"/>
                    </a:lnTo>
                    <a:close/>
                    <a:moveTo>
                      <a:pt x="5036" y="2172"/>
                    </a:moveTo>
                    <a:lnTo>
                      <a:pt x="5051" y="2206"/>
                    </a:lnTo>
                    <a:lnTo>
                      <a:pt x="5069" y="2198"/>
                    </a:lnTo>
                    <a:lnTo>
                      <a:pt x="5053" y="2165"/>
                    </a:lnTo>
                    <a:lnTo>
                      <a:pt x="5036" y="2172"/>
                    </a:lnTo>
                    <a:close/>
                    <a:moveTo>
                      <a:pt x="5006" y="2104"/>
                    </a:moveTo>
                    <a:lnTo>
                      <a:pt x="5020" y="2137"/>
                    </a:lnTo>
                    <a:lnTo>
                      <a:pt x="5039" y="2130"/>
                    </a:lnTo>
                    <a:lnTo>
                      <a:pt x="5022" y="2094"/>
                    </a:lnTo>
                    <a:lnTo>
                      <a:pt x="5006" y="2104"/>
                    </a:lnTo>
                    <a:close/>
                    <a:moveTo>
                      <a:pt x="4975" y="2033"/>
                    </a:moveTo>
                    <a:lnTo>
                      <a:pt x="4989" y="2068"/>
                    </a:lnTo>
                    <a:lnTo>
                      <a:pt x="5008" y="2061"/>
                    </a:lnTo>
                    <a:lnTo>
                      <a:pt x="4991" y="2026"/>
                    </a:lnTo>
                    <a:lnTo>
                      <a:pt x="4975" y="2033"/>
                    </a:lnTo>
                    <a:close/>
                    <a:moveTo>
                      <a:pt x="4944" y="1964"/>
                    </a:moveTo>
                    <a:lnTo>
                      <a:pt x="4958" y="2000"/>
                    </a:lnTo>
                    <a:lnTo>
                      <a:pt x="4977" y="1993"/>
                    </a:lnTo>
                    <a:lnTo>
                      <a:pt x="4961" y="1957"/>
                    </a:lnTo>
                    <a:lnTo>
                      <a:pt x="4944" y="1964"/>
                    </a:lnTo>
                    <a:close/>
                    <a:moveTo>
                      <a:pt x="4913" y="1896"/>
                    </a:moveTo>
                    <a:lnTo>
                      <a:pt x="4928" y="1931"/>
                    </a:lnTo>
                    <a:lnTo>
                      <a:pt x="4947" y="1922"/>
                    </a:lnTo>
                    <a:lnTo>
                      <a:pt x="4930" y="1889"/>
                    </a:lnTo>
                    <a:lnTo>
                      <a:pt x="4913" y="1896"/>
                    </a:lnTo>
                    <a:close/>
                    <a:moveTo>
                      <a:pt x="4883" y="1827"/>
                    </a:moveTo>
                    <a:lnTo>
                      <a:pt x="4897" y="1860"/>
                    </a:lnTo>
                    <a:lnTo>
                      <a:pt x="4916" y="1853"/>
                    </a:lnTo>
                    <a:lnTo>
                      <a:pt x="4899" y="1818"/>
                    </a:lnTo>
                    <a:lnTo>
                      <a:pt x="4883" y="1827"/>
                    </a:lnTo>
                    <a:close/>
                    <a:moveTo>
                      <a:pt x="4852" y="1756"/>
                    </a:moveTo>
                    <a:lnTo>
                      <a:pt x="4866" y="1792"/>
                    </a:lnTo>
                    <a:lnTo>
                      <a:pt x="4885" y="1785"/>
                    </a:lnTo>
                    <a:lnTo>
                      <a:pt x="4868" y="1749"/>
                    </a:lnTo>
                    <a:lnTo>
                      <a:pt x="4852" y="1756"/>
                    </a:lnTo>
                    <a:close/>
                    <a:moveTo>
                      <a:pt x="4821" y="1688"/>
                    </a:moveTo>
                    <a:lnTo>
                      <a:pt x="4835" y="1723"/>
                    </a:lnTo>
                    <a:lnTo>
                      <a:pt x="4854" y="1716"/>
                    </a:lnTo>
                    <a:lnTo>
                      <a:pt x="4838" y="1681"/>
                    </a:lnTo>
                    <a:lnTo>
                      <a:pt x="4821" y="1688"/>
                    </a:lnTo>
                    <a:close/>
                    <a:moveTo>
                      <a:pt x="4790" y="1619"/>
                    </a:moveTo>
                    <a:lnTo>
                      <a:pt x="4805" y="1655"/>
                    </a:lnTo>
                    <a:lnTo>
                      <a:pt x="4824" y="1645"/>
                    </a:lnTo>
                    <a:lnTo>
                      <a:pt x="4807" y="1612"/>
                    </a:lnTo>
                    <a:lnTo>
                      <a:pt x="4790" y="1619"/>
                    </a:lnTo>
                    <a:close/>
                    <a:moveTo>
                      <a:pt x="4760" y="1551"/>
                    </a:moveTo>
                    <a:lnTo>
                      <a:pt x="4774" y="1584"/>
                    </a:lnTo>
                    <a:lnTo>
                      <a:pt x="4793" y="1577"/>
                    </a:lnTo>
                    <a:lnTo>
                      <a:pt x="4776" y="1541"/>
                    </a:lnTo>
                    <a:lnTo>
                      <a:pt x="4760" y="1551"/>
                    </a:lnTo>
                    <a:close/>
                    <a:moveTo>
                      <a:pt x="4729" y="1480"/>
                    </a:moveTo>
                    <a:lnTo>
                      <a:pt x="4743" y="1515"/>
                    </a:lnTo>
                    <a:lnTo>
                      <a:pt x="4762" y="1508"/>
                    </a:lnTo>
                    <a:lnTo>
                      <a:pt x="4746" y="1473"/>
                    </a:lnTo>
                    <a:lnTo>
                      <a:pt x="4729" y="1480"/>
                    </a:lnTo>
                    <a:close/>
                    <a:moveTo>
                      <a:pt x="4698" y="1411"/>
                    </a:moveTo>
                    <a:lnTo>
                      <a:pt x="4712" y="1447"/>
                    </a:lnTo>
                    <a:lnTo>
                      <a:pt x="4731" y="1440"/>
                    </a:lnTo>
                    <a:lnTo>
                      <a:pt x="4715" y="1404"/>
                    </a:lnTo>
                    <a:lnTo>
                      <a:pt x="4698" y="1411"/>
                    </a:lnTo>
                    <a:close/>
                    <a:moveTo>
                      <a:pt x="4668" y="1343"/>
                    </a:moveTo>
                    <a:lnTo>
                      <a:pt x="4682" y="1378"/>
                    </a:lnTo>
                    <a:lnTo>
                      <a:pt x="4701" y="1369"/>
                    </a:lnTo>
                    <a:lnTo>
                      <a:pt x="4684" y="1336"/>
                    </a:lnTo>
                    <a:lnTo>
                      <a:pt x="4668" y="1343"/>
                    </a:lnTo>
                    <a:close/>
                    <a:moveTo>
                      <a:pt x="4637" y="1274"/>
                    </a:moveTo>
                    <a:lnTo>
                      <a:pt x="4651" y="1307"/>
                    </a:lnTo>
                    <a:lnTo>
                      <a:pt x="4670" y="1300"/>
                    </a:lnTo>
                    <a:lnTo>
                      <a:pt x="4653" y="1267"/>
                    </a:lnTo>
                    <a:lnTo>
                      <a:pt x="4637" y="1274"/>
                    </a:lnTo>
                    <a:close/>
                    <a:moveTo>
                      <a:pt x="4606" y="1205"/>
                    </a:moveTo>
                    <a:lnTo>
                      <a:pt x="4620" y="1239"/>
                    </a:lnTo>
                    <a:lnTo>
                      <a:pt x="4639" y="1231"/>
                    </a:lnTo>
                    <a:lnTo>
                      <a:pt x="4623" y="1196"/>
                    </a:lnTo>
                    <a:lnTo>
                      <a:pt x="4606" y="1205"/>
                    </a:lnTo>
                    <a:close/>
                    <a:moveTo>
                      <a:pt x="4575" y="1135"/>
                    </a:moveTo>
                    <a:lnTo>
                      <a:pt x="4589" y="1170"/>
                    </a:lnTo>
                    <a:lnTo>
                      <a:pt x="4608" y="1163"/>
                    </a:lnTo>
                    <a:lnTo>
                      <a:pt x="4592" y="1127"/>
                    </a:lnTo>
                    <a:lnTo>
                      <a:pt x="4575" y="1135"/>
                    </a:lnTo>
                    <a:close/>
                    <a:moveTo>
                      <a:pt x="4545" y="1066"/>
                    </a:moveTo>
                    <a:lnTo>
                      <a:pt x="4559" y="1101"/>
                    </a:lnTo>
                    <a:lnTo>
                      <a:pt x="4578" y="1092"/>
                    </a:lnTo>
                    <a:lnTo>
                      <a:pt x="4561" y="1059"/>
                    </a:lnTo>
                    <a:lnTo>
                      <a:pt x="4545" y="1066"/>
                    </a:lnTo>
                    <a:close/>
                    <a:moveTo>
                      <a:pt x="4514" y="997"/>
                    </a:moveTo>
                    <a:lnTo>
                      <a:pt x="4528" y="1031"/>
                    </a:lnTo>
                    <a:lnTo>
                      <a:pt x="4547" y="1023"/>
                    </a:lnTo>
                    <a:lnTo>
                      <a:pt x="4530" y="990"/>
                    </a:lnTo>
                    <a:lnTo>
                      <a:pt x="4514" y="997"/>
                    </a:lnTo>
                    <a:close/>
                    <a:moveTo>
                      <a:pt x="4483" y="929"/>
                    </a:moveTo>
                    <a:lnTo>
                      <a:pt x="4497" y="962"/>
                    </a:lnTo>
                    <a:lnTo>
                      <a:pt x="4516" y="955"/>
                    </a:lnTo>
                    <a:lnTo>
                      <a:pt x="4500" y="919"/>
                    </a:lnTo>
                    <a:lnTo>
                      <a:pt x="4483" y="929"/>
                    </a:lnTo>
                    <a:close/>
                    <a:moveTo>
                      <a:pt x="4452" y="858"/>
                    </a:moveTo>
                    <a:lnTo>
                      <a:pt x="4467" y="893"/>
                    </a:lnTo>
                    <a:lnTo>
                      <a:pt x="4485" y="886"/>
                    </a:lnTo>
                    <a:lnTo>
                      <a:pt x="4469" y="851"/>
                    </a:lnTo>
                    <a:lnTo>
                      <a:pt x="4452" y="858"/>
                    </a:lnTo>
                    <a:close/>
                    <a:moveTo>
                      <a:pt x="4422" y="789"/>
                    </a:moveTo>
                    <a:lnTo>
                      <a:pt x="4436" y="825"/>
                    </a:lnTo>
                    <a:lnTo>
                      <a:pt x="4455" y="815"/>
                    </a:lnTo>
                    <a:lnTo>
                      <a:pt x="4438" y="782"/>
                    </a:lnTo>
                    <a:lnTo>
                      <a:pt x="4422" y="789"/>
                    </a:lnTo>
                    <a:close/>
                    <a:moveTo>
                      <a:pt x="4391" y="721"/>
                    </a:moveTo>
                    <a:lnTo>
                      <a:pt x="4405" y="754"/>
                    </a:lnTo>
                    <a:lnTo>
                      <a:pt x="4424" y="747"/>
                    </a:lnTo>
                    <a:lnTo>
                      <a:pt x="4407" y="714"/>
                    </a:lnTo>
                    <a:lnTo>
                      <a:pt x="4391" y="721"/>
                    </a:lnTo>
                    <a:close/>
                    <a:moveTo>
                      <a:pt x="4360" y="652"/>
                    </a:moveTo>
                    <a:lnTo>
                      <a:pt x="4374" y="685"/>
                    </a:lnTo>
                    <a:lnTo>
                      <a:pt x="4393" y="678"/>
                    </a:lnTo>
                    <a:lnTo>
                      <a:pt x="4377" y="643"/>
                    </a:lnTo>
                    <a:lnTo>
                      <a:pt x="4360" y="652"/>
                    </a:lnTo>
                    <a:close/>
                    <a:moveTo>
                      <a:pt x="4329" y="581"/>
                    </a:moveTo>
                    <a:lnTo>
                      <a:pt x="4344" y="617"/>
                    </a:lnTo>
                    <a:lnTo>
                      <a:pt x="4362" y="610"/>
                    </a:lnTo>
                    <a:lnTo>
                      <a:pt x="4346" y="574"/>
                    </a:lnTo>
                    <a:lnTo>
                      <a:pt x="4329" y="581"/>
                    </a:lnTo>
                    <a:close/>
                    <a:moveTo>
                      <a:pt x="4299" y="513"/>
                    </a:moveTo>
                    <a:lnTo>
                      <a:pt x="4313" y="548"/>
                    </a:lnTo>
                    <a:lnTo>
                      <a:pt x="4332" y="539"/>
                    </a:lnTo>
                    <a:lnTo>
                      <a:pt x="4315" y="506"/>
                    </a:lnTo>
                    <a:lnTo>
                      <a:pt x="4299" y="513"/>
                    </a:lnTo>
                    <a:close/>
                    <a:moveTo>
                      <a:pt x="4268" y="444"/>
                    </a:moveTo>
                    <a:lnTo>
                      <a:pt x="4282" y="477"/>
                    </a:lnTo>
                    <a:lnTo>
                      <a:pt x="4301" y="470"/>
                    </a:lnTo>
                    <a:lnTo>
                      <a:pt x="4284" y="437"/>
                    </a:lnTo>
                    <a:lnTo>
                      <a:pt x="4268" y="444"/>
                    </a:lnTo>
                    <a:close/>
                    <a:moveTo>
                      <a:pt x="4230" y="399"/>
                    </a:moveTo>
                    <a:lnTo>
                      <a:pt x="4247" y="399"/>
                    </a:lnTo>
                    <a:lnTo>
                      <a:pt x="4251" y="409"/>
                    </a:lnTo>
                    <a:lnTo>
                      <a:pt x="4270" y="402"/>
                    </a:lnTo>
                    <a:lnTo>
                      <a:pt x="4261" y="383"/>
                    </a:lnTo>
                    <a:lnTo>
                      <a:pt x="4232" y="380"/>
                    </a:lnTo>
                    <a:lnTo>
                      <a:pt x="4230" y="399"/>
                    </a:lnTo>
                    <a:close/>
                    <a:moveTo>
                      <a:pt x="4157" y="390"/>
                    </a:moveTo>
                    <a:lnTo>
                      <a:pt x="4195" y="395"/>
                    </a:lnTo>
                    <a:lnTo>
                      <a:pt x="4195" y="376"/>
                    </a:lnTo>
                    <a:lnTo>
                      <a:pt x="4157" y="371"/>
                    </a:lnTo>
                    <a:lnTo>
                      <a:pt x="4157" y="390"/>
                    </a:lnTo>
                    <a:close/>
                    <a:moveTo>
                      <a:pt x="4081" y="383"/>
                    </a:moveTo>
                    <a:lnTo>
                      <a:pt x="4119" y="387"/>
                    </a:lnTo>
                    <a:lnTo>
                      <a:pt x="4119" y="369"/>
                    </a:lnTo>
                    <a:lnTo>
                      <a:pt x="4083" y="364"/>
                    </a:lnTo>
                    <a:lnTo>
                      <a:pt x="4081" y="383"/>
                    </a:lnTo>
                    <a:close/>
                    <a:moveTo>
                      <a:pt x="4005" y="376"/>
                    </a:moveTo>
                    <a:lnTo>
                      <a:pt x="4043" y="380"/>
                    </a:lnTo>
                    <a:lnTo>
                      <a:pt x="4046" y="361"/>
                    </a:lnTo>
                    <a:lnTo>
                      <a:pt x="4008" y="357"/>
                    </a:lnTo>
                    <a:lnTo>
                      <a:pt x="4005" y="376"/>
                    </a:lnTo>
                    <a:close/>
                    <a:moveTo>
                      <a:pt x="3930" y="369"/>
                    </a:moveTo>
                    <a:lnTo>
                      <a:pt x="3968" y="371"/>
                    </a:lnTo>
                    <a:lnTo>
                      <a:pt x="3970" y="352"/>
                    </a:lnTo>
                    <a:lnTo>
                      <a:pt x="3932" y="350"/>
                    </a:lnTo>
                    <a:lnTo>
                      <a:pt x="3930" y="369"/>
                    </a:lnTo>
                    <a:close/>
                    <a:moveTo>
                      <a:pt x="3854" y="361"/>
                    </a:moveTo>
                    <a:lnTo>
                      <a:pt x="3892" y="364"/>
                    </a:lnTo>
                    <a:lnTo>
                      <a:pt x="3894" y="345"/>
                    </a:lnTo>
                    <a:lnTo>
                      <a:pt x="3857" y="343"/>
                    </a:lnTo>
                    <a:lnTo>
                      <a:pt x="3854" y="361"/>
                    </a:lnTo>
                    <a:close/>
                    <a:moveTo>
                      <a:pt x="3778" y="352"/>
                    </a:moveTo>
                    <a:lnTo>
                      <a:pt x="3816" y="357"/>
                    </a:lnTo>
                    <a:lnTo>
                      <a:pt x="3819" y="338"/>
                    </a:lnTo>
                    <a:lnTo>
                      <a:pt x="3781" y="333"/>
                    </a:lnTo>
                    <a:lnTo>
                      <a:pt x="3778" y="352"/>
                    </a:lnTo>
                    <a:close/>
                    <a:moveTo>
                      <a:pt x="3705" y="345"/>
                    </a:moveTo>
                    <a:lnTo>
                      <a:pt x="3741" y="350"/>
                    </a:lnTo>
                    <a:lnTo>
                      <a:pt x="3743" y="331"/>
                    </a:lnTo>
                    <a:lnTo>
                      <a:pt x="3705" y="326"/>
                    </a:lnTo>
                    <a:lnTo>
                      <a:pt x="3705" y="345"/>
                    </a:lnTo>
                    <a:close/>
                    <a:moveTo>
                      <a:pt x="3630" y="338"/>
                    </a:moveTo>
                    <a:lnTo>
                      <a:pt x="3667" y="343"/>
                    </a:lnTo>
                    <a:lnTo>
                      <a:pt x="3667" y="324"/>
                    </a:lnTo>
                    <a:lnTo>
                      <a:pt x="3632" y="319"/>
                    </a:lnTo>
                    <a:lnTo>
                      <a:pt x="3630" y="338"/>
                    </a:lnTo>
                    <a:close/>
                    <a:moveTo>
                      <a:pt x="3554" y="331"/>
                    </a:moveTo>
                    <a:lnTo>
                      <a:pt x="3592" y="333"/>
                    </a:lnTo>
                    <a:lnTo>
                      <a:pt x="3594" y="314"/>
                    </a:lnTo>
                    <a:lnTo>
                      <a:pt x="3556" y="312"/>
                    </a:lnTo>
                    <a:lnTo>
                      <a:pt x="3554" y="331"/>
                    </a:lnTo>
                    <a:close/>
                    <a:moveTo>
                      <a:pt x="3478" y="324"/>
                    </a:moveTo>
                    <a:lnTo>
                      <a:pt x="3516" y="326"/>
                    </a:lnTo>
                    <a:lnTo>
                      <a:pt x="3518" y="307"/>
                    </a:lnTo>
                    <a:lnTo>
                      <a:pt x="3481" y="305"/>
                    </a:lnTo>
                    <a:lnTo>
                      <a:pt x="3478" y="324"/>
                    </a:lnTo>
                    <a:close/>
                    <a:moveTo>
                      <a:pt x="3403" y="314"/>
                    </a:moveTo>
                    <a:lnTo>
                      <a:pt x="3440" y="319"/>
                    </a:lnTo>
                    <a:lnTo>
                      <a:pt x="3443" y="300"/>
                    </a:lnTo>
                    <a:lnTo>
                      <a:pt x="3405" y="295"/>
                    </a:lnTo>
                    <a:lnTo>
                      <a:pt x="3403" y="314"/>
                    </a:lnTo>
                    <a:close/>
                    <a:moveTo>
                      <a:pt x="3327" y="307"/>
                    </a:moveTo>
                    <a:lnTo>
                      <a:pt x="3365" y="312"/>
                    </a:lnTo>
                    <a:lnTo>
                      <a:pt x="3367" y="293"/>
                    </a:lnTo>
                    <a:lnTo>
                      <a:pt x="3329" y="288"/>
                    </a:lnTo>
                    <a:lnTo>
                      <a:pt x="3327" y="307"/>
                    </a:lnTo>
                    <a:close/>
                    <a:moveTo>
                      <a:pt x="3254" y="300"/>
                    </a:moveTo>
                    <a:lnTo>
                      <a:pt x="3289" y="305"/>
                    </a:lnTo>
                    <a:lnTo>
                      <a:pt x="3291" y="286"/>
                    </a:lnTo>
                    <a:lnTo>
                      <a:pt x="3254" y="281"/>
                    </a:lnTo>
                    <a:lnTo>
                      <a:pt x="3254" y="300"/>
                    </a:lnTo>
                    <a:close/>
                    <a:moveTo>
                      <a:pt x="3178" y="293"/>
                    </a:moveTo>
                    <a:lnTo>
                      <a:pt x="3216" y="295"/>
                    </a:lnTo>
                    <a:lnTo>
                      <a:pt x="3216" y="276"/>
                    </a:lnTo>
                    <a:lnTo>
                      <a:pt x="3180" y="274"/>
                    </a:lnTo>
                    <a:lnTo>
                      <a:pt x="3178" y="293"/>
                    </a:lnTo>
                    <a:close/>
                    <a:moveTo>
                      <a:pt x="3102" y="286"/>
                    </a:moveTo>
                    <a:lnTo>
                      <a:pt x="3140" y="288"/>
                    </a:lnTo>
                    <a:lnTo>
                      <a:pt x="3142" y="269"/>
                    </a:lnTo>
                    <a:lnTo>
                      <a:pt x="3105" y="267"/>
                    </a:lnTo>
                    <a:lnTo>
                      <a:pt x="3102" y="286"/>
                    </a:lnTo>
                    <a:close/>
                    <a:moveTo>
                      <a:pt x="3027" y="276"/>
                    </a:moveTo>
                    <a:lnTo>
                      <a:pt x="3064" y="281"/>
                    </a:lnTo>
                    <a:lnTo>
                      <a:pt x="3067" y="262"/>
                    </a:lnTo>
                    <a:lnTo>
                      <a:pt x="3029" y="257"/>
                    </a:lnTo>
                    <a:lnTo>
                      <a:pt x="3027" y="276"/>
                    </a:lnTo>
                    <a:close/>
                    <a:moveTo>
                      <a:pt x="2951" y="269"/>
                    </a:moveTo>
                    <a:lnTo>
                      <a:pt x="2989" y="274"/>
                    </a:lnTo>
                    <a:lnTo>
                      <a:pt x="2991" y="255"/>
                    </a:lnTo>
                    <a:lnTo>
                      <a:pt x="2953" y="250"/>
                    </a:lnTo>
                    <a:lnTo>
                      <a:pt x="2951" y="269"/>
                    </a:lnTo>
                    <a:close/>
                    <a:moveTo>
                      <a:pt x="2875" y="262"/>
                    </a:moveTo>
                    <a:lnTo>
                      <a:pt x="2913" y="267"/>
                    </a:lnTo>
                    <a:lnTo>
                      <a:pt x="2915" y="248"/>
                    </a:lnTo>
                    <a:lnTo>
                      <a:pt x="2878" y="243"/>
                    </a:lnTo>
                    <a:lnTo>
                      <a:pt x="2875" y="262"/>
                    </a:lnTo>
                    <a:close/>
                    <a:moveTo>
                      <a:pt x="2802" y="255"/>
                    </a:moveTo>
                    <a:lnTo>
                      <a:pt x="2837" y="257"/>
                    </a:lnTo>
                    <a:lnTo>
                      <a:pt x="2840" y="239"/>
                    </a:lnTo>
                    <a:lnTo>
                      <a:pt x="2802" y="236"/>
                    </a:lnTo>
                    <a:lnTo>
                      <a:pt x="2802" y="255"/>
                    </a:lnTo>
                    <a:close/>
                    <a:moveTo>
                      <a:pt x="2726" y="248"/>
                    </a:moveTo>
                    <a:lnTo>
                      <a:pt x="2764" y="250"/>
                    </a:lnTo>
                    <a:lnTo>
                      <a:pt x="2764" y="231"/>
                    </a:lnTo>
                    <a:lnTo>
                      <a:pt x="2726" y="229"/>
                    </a:lnTo>
                    <a:lnTo>
                      <a:pt x="2726" y="248"/>
                    </a:lnTo>
                    <a:close/>
                    <a:moveTo>
                      <a:pt x="2651" y="239"/>
                    </a:moveTo>
                    <a:lnTo>
                      <a:pt x="2689" y="243"/>
                    </a:lnTo>
                    <a:lnTo>
                      <a:pt x="2691" y="224"/>
                    </a:lnTo>
                    <a:lnTo>
                      <a:pt x="2653" y="220"/>
                    </a:lnTo>
                    <a:lnTo>
                      <a:pt x="2651" y="239"/>
                    </a:lnTo>
                    <a:close/>
                    <a:moveTo>
                      <a:pt x="2575" y="231"/>
                    </a:moveTo>
                    <a:lnTo>
                      <a:pt x="2613" y="236"/>
                    </a:lnTo>
                    <a:lnTo>
                      <a:pt x="2615" y="217"/>
                    </a:lnTo>
                    <a:lnTo>
                      <a:pt x="2577" y="213"/>
                    </a:lnTo>
                    <a:lnTo>
                      <a:pt x="2575" y="231"/>
                    </a:lnTo>
                    <a:close/>
                    <a:moveTo>
                      <a:pt x="2499" y="224"/>
                    </a:moveTo>
                    <a:lnTo>
                      <a:pt x="2537" y="229"/>
                    </a:lnTo>
                    <a:lnTo>
                      <a:pt x="2540" y="210"/>
                    </a:lnTo>
                    <a:lnTo>
                      <a:pt x="2502" y="205"/>
                    </a:lnTo>
                    <a:lnTo>
                      <a:pt x="2499" y="224"/>
                    </a:lnTo>
                    <a:close/>
                    <a:moveTo>
                      <a:pt x="2424" y="217"/>
                    </a:moveTo>
                    <a:lnTo>
                      <a:pt x="2462" y="220"/>
                    </a:lnTo>
                    <a:lnTo>
                      <a:pt x="2464" y="201"/>
                    </a:lnTo>
                    <a:lnTo>
                      <a:pt x="2426" y="198"/>
                    </a:lnTo>
                    <a:lnTo>
                      <a:pt x="2424" y="217"/>
                    </a:lnTo>
                    <a:close/>
                    <a:moveTo>
                      <a:pt x="2348" y="210"/>
                    </a:moveTo>
                    <a:lnTo>
                      <a:pt x="2386" y="213"/>
                    </a:lnTo>
                    <a:lnTo>
                      <a:pt x="2388" y="194"/>
                    </a:lnTo>
                    <a:lnTo>
                      <a:pt x="2350" y="191"/>
                    </a:lnTo>
                    <a:lnTo>
                      <a:pt x="2348" y="210"/>
                    </a:lnTo>
                    <a:close/>
                    <a:moveTo>
                      <a:pt x="2275" y="201"/>
                    </a:moveTo>
                    <a:lnTo>
                      <a:pt x="2313" y="205"/>
                    </a:lnTo>
                    <a:lnTo>
                      <a:pt x="2313" y="186"/>
                    </a:lnTo>
                    <a:lnTo>
                      <a:pt x="2275" y="182"/>
                    </a:lnTo>
                    <a:lnTo>
                      <a:pt x="2275" y="201"/>
                    </a:lnTo>
                    <a:close/>
                    <a:moveTo>
                      <a:pt x="2199" y="194"/>
                    </a:moveTo>
                    <a:lnTo>
                      <a:pt x="2237" y="198"/>
                    </a:lnTo>
                    <a:lnTo>
                      <a:pt x="2239" y="179"/>
                    </a:lnTo>
                    <a:lnTo>
                      <a:pt x="2201" y="175"/>
                    </a:lnTo>
                    <a:lnTo>
                      <a:pt x="2199" y="194"/>
                    </a:lnTo>
                    <a:close/>
                    <a:moveTo>
                      <a:pt x="2123" y="186"/>
                    </a:moveTo>
                    <a:lnTo>
                      <a:pt x="2161" y="191"/>
                    </a:lnTo>
                    <a:lnTo>
                      <a:pt x="2164" y="172"/>
                    </a:lnTo>
                    <a:lnTo>
                      <a:pt x="2126" y="168"/>
                    </a:lnTo>
                    <a:lnTo>
                      <a:pt x="2123" y="186"/>
                    </a:lnTo>
                    <a:close/>
                    <a:moveTo>
                      <a:pt x="2048" y="179"/>
                    </a:moveTo>
                    <a:lnTo>
                      <a:pt x="2086" y="182"/>
                    </a:lnTo>
                    <a:lnTo>
                      <a:pt x="2088" y="163"/>
                    </a:lnTo>
                    <a:lnTo>
                      <a:pt x="2050" y="160"/>
                    </a:lnTo>
                    <a:lnTo>
                      <a:pt x="2048" y="179"/>
                    </a:lnTo>
                    <a:close/>
                    <a:moveTo>
                      <a:pt x="1972" y="170"/>
                    </a:moveTo>
                    <a:lnTo>
                      <a:pt x="2010" y="175"/>
                    </a:lnTo>
                    <a:lnTo>
                      <a:pt x="2012" y="156"/>
                    </a:lnTo>
                    <a:lnTo>
                      <a:pt x="1974" y="153"/>
                    </a:lnTo>
                    <a:lnTo>
                      <a:pt x="1972" y="170"/>
                    </a:lnTo>
                    <a:close/>
                    <a:moveTo>
                      <a:pt x="1896" y="163"/>
                    </a:moveTo>
                    <a:lnTo>
                      <a:pt x="1934" y="168"/>
                    </a:lnTo>
                    <a:lnTo>
                      <a:pt x="1937" y="149"/>
                    </a:lnTo>
                    <a:lnTo>
                      <a:pt x="1899" y="144"/>
                    </a:lnTo>
                    <a:lnTo>
                      <a:pt x="1896" y="163"/>
                    </a:lnTo>
                    <a:close/>
                    <a:moveTo>
                      <a:pt x="1823" y="156"/>
                    </a:moveTo>
                    <a:lnTo>
                      <a:pt x="1861" y="160"/>
                    </a:lnTo>
                    <a:lnTo>
                      <a:pt x="1861" y="142"/>
                    </a:lnTo>
                    <a:lnTo>
                      <a:pt x="1823" y="137"/>
                    </a:lnTo>
                    <a:lnTo>
                      <a:pt x="1823" y="156"/>
                    </a:lnTo>
                    <a:close/>
                    <a:moveTo>
                      <a:pt x="1747" y="149"/>
                    </a:moveTo>
                    <a:lnTo>
                      <a:pt x="1785" y="151"/>
                    </a:lnTo>
                    <a:lnTo>
                      <a:pt x="1785" y="134"/>
                    </a:lnTo>
                    <a:lnTo>
                      <a:pt x="1750" y="130"/>
                    </a:lnTo>
                    <a:lnTo>
                      <a:pt x="1747" y="149"/>
                    </a:lnTo>
                    <a:close/>
                    <a:moveTo>
                      <a:pt x="1672" y="142"/>
                    </a:moveTo>
                    <a:lnTo>
                      <a:pt x="1710" y="144"/>
                    </a:lnTo>
                    <a:lnTo>
                      <a:pt x="1712" y="125"/>
                    </a:lnTo>
                    <a:lnTo>
                      <a:pt x="1674" y="123"/>
                    </a:lnTo>
                    <a:lnTo>
                      <a:pt x="1672" y="142"/>
                    </a:lnTo>
                    <a:close/>
                    <a:moveTo>
                      <a:pt x="1596" y="132"/>
                    </a:moveTo>
                    <a:lnTo>
                      <a:pt x="1634" y="137"/>
                    </a:lnTo>
                    <a:lnTo>
                      <a:pt x="1636" y="118"/>
                    </a:lnTo>
                    <a:lnTo>
                      <a:pt x="1599" y="116"/>
                    </a:lnTo>
                    <a:lnTo>
                      <a:pt x="1596" y="132"/>
                    </a:lnTo>
                    <a:close/>
                    <a:moveTo>
                      <a:pt x="1520" y="125"/>
                    </a:moveTo>
                    <a:lnTo>
                      <a:pt x="1558" y="130"/>
                    </a:lnTo>
                    <a:lnTo>
                      <a:pt x="1561" y="111"/>
                    </a:lnTo>
                    <a:lnTo>
                      <a:pt x="1523" y="106"/>
                    </a:lnTo>
                    <a:lnTo>
                      <a:pt x="1520" y="125"/>
                    </a:lnTo>
                    <a:close/>
                    <a:moveTo>
                      <a:pt x="1445" y="118"/>
                    </a:moveTo>
                    <a:lnTo>
                      <a:pt x="1483" y="123"/>
                    </a:lnTo>
                    <a:lnTo>
                      <a:pt x="1485" y="104"/>
                    </a:lnTo>
                    <a:lnTo>
                      <a:pt x="1447" y="99"/>
                    </a:lnTo>
                    <a:lnTo>
                      <a:pt x="1445" y="118"/>
                    </a:lnTo>
                    <a:close/>
                    <a:moveTo>
                      <a:pt x="1372" y="111"/>
                    </a:moveTo>
                    <a:lnTo>
                      <a:pt x="1407" y="113"/>
                    </a:lnTo>
                    <a:lnTo>
                      <a:pt x="1409" y="94"/>
                    </a:lnTo>
                    <a:lnTo>
                      <a:pt x="1372" y="92"/>
                    </a:lnTo>
                    <a:lnTo>
                      <a:pt x="1372" y="111"/>
                    </a:lnTo>
                    <a:close/>
                    <a:moveTo>
                      <a:pt x="1296" y="104"/>
                    </a:moveTo>
                    <a:lnTo>
                      <a:pt x="1334" y="106"/>
                    </a:lnTo>
                    <a:lnTo>
                      <a:pt x="1334" y="87"/>
                    </a:lnTo>
                    <a:lnTo>
                      <a:pt x="1298" y="85"/>
                    </a:lnTo>
                    <a:lnTo>
                      <a:pt x="1296" y="104"/>
                    </a:lnTo>
                    <a:close/>
                    <a:moveTo>
                      <a:pt x="1220" y="94"/>
                    </a:moveTo>
                    <a:lnTo>
                      <a:pt x="1258" y="99"/>
                    </a:lnTo>
                    <a:lnTo>
                      <a:pt x="1260" y="80"/>
                    </a:lnTo>
                    <a:lnTo>
                      <a:pt x="1223" y="75"/>
                    </a:lnTo>
                    <a:lnTo>
                      <a:pt x="1220" y="94"/>
                    </a:lnTo>
                    <a:close/>
                    <a:moveTo>
                      <a:pt x="1145" y="87"/>
                    </a:moveTo>
                    <a:lnTo>
                      <a:pt x="1182" y="92"/>
                    </a:lnTo>
                    <a:lnTo>
                      <a:pt x="1185" y="73"/>
                    </a:lnTo>
                    <a:lnTo>
                      <a:pt x="1147" y="68"/>
                    </a:lnTo>
                    <a:lnTo>
                      <a:pt x="1145" y="87"/>
                    </a:lnTo>
                    <a:close/>
                    <a:moveTo>
                      <a:pt x="1069" y="80"/>
                    </a:moveTo>
                    <a:lnTo>
                      <a:pt x="1107" y="85"/>
                    </a:lnTo>
                    <a:lnTo>
                      <a:pt x="1109" y="66"/>
                    </a:lnTo>
                    <a:lnTo>
                      <a:pt x="1071" y="61"/>
                    </a:lnTo>
                    <a:lnTo>
                      <a:pt x="1069" y="80"/>
                    </a:lnTo>
                    <a:close/>
                    <a:moveTo>
                      <a:pt x="993" y="73"/>
                    </a:moveTo>
                    <a:lnTo>
                      <a:pt x="1031" y="75"/>
                    </a:lnTo>
                    <a:lnTo>
                      <a:pt x="1033" y="56"/>
                    </a:lnTo>
                    <a:lnTo>
                      <a:pt x="996" y="54"/>
                    </a:lnTo>
                    <a:lnTo>
                      <a:pt x="993" y="73"/>
                    </a:lnTo>
                    <a:close/>
                    <a:moveTo>
                      <a:pt x="920" y="66"/>
                    </a:moveTo>
                    <a:lnTo>
                      <a:pt x="955" y="68"/>
                    </a:lnTo>
                    <a:lnTo>
                      <a:pt x="958" y="49"/>
                    </a:lnTo>
                    <a:lnTo>
                      <a:pt x="920" y="47"/>
                    </a:lnTo>
                    <a:lnTo>
                      <a:pt x="920" y="66"/>
                    </a:lnTo>
                    <a:close/>
                    <a:moveTo>
                      <a:pt x="844" y="56"/>
                    </a:moveTo>
                    <a:lnTo>
                      <a:pt x="882" y="61"/>
                    </a:lnTo>
                    <a:lnTo>
                      <a:pt x="882" y="42"/>
                    </a:lnTo>
                    <a:lnTo>
                      <a:pt x="844" y="38"/>
                    </a:lnTo>
                    <a:lnTo>
                      <a:pt x="844" y="56"/>
                    </a:lnTo>
                    <a:close/>
                    <a:moveTo>
                      <a:pt x="769" y="49"/>
                    </a:moveTo>
                    <a:lnTo>
                      <a:pt x="806" y="54"/>
                    </a:lnTo>
                    <a:lnTo>
                      <a:pt x="809" y="35"/>
                    </a:lnTo>
                    <a:lnTo>
                      <a:pt x="771" y="30"/>
                    </a:lnTo>
                    <a:lnTo>
                      <a:pt x="769" y="49"/>
                    </a:lnTo>
                    <a:close/>
                    <a:moveTo>
                      <a:pt x="693" y="42"/>
                    </a:moveTo>
                    <a:lnTo>
                      <a:pt x="731" y="47"/>
                    </a:lnTo>
                    <a:lnTo>
                      <a:pt x="733" y="28"/>
                    </a:lnTo>
                    <a:lnTo>
                      <a:pt x="695" y="23"/>
                    </a:lnTo>
                    <a:lnTo>
                      <a:pt x="693" y="42"/>
                    </a:lnTo>
                    <a:close/>
                    <a:moveTo>
                      <a:pt x="617" y="35"/>
                    </a:moveTo>
                    <a:lnTo>
                      <a:pt x="655" y="38"/>
                    </a:lnTo>
                    <a:lnTo>
                      <a:pt x="657" y="19"/>
                    </a:lnTo>
                    <a:lnTo>
                      <a:pt x="620" y="16"/>
                    </a:lnTo>
                    <a:lnTo>
                      <a:pt x="617" y="35"/>
                    </a:lnTo>
                    <a:close/>
                    <a:moveTo>
                      <a:pt x="542" y="28"/>
                    </a:moveTo>
                    <a:lnTo>
                      <a:pt x="579" y="30"/>
                    </a:lnTo>
                    <a:lnTo>
                      <a:pt x="582" y="12"/>
                    </a:lnTo>
                    <a:lnTo>
                      <a:pt x="544" y="9"/>
                    </a:lnTo>
                    <a:lnTo>
                      <a:pt x="542" y="28"/>
                    </a:lnTo>
                    <a:close/>
                    <a:moveTo>
                      <a:pt x="466" y="19"/>
                    </a:moveTo>
                    <a:lnTo>
                      <a:pt x="504" y="23"/>
                    </a:lnTo>
                    <a:lnTo>
                      <a:pt x="506" y="4"/>
                    </a:lnTo>
                    <a:lnTo>
                      <a:pt x="468" y="0"/>
                    </a:lnTo>
                    <a:lnTo>
                      <a:pt x="466" y="19"/>
                    </a:lnTo>
                    <a:close/>
                    <a:moveTo>
                      <a:pt x="442" y="68"/>
                    </a:moveTo>
                    <a:lnTo>
                      <a:pt x="454" y="33"/>
                    </a:lnTo>
                    <a:lnTo>
                      <a:pt x="435" y="26"/>
                    </a:lnTo>
                    <a:lnTo>
                      <a:pt x="423" y="61"/>
                    </a:lnTo>
                    <a:lnTo>
                      <a:pt x="442" y="68"/>
                    </a:lnTo>
                    <a:close/>
                    <a:moveTo>
                      <a:pt x="419" y="139"/>
                    </a:moveTo>
                    <a:lnTo>
                      <a:pt x="430" y="104"/>
                    </a:lnTo>
                    <a:lnTo>
                      <a:pt x="412" y="99"/>
                    </a:lnTo>
                    <a:lnTo>
                      <a:pt x="400" y="134"/>
                    </a:lnTo>
                    <a:lnTo>
                      <a:pt x="419" y="139"/>
                    </a:lnTo>
                    <a:close/>
                    <a:moveTo>
                      <a:pt x="395" y="213"/>
                    </a:moveTo>
                    <a:lnTo>
                      <a:pt x="407" y="175"/>
                    </a:lnTo>
                    <a:lnTo>
                      <a:pt x="388" y="170"/>
                    </a:lnTo>
                    <a:lnTo>
                      <a:pt x="376" y="205"/>
                    </a:lnTo>
                    <a:lnTo>
                      <a:pt x="395" y="213"/>
                    </a:lnTo>
                    <a:close/>
                    <a:moveTo>
                      <a:pt x="371" y="283"/>
                    </a:moveTo>
                    <a:lnTo>
                      <a:pt x="383" y="248"/>
                    </a:lnTo>
                    <a:lnTo>
                      <a:pt x="364" y="241"/>
                    </a:lnTo>
                    <a:lnTo>
                      <a:pt x="352" y="279"/>
                    </a:lnTo>
                    <a:lnTo>
                      <a:pt x="371" y="283"/>
                    </a:lnTo>
                    <a:close/>
                    <a:moveTo>
                      <a:pt x="348" y="354"/>
                    </a:moveTo>
                    <a:lnTo>
                      <a:pt x="360" y="319"/>
                    </a:lnTo>
                    <a:lnTo>
                      <a:pt x="341" y="314"/>
                    </a:lnTo>
                    <a:lnTo>
                      <a:pt x="329" y="350"/>
                    </a:lnTo>
                    <a:lnTo>
                      <a:pt x="348" y="354"/>
                    </a:lnTo>
                    <a:close/>
                    <a:moveTo>
                      <a:pt x="324" y="428"/>
                    </a:moveTo>
                    <a:lnTo>
                      <a:pt x="336" y="392"/>
                    </a:lnTo>
                    <a:lnTo>
                      <a:pt x="317" y="385"/>
                    </a:lnTo>
                    <a:lnTo>
                      <a:pt x="305" y="421"/>
                    </a:lnTo>
                    <a:lnTo>
                      <a:pt x="324" y="428"/>
                    </a:lnTo>
                    <a:close/>
                    <a:moveTo>
                      <a:pt x="300" y="499"/>
                    </a:moveTo>
                    <a:lnTo>
                      <a:pt x="312" y="463"/>
                    </a:lnTo>
                    <a:lnTo>
                      <a:pt x="293" y="458"/>
                    </a:lnTo>
                    <a:lnTo>
                      <a:pt x="282" y="494"/>
                    </a:lnTo>
                    <a:lnTo>
                      <a:pt x="300" y="499"/>
                    </a:lnTo>
                    <a:close/>
                    <a:moveTo>
                      <a:pt x="277" y="572"/>
                    </a:moveTo>
                    <a:lnTo>
                      <a:pt x="289" y="534"/>
                    </a:lnTo>
                    <a:lnTo>
                      <a:pt x="270" y="529"/>
                    </a:lnTo>
                    <a:lnTo>
                      <a:pt x="258" y="565"/>
                    </a:lnTo>
                    <a:lnTo>
                      <a:pt x="277" y="572"/>
                    </a:lnTo>
                    <a:close/>
                    <a:moveTo>
                      <a:pt x="253" y="643"/>
                    </a:moveTo>
                    <a:lnTo>
                      <a:pt x="265" y="607"/>
                    </a:lnTo>
                    <a:lnTo>
                      <a:pt x="246" y="600"/>
                    </a:lnTo>
                    <a:lnTo>
                      <a:pt x="234" y="638"/>
                    </a:lnTo>
                    <a:lnTo>
                      <a:pt x="253" y="643"/>
                    </a:lnTo>
                    <a:close/>
                    <a:moveTo>
                      <a:pt x="230" y="714"/>
                    </a:moveTo>
                    <a:lnTo>
                      <a:pt x="241" y="678"/>
                    </a:lnTo>
                    <a:lnTo>
                      <a:pt x="222" y="674"/>
                    </a:lnTo>
                    <a:lnTo>
                      <a:pt x="211" y="709"/>
                    </a:lnTo>
                    <a:lnTo>
                      <a:pt x="230" y="714"/>
                    </a:lnTo>
                    <a:close/>
                    <a:moveTo>
                      <a:pt x="206" y="787"/>
                    </a:moveTo>
                    <a:lnTo>
                      <a:pt x="218" y="752"/>
                    </a:lnTo>
                    <a:lnTo>
                      <a:pt x="199" y="744"/>
                    </a:lnTo>
                    <a:lnTo>
                      <a:pt x="187" y="780"/>
                    </a:lnTo>
                    <a:lnTo>
                      <a:pt x="206" y="787"/>
                    </a:lnTo>
                    <a:close/>
                    <a:moveTo>
                      <a:pt x="182" y="858"/>
                    </a:moveTo>
                    <a:lnTo>
                      <a:pt x="194" y="822"/>
                    </a:lnTo>
                    <a:lnTo>
                      <a:pt x="175" y="818"/>
                    </a:lnTo>
                    <a:lnTo>
                      <a:pt x="166" y="853"/>
                    </a:lnTo>
                    <a:lnTo>
                      <a:pt x="182" y="858"/>
                    </a:lnTo>
                    <a:close/>
                    <a:moveTo>
                      <a:pt x="159" y="931"/>
                    </a:moveTo>
                    <a:lnTo>
                      <a:pt x="170" y="893"/>
                    </a:lnTo>
                    <a:lnTo>
                      <a:pt x="154" y="889"/>
                    </a:lnTo>
                    <a:lnTo>
                      <a:pt x="142" y="924"/>
                    </a:lnTo>
                    <a:lnTo>
                      <a:pt x="159" y="931"/>
                    </a:lnTo>
                    <a:close/>
                    <a:moveTo>
                      <a:pt x="135" y="1002"/>
                    </a:moveTo>
                    <a:lnTo>
                      <a:pt x="147" y="967"/>
                    </a:lnTo>
                    <a:lnTo>
                      <a:pt x="130" y="960"/>
                    </a:lnTo>
                    <a:lnTo>
                      <a:pt x="118" y="997"/>
                    </a:lnTo>
                    <a:lnTo>
                      <a:pt x="135" y="1002"/>
                    </a:lnTo>
                    <a:close/>
                    <a:moveTo>
                      <a:pt x="111" y="1073"/>
                    </a:moveTo>
                    <a:lnTo>
                      <a:pt x="123" y="1038"/>
                    </a:lnTo>
                    <a:lnTo>
                      <a:pt x="107" y="1033"/>
                    </a:lnTo>
                    <a:lnTo>
                      <a:pt x="95" y="1068"/>
                    </a:lnTo>
                    <a:lnTo>
                      <a:pt x="111" y="1073"/>
                    </a:lnTo>
                    <a:close/>
                    <a:moveTo>
                      <a:pt x="88" y="1146"/>
                    </a:moveTo>
                    <a:lnTo>
                      <a:pt x="99" y="1111"/>
                    </a:lnTo>
                    <a:lnTo>
                      <a:pt x="83" y="1104"/>
                    </a:lnTo>
                    <a:lnTo>
                      <a:pt x="71" y="1139"/>
                    </a:lnTo>
                    <a:lnTo>
                      <a:pt x="88" y="1146"/>
                    </a:lnTo>
                    <a:close/>
                    <a:moveTo>
                      <a:pt x="64" y="1217"/>
                    </a:moveTo>
                    <a:lnTo>
                      <a:pt x="76" y="1182"/>
                    </a:lnTo>
                    <a:lnTo>
                      <a:pt x="59" y="1177"/>
                    </a:lnTo>
                    <a:lnTo>
                      <a:pt x="47" y="1213"/>
                    </a:lnTo>
                    <a:lnTo>
                      <a:pt x="64" y="1217"/>
                    </a:lnTo>
                    <a:close/>
                    <a:moveTo>
                      <a:pt x="40" y="1291"/>
                    </a:moveTo>
                    <a:lnTo>
                      <a:pt x="52" y="1253"/>
                    </a:lnTo>
                    <a:lnTo>
                      <a:pt x="36" y="1248"/>
                    </a:lnTo>
                    <a:lnTo>
                      <a:pt x="24" y="1284"/>
                    </a:lnTo>
                    <a:lnTo>
                      <a:pt x="40" y="1291"/>
                    </a:lnTo>
                    <a:close/>
                    <a:moveTo>
                      <a:pt x="17" y="1362"/>
                    </a:moveTo>
                    <a:lnTo>
                      <a:pt x="29" y="1326"/>
                    </a:lnTo>
                    <a:lnTo>
                      <a:pt x="12" y="1319"/>
                    </a:lnTo>
                    <a:lnTo>
                      <a:pt x="0" y="1357"/>
                    </a:lnTo>
                    <a:lnTo>
                      <a:pt x="17" y="1362"/>
                    </a:lnTo>
                    <a:close/>
                  </a:path>
                </a:pathLst>
              </a:custGeom>
              <a:solidFill>
                <a:schemeClr val="tx2"/>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9" name="Freeform 23"/>
              <p:cNvSpPr>
                <a:spLocks noEditPoints="1"/>
              </p:cNvSpPr>
              <p:nvPr/>
            </p:nvSpPr>
            <p:spPr bwMode="auto">
              <a:xfrm>
                <a:off x="3407407" y="828031"/>
                <a:ext cx="4292136" cy="5219244"/>
              </a:xfrm>
              <a:custGeom>
                <a:avLst/>
                <a:gdLst>
                  <a:gd name="T0" fmla="*/ 1844 w 5162"/>
                  <a:gd name="T1" fmla="*/ 5681 h 6277"/>
                  <a:gd name="T2" fmla="*/ 2064 w 5162"/>
                  <a:gd name="T3" fmla="*/ 5740 h 6277"/>
                  <a:gd name="T4" fmla="*/ 2282 w 5162"/>
                  <a:gd name="T5" fmla="*/ 5799 h 6277"/>
                  <a:gd name="T6" fmla="*/ 2502 w 5162"/>
                  <a:gd name="T7" fmla="*/ 5861 h 6277"/>
                  <a:gd name="T8" fmla="*/ 2722 w 5162"/>
                  <a:gd name="T9" fmla="*/ 5920 h 6277"/>
                  <a:gd name="T10" fmla="*/ 2939 w 5162"/>
                  <a:gd name="T11" fmla="*/ 5979 h 6277"/>
                  <a:gd name="T12" fmla="*/ 3159 w 5162"/>
                  <a:gd name="T13" fmla="*/ 6040 h 6277"/>
                  <a:gd name="T14" fmla="*/ 3379 w 5162"/>
                  <a:gd name="T15" fmla="*/ 6099 h 6277"/>
                  <a:gd name="T16" fmla="*/ 3596 w 5162"/>
                  <a:gd name="T17" fmla="*/ 6159 h 6277"/>
                  <a:gd name="T18" fmla="*/ 3816 w 5162"/>
                  <a:gd name="T19" fmla="*/ 6218 h 6277"/>
                  <a:gd name="T20" fmla="*/ 3935 w 5162"/>
                  <a:gd name="T21" fmla="*/ 6253 h 6277"/>
                  <a:gd name="T22" fmla="*/ 3906 w 5162"/>
                  <a:gd name="T23" fmla="*/ 6026 h 6277"/>
                  <a:gd name="T24" fmla="*/ 3875 w 5162"/>
                  <a:gd name="T25" fmla="*/ 5802 h 6277"/>
                  <a:gd name="T26" fmla="*/ 3845 w 5162"/>
                  <a:gd name="T27" fmla="*/ 5577 h 6277"/>
                  <a:gd name="T28" fmla="*/ 3814 w 5162"/>
                  <a:gd name="T29" fmla="*/ 5352 h 6277"/>
                  <a:gd name="T30" fmla="*/ 3783 w 5162"/>
                  <a:gd name="T31" fmla="*/ 5128 h 6277"/>
                  <a:gd name="T32" fmla="*/ 3752 w 5162"/>
                  <a:gd name="T33" fmla="*/ 4903 h 6277"/>
                  <a:gd name="T34" fmla="*/ 3722 w 5162"/>
                  <a:gd name="T35" fmla="*/ 4679 h 6277"/>
                  <a:gd name="T36" fmla="*/ 3693 w 5162"/>
                  <a:gd name="T37" fmla="*/ 4454 h 6277"/>
                  <a:gd name="T38" fmla="*/ 3760 w 5162"/>
                  <a:gd name="T39" fmla="*/ 4246 h 6277"/>
                  <a:gd name="T40" fmla="*/ 3897 w 5162"/>
                  <a:gd name="T41" fmla="*/ 4064 h 6277"/>
                  <a:gd name="T42" fmla="*/ 4034 w 5162"/>
                  <a:gd name="T43" fmla="*/ 3884 h 6277"/>
                  <a:gd name="T44" fmla="*/ 4169 w 5162"/>
                  <a:gd name="T45" fmla="*/ 3702 h 6277"/>
                  <a:gd name="T46" fmla="*/ 4306 w 5162"/>
                  <a:gd name="T47" fmla="*/ 3522 h 6277"/>
                  <a:gd name="T48" fmla="*/ 4443 w 5162"/>
                  <a:gd name="T49" fmla="*/ 3340 h 6277"/>
                  <a:gd name="T50" fmla="*/ 4580 w 5162"/>
                  <a:gd name="T51" fmla="*/ 3161 h 6277"/>
                  <a:gd name="T52" fmla="*/ 4717 w 5162"/>
                  <a:gd name="T53" fmla="*/ 2979 h 6277"/>
                  <a:gd name="T54" fmla="*/ 4854 w 5162"/>
                  <a:gd name="T55" fmla="*/ 2797 h 6277"/>
                  <a:gd name="T56" fmla="*/ 4991 w 5162"/>
                  <a:gd name="T57" fmla="*/ 2617 h 6277"/>
                  <a:gd name="T58" fmla="*/ 5129 w 5162"/>
                  <a:gd name="T59" fmla="*/ 2435 h 6277"/>
                  <a:gd name="T60" fmla="*/ 5067 w 5162"/>
                  <a:gd name="T61" fmla="*/ 2241 h 6277"/>
                  <a:gd name="T62" fmla="*/ 4975 w 5162"/>
                  <a:gd name="T63" fmla="*/ 2033 h 6277"/>
                  <a:gd name="T64" fmla="*/ 4883 w 5162"/>
                  <a:gd name="T65" fmla="*/ 1827 h 6277"/>
                  <a:gd name="T66" fmla="*/ 4790 w 5162"/>
                  <a:gd name="T67" fmla="*/ 1619 h 6277"/>
                  <a:gd name="T68" fmla="*/ 4698 w 5162"/>
                  <a:gd name="T69" fmla="*/ 1411 h 6277"/>
                  <a:gd name="T70" fmla="*/ 4606 w 5162"/>
                  <a:gd name="T71" fmla="*/ 1205 h 6277"/>
                  <a:gd name="T72" fmla="*/ 4514 w 5162"/>
                  <a:gd name="T73" fmla="*/ 997 h 6277"/>
                  <a:gd name="T74" fmla="*/ 4422 w 5162"/>
                  <a:gd name="T75" fmla="*/ 789 h 6277"/>
                  <a:gd name="T76" fmla="*/ 4329 w 5162"/>
                  <a:gd name="T77" fmla="*/ 581 h 6277"/>
                  <a:gd name="T78" fmla="*/ 4261 w 5162"/>
                  <a:gd name="T79" fmla="*/ 383 h 6277"/>
                  <a:gd name="T80" fmla="*/ 4046 w 5162"/>
                  <a:gd name="T81" fmla="*/ 361 h 6277"/>
                  <a:gd name="T82" fmla="*/ 3819 w 5162"/>
                  <a:gd name="T83" fmla="*/ 338 h 6277"/>
                  <a:gd name="T84" fmla="*/ 3594 w 5162"/>
                  <a:gd name="T85" fmla="*/ 314 h 6277"/>
                  <a:gd name="T86" fmla="*/ 3367 w 5162"/>
                  <a:gd name="T87" fmla="*/ 293 h 6277"/>
                  <a:gd name="T88" fmla="*/ 3142 w 5162"/>
                  <a:gd name="T89" fmla="*/ 269 h 6277"/>
                  <a:gd name="T90" fmla="*/ 2915 w 5162"/>
                  <a:gd name="T91" fmla="*/ 248 h 6277"/>
                  <a:gd name="T92" fmla="*/ 2691 w 5162"/>
                  <a:gd name="T93" fmla="*/ 224 h 6277"/>
                  <a:gd name="T94" fmla="*/ 2464 w 5162"/>
                  <a:gd name="T95" fmla="*/ 201 h 6277"/>
                  <a:gd name="T96" fmla="*/ 2239 w 5162"/>
                  <a:gd name="T97" fmla="*/ 179 h 6277"/>
                  <a:gd name="T98" fmla="*/ 2012 w 5162"/>
                  <a:gd name="T99" fmla="*/ 156 h 6277"/>
                  <a:gd name="T100" fmla="*/ 1785 w 5162"/>
                  <a:gd name="T101" fmla="*/ 134 h 6277"/>
                  <a:gd name="T102" fmla="*/ 1561 w 5162"/>
                  <a:gd name="T103" fmla="*/ 111 h 6277"/>
                  <a:gd name="T104" fmla="*/ 1334 w 5162"/>
                  <a:gd name="T105" fmla="*/ 87 h 6277"/>
                  <a:gd name="T106" fmla="*/ 1109 w 5162"/>
                  <a:gd name="T107" fmla="*/ 66 h 6277"/>
                  <a:gd name="T108" fmla="*/ 882 w 5162"/>
                  <a:gd name="T109" fmla="*/ 42 h 6277"/>
                  <a:gd name="T110" fmla="*/ 657 w 5162"/>
                  <a:gd name="T111" fmla="*/ 19 h 6277"/>
                  <a:gd name="T112" fmla="*/ 435 w 5162"/>
                  <a:gd name="T113" fmla="*/ 26 h 6277"/>
                  <a:gd name="T114" fmla="*/ 364 w 5162"/>
                  <a:gd name="T115" fmla="*/ 241 h 6277"/>
                  <a:gd name="T116" fmla="*/ 293 w 5162"/>
                  <a:gd name="T117" fmla="*/ 458 h 6277"/>
                  <a:gd name="T118" fmla="*/ 222 w 5162"/>
                  <a:gd name="T119" fmla="*/ 674 h 6277"/>
                  <a:gd name="T120" fmla="*/ 154 w 5162"/>
                  <a:gd name="T121" fmla="*/ 889 h 6277"/>
                  <a:gd name="T122" fmla="*/ 83 w 5162"/>
                  <a:gd name="T123" fmla="*/ 1104 h 6277"/>
                  <a:gd name="T124" fmla="*/ 12 w 5162"/>
                  <a:gd name="T125" fmla="*/ 1319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62" h="6277">
                    <a:moveTo>
                      <a:pt x="1698" y="5641"/>
                    </a:moveTo>
                    <a:lnTo>
                      <a:pt x="1662" y="5631"/>
                    </a:lnTo>
                    <a:lnTo>
                      <a:pt x="1658" y="5650"/>
                    </a:lnTo>
                    <a:lnTo>
                      <a:pt x="1693" y="5660"/>
                    </a:lnTo>
                    <a:lnTo>
                      <a:pt x="1698" y="5641"/>
                    </a:lnTo>
                    <a:moveTo>
                      <a:pt x="1771" y="5662"/>
                    </a:moveTo>
                    <a:lnTo>
                      <a:pt x="1736" y="5650"/>
                    </a:lnTo>
                    <a:lnTo>
                      <a:pt x="1731" y="5669"/>
                    </a:lnTo>
                    <a:lnTo>
                      <a:pt x="1766" y="5679"/>
                    </a:lnTo>
                    <a:lnTo>
                      <a:pt x="1771" y="5662"/>
                    </a:lnTo>
                    <a:moveTo>
                      <a:pt x="1844" y="5681"/>
                    </a:moveTo>
                    <a:lnTo>
                      <a:pt x="1809" y="5672"/>
                    </a:lnTo>
                    <a:lnTo>
                      <a:pt x="1804" y="5688"/>
                    </a:lnTo>
                    <a:lnTo>
                      <a:pt x="1840" y="5700"/>
                    </a:lnTo>
                    <a:lnTo>
                      <a:pt x="1844" y="5681"/>
                    </a:lnTo>
                    <a:moveTo>
                      <a:pt x="1918" y="5700"/>
                    </a:moveTo>
                    <a:lnTo>
                      <a:pt x="1882" y="5690"/>
                    </a:lnTo>
                    <a:lnTo>
                      <a:pt x="1878" y="5709"/>
                    </a:lnTo>
                    <a:lnTo>
                      <a:pt x="1913" y="5719"/>
                    </a:lnTo>
                    <a:lnTo>
                      <a:pt x="1918" y="5700"/>
                    </a:lnTo>
                    <a:moveTo>
                      <a:pt x="1991" y="5721"/>
                    </a:moveTo>
                    <a:lnTo>
                      <a:pt x="1956" y="5712"/>
                    </a:lnTo>
                    <a:lnTo>
                      <a:pt x="1948" y="5728"/>
                    </a:lnTo>
                    <a:lnTo>
                      <a:pt x="1986" y="5740"/>
                    </a:lnTo>
                    <a:lnTo>
                      <a:pt x="1991" y="5721"/>
                    </a:lnTo>
                    <a:moveTo>
                      <a:pt x="2064" y="5740"/>
                    </a:moveTo>
                    <a:lnTo>
                      <a:pt x="2026" y="5731"/>
                    </a:lnTo>
                    <a:lnTo>
                      <a:pt x="2022" y="5750"/>
                    </a:lnTo>
                    <a:lnTo>
                      <a:pt x="2060" y="5759"/>
                    </a:lnTo>
                    <a:lnTo>
                      <a:pt x="2064" y="5740"/>
                    </a:lnTo>
                    <a:moveTo>
                      <a:pt x="2138" y="5761"/>
                    </a:moveTo>
                    <a:lnTo>
                      <a:pt x="2100" y="5750"/>
                    </a:lnTo>
                    <a:lnTo>
                      <a:pt x="2095" y="5768"/>
                    </a:lnTo>
                    <a:lnTo>
                      <a:pt x="2133" y="5778"/>
                    </a:lnTo>
                    <a:lnTo>
                      <a:pt x="2138" y="5761"/>
                    </a:lnTo>
                    <a:moveTo>
                      <a:pt x="2211" y="5780"/>
                    </a:moveTo>
                    <a:lnTo>
                      <a:pt x="2173" y="5771"/>
                    </a:lnTo>
                    <a:lnTo>
                      <a:pt x="2168" y="5790"/>
                    </a:lnTo>
                    <a:lnTo>
                      <a:pt x="2204" y="5799"/>
                    </a:lnTo>
                    <a:lnTo>
                      <a:pt x="2211" y="5780"/>
                    </a:lnTo>
                    <a:moveTo>
                      <a:pt x="2282" y="5799"/>
                    </a:moveTo>
                    <a:lnTo>
                      <a:pt x="2246" y="5790"/>
                    </a:lnTo>
                    <a:lnTo>
                      <a:pt x="2242" y="5809"/>
                    </a:lnTo>
                    <a:lnTo>
                      <a:pt x="2277" y="5818"/>
                    </a:lnTo>
                    <a:lnTo>
                      <a:pt x="2282" y="5799"/>
                    </a:lnTo>
                    <a:moveTo>
                      <a:pt x="2355" y="5820"/>
                    </a:moveTo>
                    <a:lnTo>
                      <a:pt x="2320" y="5811"/>
                    </a:lnTo>
                    <a:lnTo>
                      <a:pt x="2315" y="5828"/>
                    </a:lnTo>
                    <a:lnTo>
                      <a:pt x="2350" y="5839"/>
                    </a:lnTo>
                    <a:lnTo>
                      <a:pt x="2355" y="5820"/>
                    </a:lnTo>
                    <a:moveTo>
                      <a:pt x="2428" y="5839"/>
                    </a:moveTo>
                    <a:lnTo>
                      <a:pt x="2393" y="5830"/>
                    </a:lnTo>
                    <a:lnTo>
                      <a:pt x="2388" y="5849"/>
                    </a:lnTo>
                    <a:lnTo>
                      <a:pt x="2424" y="5858"/>
                    </a:lnTo>
                    <a:lnTo>
                      <a:pt x="2428" y="5839"/>
                    </a:lnTo>
                    <a:moveTo>
                      <a:pt x="2502" y="5861"/>
                    </a:moveTo>
                    <a:lnTo>
                      <a:pt x="2466" y="5851"/>
                    </a:lnTo>
                    <a:lnTo>
                      <a:pt x="2462" y="5868"/>
                    </a:lnTo>
                    <a:lnTo>
                      <a:pt x="2497" y="5877"/>
                    </a:lnTo>
                    <a:lnTo>
                      <a:pt x="2502" y="5861"/>
                    </a:lnTo>
                    <a:moveTo>
                      <a:pt x="2575" y="5880"/>
                    </a:moveTo>
                    <a:lnTo>
                      <a:pt x="2537" y="5870"/>
                    </a:lnTo>
                    <a:lnTo>
                      <a:pt x="2532" y="5889"/>
                    </a:lnTo>
                    <a:lnTo>
                      <a:pt x="2570" y="5899"/>
                    </a:lnTo>
                    <a:lnTo>
                      <a:pt x="2575" y="5880"/>
                    </a:lnTo>
                    <a:moveTo>
                      <a:pt x="2648" y="5901"/>
                    </a:moveTo>
                    <a:lnTo>
                      <a:pt x="2610" y="5889"/>
                    </a:lnTo>
                    <a:lnTo>
                      <a:pt x="2606" y="5908"/>
                    </a:lnTo>
                    <a:lnTo>
                      <a:pt x="2644" y="5917"/>
                    </a:lnTo>
                    <a:lnTo>
                      <a:pt x="2648" y="5901"/>
                    </a:lnTo>
                    <a:moveTo>
                      <a:pt x="2722" y="5920"/>
                    </a:moveTo>
                    <a:lnTo>
                      <a:pt x="2684" y="5910"/>
                    </a:lnTo>
                    <a:lnTo>
                      <a:pt x="2679" y="5929"/>
                    </a:lnTo>
                    <a:lnTo>
                      <a:pt x="2717" y="5939"/>
                    </a:lnTo>
                    <a:lnTo>
                      <a:pt x="2722" y="5920"/>
                    </a:lnTo>
                    <a:moveTo>
                      <a:pt x="2795" y="5939"/>
                    </a:moveTo>
                    <a:lnTo>
                      <a:pt x="2757" y="5929"/>
                    </a:lnTo>
                    <a:lnTo>
                      <a:pt x="2752" y="5948"/>
                    </a:lnTo>
                    <a:lnTo>
                      <a:pt x="2788" y="5958"/>
                    </a:lnTo>
                    <a:lnTo>
                      <a:pt x="2795" y="5939"/>
                    </a:lnTo>
                    <a:moveTo>
                      <a:pt x="2866" y="5960"/>
                    </a:moveTo>
                    <a:lnTo>
                      <a:pt x="2830" y="5951"/>
                    </a:lnTo>
                    <a:lnTo>
                      <a:pt x="2826" y="5967"/>
                    </a:lnTo>
                    <a:lnTo>
                      <a:pt x="2861" y="5979"/>
                    </a:lnTo>
                    <a:lnTo>
                      <a:pt x="2866" y="5960"/>
                    </a:lnTo>
                    <a:moveTo>
                      <a:pt x="2939" y="5979"/>
                    </a:moveTo>
                    <a:lnTo>
                      <a:pt x="2904" y="5969"/>
                    </a:lnTo>
                    <a:lnTo>
                      <a:pt x="2899" y="5988"/>
                    </a:lnTo>
                    <a:lnTo>
                      <a:pt x="2934" y="5998"/>
                    </a:lnTo>
                    <a:lnTo>
                      <a:pt x="2939" y="5979"/>
                    </a:lnTo>
                    <a:moveTo>
                      <a:pt x="3012" y="6000"/>
                    </a:moveTo>
                    <a:lnTo>
                      <a:pt x="2977" y="5988"/>
                    </a:lnTo>
                    <a:lnTo>
                      <a:pt x="2972" y="6007"/>
                    </a:lnTo>
                    <a:lnTo>
                      <a:pt x="3008" y="6017"/>
                    </a:lnTo>
                    <a:lnTo>
                      <a:pt x="3012" y="6000"/>
                    </a:lnTo>
                    <a:moveTo>
                      <a:pt x="3086" y="6019"/>
                    </a:moveTo>
                    <a:lnTo>
                      <a:pt x="3050" y="6010"/>
                    </a:lnTo>
                    <a:lnTo>
                      <a:pt x="3043" y="6029"/>
                    </a:lnTo>
                    <a:lnTo>
                      <a:pt x="3081" y="6038"/>
                    </a:lnTo>
                    <a:lnTo>
                      <a:pt x="3086" y="6019"/>
                    </a:lnTo>
                    <a:moveTo>
                      <a:pt x="3159" y="6040"/>
                    </a:moveTo>
                    <a:lnTo>
                      <a:pt x="3121" y="6029"/>
                    </a:lnTo>
                    <a:lnTo>
                      <a:pt x="3116" y="6047"/>
                    </a:lnTo>
                    <a:lnTo>
                      <a:pt x="3154" y="6057"/>
                    </a:lnTo>
                    <a:lnTo>
                      <a:pt x="3159" y="6040"/>
                    </a:lnTo>
                    <a:moveTo>
                      <a:pt x="3232" y="6059"/>
                    </a:moveTo>
                    <a:lnTo>
                      <a:pt x="3194" y="6050"/>
                    </a:lnTo>
                    <a:lnTo>
                      <a:pt x="3190" y="6066"/>
                    </a:lnTo>
                    <a:lnTo>
                      <a:pt x="3228" y="6078"/>
                    </a:lnTo>
                    <a:lnTo>
                      <a:pt x="3232" y="6059"/>
                    </a:lnTo>
                    <a:moveTo>
                      <a:pt x="3306" y="6078"/>
                    </a:moveTo>
                    <a:lnTo>
                      <a:pt x="3268" y="6069"/>
                    </a:lnTo>
                    <a:lnTo>
                      <a:pt x="3263" y="6088"/>
                    </a:lnTo>
                    <a:lnTo>
                      <a:pt x="3301" y="6097"/>
                    </a:lnTo>
                    <a:lnTo>
                      <a:pt x="3306" y="6078"/>
                    </a:lnTo>
                    <a:moveTo>
                      <a:pt x="3379" y="6099"/>
                    </a:moveTo>
                    <a:lnTo>
                      <a:pt x="3341" y="6090"/>
                    </a:lnTo>
                    <a:lnTo>
                      <a:pt x="3336" y="6107"/>
                    </a:lnTo>
                    <a:lnTo>
                      <a:pt x="3372" y="6116"/>
                    </a:lnTo>
                    <a:lnTo>
                      <a:pt x="3379" y="6099"/>
                    </a:lnTo>
                    <a:moveTo>
                      <a:pt x="3450" y="6118"/>
                    </a:moveTo>
                    <a:lnTo>
                      <a:pt x="3414" y="6109"/>
                    </a:lnTo>
                    <a:lnTo>
                      <a:pt x="3410" y="6128"/>
                    </a:lnTo>
                    <a:lnTo>
                      <a:pt x="3445" y="6137"/>
                    </a:lnTo>
                    <a:lnTo>
                      <a:pt x="3450" y="6118"/>
                    </a:lnTo>
                    <a:moveTo>
                      <a:pt x="3523" y="6140"/>
                    </a:moveTo>
                    <a:lnTo>
                      <a:pt x="3488" y="6128"/>
                    </a:lnTo>
                    <a:lnTo>
                      <a:pt x="3483" y="6147"/>
                    </a:lnTo>
                    <a:lnTo>
                      <a:pt x="3518" y="6156"/>
                    </a:lnTo>
                    <a:lnTo>
                      <a:pt x="3523" y="6140"/>
                    </a:lnTo>
                    <a:moveTo>
                      <a:pt x="3596" y="6159"/>
                    </a:moveTo>
                    <a:lnTo>
                      <a:pt x="3561" y="6149"/>
                    </a:lnTo>
                    <a:lnTo>
                      <a:pt x="3556" y="6168"/>
                    </a:lnTo>
                    <a:lnTo>
                      <a:pt x="3592" y="6177"/>
                    </a:lnTo>
                    <a:lnTo>
                      <a:pt x="3596" y="6159"/>
                    </a:lnTo>
                    <a:moveTo>
                      <a:pt x="3670" y="6177"/>
                    </a:moveTo>
                    <a:lnTo>
                      <a:pt x="3634" y="6168"/>
                    </a:lnTo>
                    <a:lnTo>
                      <a:pt x="3627" y="6187"/>
                    </a:lnTo>
                    <a:lnTo>
                      <a:pt x="3665" y="6196"/>
                    </a:lnTo>
                    <a:lnTo>
                      <a:pt x="3670" y="6177"/>
                    </a:lnTo>
                    <a:moveTo>
                      <a:pt x="3743" y="6199"/>
                    </a:moveTo>
                    <a:lnTo>
                      <a:pt x="3705" y="6189"/>
                    </a:lnTo>
                    <a:lnTo>
                      <a:pt x="3700" y="6206"/>
                    </a:lnTo>
                    <a:lnTo>
                      <a:pt x="3738" y="6218"/>
                    </a:lnTo>
                    <a:lnTo>
                      <a:pt x="3743" y="6199"/>
                    </a:lnTo>
                    <a:moveTo>
                      <a:pt x="3816" y="6218"/>
                    </a:moveTo>
                    <a:lnTo>
                      <a:pt x="3778" y="6208"/>
                    </a:lnTo>
                    <a:lnTo>
                      <a:pt x="3774" y="6227"/>
                    </a:lnTo>
                    <a:lnTo>
                      <a:pt x="3812" y="6237"/>
                    </a:lnTo>
                    <a:lnTo>
                      <a:pt x="3816" y="6218"/>
                    </a:lnTo>
                    <a:moveTo>
                      <a:pt x="3890" y="6239"/>
                    </a:moveTo>
                    <a:lnTo>
                      <a:pt x="3852" y="6227"/>
                    </a:lnTo>
                    <a:lnTo>
                      <a:pt x="3847" y="6246"/>
                    </a:lnTo>
                    <a:lnTo>
                      <a:pt x="3885" y="6256"/>
                    </a:lnTo>
                    <a:lnTo>
                      <a:pt x="3890" y="6239"/>
                    </a:lnTo>
                    <a:moveTo>
                      <a:pt x="3935" y="6253"/>
                    </a:moveTo>
                    <a:lnTo>
                      <a:pt x="3937" y="6265"/>
                    </a:lnTo>
                    <a:lnTo>
                      <a:pt x="3946" y="6265"/>
                    </a:lnTo>
                    <a:lnTo>
                      <a:pt x="3949" y="6256"/>
                    </a:lnTo>
                    <a:lnTo>
                      <a:pt x="3925" y="6248"/>
                    </a:lnTo>
                    <a:lnTo>
                      <a:pt x="3920" y="6267"/>
                    </a:lnTo>
                    <a:lnTo>
                      <a:pt x="3958" y="6277"/>
                    </a:lnTo>
                    <a:lnTo>
                      <a:pt x="3953" y="6251"/>
                    </a:lnTo>
                    <a:lnTo>
                      <a:pt x="3935" y="6253"/>
                    </a:lnTo>
                    <a:lnTo>
                      <a:pt x="3935" y="6253"/>
                    </a:lnTo>
                    <a:moveTo>
                      <a:pt x="3925" y="6177"/>
                    </a:moveTo>
                    <a:lnTo>
                      <a:pt x="3930" y="6215"/>
                    </a:lnTo>
                    <a:lnTo>
                      <a:pt x="3949" y="6213"/>
                    </a:lnTo>
                    <a:lnTo>
                      <a:pt x="3944" y="6175"/>
                    </a:lnTo>
                    <a:lnTo>
                      <a:pt x="3925" y="6177"/>
                    </a:lnTo>
                    <a:moveTo>
                      <a:pt x="3916" y="6102"/>
                    </a:moveTo>
                    <a:lnTo>
                      <a:pt x="3920" y="6140"/>
                    </a:lnTo>
                    <a:lnTo>
                      <a:pt x="3939" y="6137"/>
                    </a:lnTo>
                    <a:lnTo>
                      <a:pt x="3935" y="6099"/>
                    </a:lnTo>
                    <a:lnTo>
                      <a:pt x="3916" y="6102"/>
                    </a:lnTo>
                    <a:moveTo>
                      <a:pt x="3906" y="6026"/>
                    </a:moveTo>
                    <a:lnTo>
                      <a:pt x="3911" y="6064"/>
                    </a:lnTo>
                    <a:lnTo>
                      <a:pt x="3930" y="6062"/>
                    </a:lnTo>
                    <a:lnTo>
                      <a:pt x="3923" y="6024"/>
                    </a:lnTo>
                    <a:lnTo>
                      <a:pt x="3906" y="6026"/>
                    </a:lnTo>
                    <a:moveTo>
                      <a:pt x="3894" y="5953"/>
                    </a:moveTo>
                    <a:lnTo>
                      <a:pt x="3899" y="5991"/>
                    </a:lnTo>
                    <a:lnTo>
                      <a:pt x="3918" y="5988"/>
                    </a:lnTo>
                    <a:lnTo>
                      <a:pt x="3913" y="5951"/>
                    </a:lnTo>
                    <a:lnTo>
                      <a:pt x="3894" y="5953"/>
                    </a:lnTo>
                    <a:moveTo>
                      <a:pt x="3885" y="5877"/>
                    </a:moveTo>
                    <a:lnTo>
                      <a:pt x="3890" y="5915"/>
                    </a:lnTo>
                    <a:lnTo>
                      <a:pt x="3909" y="5913"/>
                    </a:lnTo>
                    <a:lnTo>
                      <a:pt x="3904" y="5875"/>
                    </a:lnTo>
                    <a:lnTo>
                      <a:pt x="3885" y="5877"/>
                    </a:lnTo>
                    <a:moveTo>
                      <a:pt x="3875" y="5802"/>
                    </a:moveTo>
                    <a:lnTo>
                      <a:pt x="3880" y="5839"/>
                    </a:lnTo>
                    <a:lnTo>
                      <a:pt x="3899" y="5837"/>
                    </a:lnTo>
                    <a:lnTo>
                      <a:pt x="3894" y="5799"/>
                    </a:lnTo>
                    <a:lnTo>
                      <a:pt x="3875" y="5802"/>
                    </a:lnTo>
                    <a:moveTo>
                      <a:pt x="3864" y="5728"/>
                    </a:moveTo>
                    <a:lnTo>
                      <a:pt x="3871" y="5764"/>
                    </a:lnTo>
                    <a:lnTo>
                      <a:pt x="3887" y="5761"/>
                    </a:lnTo>
                    <a:lnTo>
                      <a:pt x="3883" y="5726"/>
                    </a:lnTo>
                    <a:lnTo>
                      <a:pt x="3864" y="5728"/>
                    </a:lnTo>
                    <a:moveTo>
                      <a:pt x="3854" y="5653"/>
                    </a:moveTo>
                    <a:lnTo>
                      <a:pt x="3859" y="5690"/>
                    </a:lnTo>
                    <a:lnTo>
                      <a:pt x="3878" y="5688"/>
                    </a:lnTo>
                    <a:lnTo>
                      <a:pt x="3873" y="5650"/>
                    </a:lnTo>
                    <a:lnTo>
                      <a:pt x="3854" y="5653"/>
                    </a:lnTo>
                    <a:moveTo>
                      <a:pt x="3845" y="5577"/>
                    </a:moveTo>
                    <a:lnTo>
                      <a:pt x="3849" y="5615"/>
                    </a:lnTo>
                    <a:lnTo>
                      <a:pt x="3868" y="5612"/>
                    </a:lnTo>
                    <a:lnTo>
                      <a:pt x="3864" y="5575"/>
                    </a:lnTo>
                    <a:lnTo>
                      <a:pt x="3845" y="5577"/>
                    </a:lnTo>
                    <a:moveTo>
                      <a:pt x="3835" y="5501"/>
                    </a:moveTo>
                    <a:lnTo>
                      <a:pt x="3840" y="5539"/>
                    </a:lnTo>
                    <a:lnTo>
                      <a:pt x="3859" y="5537"/>
                    </a:lnTo>
                    <a:lnTo>
                      <a:pt x="3852" y="5499"/>
                    </a:lnTo>
                    <a:lnTo>
                      <a:pt x="3835" y="5501"/>
                    </a:lnTo>
                    <a:moveTo>
                      <a:pt x="3823" y="5428"/>
                    </a:moveTo>
                    <a:lnTo>
                      <a:pt x="3828" y="5466"/>
                    </a:lnTo>
                    <a:lnTo>
                      <a:pt x="3847" y="5463"/>
                    </a:lnTo>
                    <a:lnTo>
                      <a:pt x="3842" y="5426"/>
                    </a:lnTo>
                    <a:lnTo>
                      <a:pt x="3823" y="5428"/>
                    </a:lnTo>
                    <a:moveTo>
                      <a:pt x="3814" y="5352"/>
                    </a:moveTo>
                    <a:lnTo>
                      <a:pt x="3819" y="5390"/>
                    </a:lnTo>
                    <a:lnTo>
                      <a:pt x="3838" y="5388"/>
                    </a:lnTo>
                    <a:lnTo>
                      <a:pt x="3833" y="5350"/>
                    </a:lnTo>
                    <a:lnTo>
                      <a:pt x="3814" y="5352"/>
                    </a:lnTo>
                    <a:moveTo>
                      <a:pt x="3804" y="5277"/>
                    </a:moveTo>
                    <a:lnTo>
                      <a:pt x="3809" y="5315"/>
                    </a:lnTo>
                    <a:lnTo>
                      <a:pt x="3828" y="5312"/>
                    </a:lnTo>
                    <a:lnTo>
                      <a:pt x="3823" y="5274"/>
                    </a:lnTo>
                    <a:lnTo>
                      <a:pt x="3804" y="5277"/>
                    </a:lnTo>
                    <a:moveTo>
                      <a:pt x="3793" y="5203"/>
                    </a:moveTo>
                    <a:lnTo>
                      <a:pt x="3800" y="5239"/>
                    </a:lnTo>
                    <a:lnTo>
                      <a:pt x="3816" y="5237"/>
                    </a:lnTo>
                    <a:lnTo>
                      <a:pt x="3812" y="5201"/>
                    </a:lnTo>
                    <a:lnTo>
                      <a:pt x="3793" y="5203"/>
                    </a:lnTo>
                    <a:moveTo>
                      <a:pt x="3783" y="5128"/>
                    </a:moveTo>
                    <a:lnTo>
                      <a:pt x="3788" y="5166"/>
                    </a:lnTo>
                    <a:lnTo>
                      <a:pt x="3807" y="5163"/>
                    </a:lnTo>
                    <a:lnTo>
                      <a:pt x="3802" y="5125"/>
                    </a:lnTo>
                    <a:lnTo>
                      <a:pt x="3783" y="5128"/>
                    </a:lnTo>
                    <a:moveTo>
                      <a:pt x="3774" y="5052"/>
                    </a:moveTo>
                    <a:lnTo>
                      <a:pt x="3778" y="5090"/>
                    </a:lnTo>
                    <a:lnTo>
                      <a:pt x="3797" y="5088"/>
                    </a:lnTo>
                    <a:lnTo>
                      <a:pt x="3793" y="5050"/>
                    </a:lnTo>
                    <a:lnTo>
                      <a:pt x="3774" y="5052"/>
                    </a:lnTo>
                    <a:moveTo>
                      <a:pt x="3764" y="4976"/>
                    </a:moveTo>
                    <a:lnTo>
                      <a:pt x="3769" y="5014"/>
                    </a:lnTo>
                    <a:lnTo>
                      <a:pt x="3788" y="5012"/>
                    </a:lnTo>
                    <a:lnTo>
                      <a:pt x="3781" y="4974"/>
                    </a:lnTo>
                    <a:lnTo>
                      <a:pt x="3764" y="4976"/>
                    </a:lnTo>
                    <a:moveTo>
                      <a:pt x="3752" y="4903"/>
                    </a:moveTo>
                    <a:lnTo>
                      <a:pt x="3757" y="4941"/>
                    </a:lnTo>
                    <a:lnTo>
                      <a:pt x="3776" y="4939"/>
                    </a:lnTo>
                    <a:lnTo>
                      <a:pt x="3771" y="4901"/>
                    </a:lnTo>
                    <a:lnTo>
                      <a:pt x="3752" y="4903"/>
                    </a:lnTo>
                    <a:moveTo>
                      <a:pt x="3743" y="4828"/>
                    </a:moveTo>
                    <a:lnTo>
                      <a:pt x="3748" y="4865"/>
                    </a:lnTo>
                    <a:lnTo>
                      <a:pt x="3767" y="4863"/>
                    </a:lnTo>
                    <a:lnTo>
                      <a:pt x="3762" y="4825"/>
                    </a:lnTo>
                    <a:lnTo>
                      <a:pt x="3743" y="4828"/>
                    </a:lnTo>
                    <a:moveTo>
                      <a:pt x="3734" y="4752"/>
                    </a:moveTo>
                    <a:lnTo>
                      <a:pt x="3738" y="4790"/>
                    </a:lnTo>
                    <a:lnTo>
                      <a:pt x="3757" y="4787"/>
                    </a:lnTo>
                    <a:lnTo>
                      <a:pt x="3752" y="4749"/>
                    </a:lnTo>
                    <a:lnTo>
                      <a:pt x="3734" y="4752"/>
                    </a:lnTo>
                    <a:moveTo>
                      <a:pt x="3722" y="4679"/>
                    </a:moveTo>
                    <a:lnTo>
                      <a:pt x="3729" y="4716"/>
                    </a:lnTo>
                    <a:lnTo>
                      <a:pt x="3748" y="4712"/>
                    </a:lnTo>
                    <a:lnTo>
                      <a:pt x="3741" y="4676"/>
                    </a:lnTo>
                    <a:lnTo>
                      <a:pt x="3722" y="4679"/>
                    </a:lnTo>
                    <a:moveTo>
                      <a:pt x="3712" y="4603"/>
                    </a:moveTo>
                    <a:lnTo>
                      <a:pt x="3717" y="4641"/>
                    </a:lnTo>
                    <a:lnTo>
                      <a:pt x="3736" y="4638"/>
                    </a:lnTo>
                    <a:lnTo>
                      <a:pt x="3731" y="4601"/>
                    </a:lnTo>
                    <a:lnTo>
                      <a:pt x="3712" y="4603"/>
                    </a:lnTo>
                    <a:moveTo>
                      <a:pt x="3703" y="4527"/>
                    </a:moveTo>
                    <a:lnTo>
                      <a:pt x="3708" y="4565"/>
                    </a:lnTo>
                    <a:lnTo>
                      <a:pt x="3726" y="4563"/>
                    </a:lnTo>
                    <a:lnTo>
                      <a:pt x="3722" y="4525"/>
                    </a:lnTo>
                    <a:lnTo>
                      <a:pt x="3703" y="4527"/>
                    </a:lnTo>
                    <a:moveTo>
                      <a:pt x="3693" y="4454"/>
                    </a:moveTo>
                    <a:lnTo>
                      <a:pt x="3698" y="4489"/>
                    </a:lnTo>
                    <a:lnTo>
                      <a:pt x="3717" y="4487"/>
                    </a:lnTo>
                    <a:lnTo>
                      <a:pt x="3712" y="4449"/>
                    </a:lnTo>
                    <a:lnTo>
                      <a:pt x="3693" y="4454"/>
                    </a:lnTo>
                    <a:moveTo>
                      <a:pt x="3682" y="4378"/>
                    </a:moveTo>
                    <a:lnTo>
                      <a:pt x="3686" y="4416"/>
                    </a:lnTo>
                    <a:lnTo>
                      <a:pt x="3705" y="4414"/>
                    </a:lnTo>
                    <a:lnTo>
                      <a:pt x="3700" y="4376"/>
                    </a:lnTo>
                    <a:lnTo>
                      <a:pt x="3682" y="4378"/>
                    </a:lnTo>
                    <a:moveTo>
                      <a:pt x="3712" y="4307"/>
                    </a:moveTo>
                    <a:lnTo>
                      <a:pt x="3691" y="4336"/>
                    </a:lnTo>
                    <a:lnTo>
                      <a:pt x="3705" y="4348"/>
                    </a:lnTo>
                    <a:lnTo>
                      <a:pt x="3729" y="4317"/>
                    </a:lnTo>
                    <a:lnTo>
                      <a:pt x="3712" y="4307"/>
                    </a:lnTo>
                    <a:moveTo>
                      <a:pt x="3760" y="4246"/>
                    </a:moveTo>
                    <a:lnTo>
                      <a:pt x="3736" y="4277"/>
                    </a:lnTo>
                    <a:lnTo>
                      <a:pt x="3752" y="4288"/>
                    </a:lnTo>
                    <a:lnTo>
                      <a:pt x="3774" y="4258"/>
                    </a:lnTo>
                    <a:lnTo>
                      <a:pt x="3760" y="4246"/>
                    </a:lnTo>
                    <a:moveTo>
                      <a:pt x="3804" y="4184"/>
                    </a:moveTo>
                    <a:lnTo>
                      <a:pt x="3781" y="4215"/>
                    </a:lnTo>
                    <a:lnTo>
                      <a:pt x="3797" y="4227"/>
                    </a:lnTo>
                    <a:lnTo>
                      <a:pt x="3819" y="4196"/>
                    </a:lnTo>
                    <a:lnTo>
                      <a:pt x="3804" y="4184"/>
                    </a:lnTo>
                    <a:moveTo>
                      <a:pt x="3849" y="4125"/>
                    </a:moveTo>
                    <a:lnTo>
                      <a:pt x="3828" y="4156"/>
                    </a:lnTo>
                    <a:lnTo>
                      <a:pt x="3842" y="4168"/>
                    </a:lnTo>
                    <a:lnTo>
                      <a:pt x="3866" y="4137"/>
                    </a:lnTo>
                    <a:lnTo>
                      <a:pt x="3849" y="4125"/>
                    </a:lnTo>
                    <a:moveTo>
                      <a:pt x="3897" y="4064"/>
                    </a:moveTo>
                    <a:lnTo>
                      <a:pt x="3873" y="4095"/>
                    </a:lnTo>
                    <a:lnTo>
                      <a:pt x="3887" y="4106"/>
                    </a:lnTo>
                    <a:lnTo>
                      <a:pt x="3911" y="4076"/>
                    </a:lnTo>
                    <a:lnTo>
                      <a:pt x="3897" y="4064"/>
                    </a:lnTo>
                    <a:moveTo>
                      <a:pt x="3942" y="4005"/>
                    </a:moveTo>
                    <a:lnTo>
                      <a:pt x="3918" y="4035"/>
                    </a:lnTo>
                    <a:lnTo>
                      <a:pt x="3935" y="4045"/>
                    </a:lnTo>
                    <a:lnTo>
                      <a:pt x="3956" y="4017"/>
                    </a:lnTo>
                    <a:lnTo>
                      <a:pt x="3942" y="4005"/>
                    </a:lnTo>
                    <a:moveTo>
                      <a:pt x="3987" y="3943"/>
                    </a:moveTo>
                    <a:lnTo>
                      <a:pt x="3965" y="3974"/>
                    </a:lnTo>
                    <a:lnTo>
                      <a:pt x="3979" y="3986"/>
                    </a:lnTo>
                    <a:lnTo>
                      <a:pt x="4003" y="3955"/>
                    </a:lnTo>
                    <a:lnTo>
                      <a:pt x="3987" y="3943"/>
                    </a:lnTo>
                    <a:moveTo>
                      <a:pt x="4034" y="3884"/>
                    </a:moveTo>
                    <a:lnTo>
                      <a:pt x="4010" y="3915"/>
                    </a:lnTo>
                    <a:lnTo>
                      <a:pt x="4024" y="3924"/>
                    </a:lnTo>
                    <a:lnTo>
                      <a:pt x="4048" y="3896"/>
                    </a:lnTo>
                    <a:lnTo>
                      <a:pt x="4034" y="3884"/>
                    </a:lnTo>
                    <a:moveTo>
                      <a:pt x="4079" y="3823"/>
                    </a:moveTo>
                    <a:lnTo>
                      <a:pt x="4055" y="3853"/>
                    </a:lnTo>
                    <a:lnTo>
                      <a:pt x="4072" y="3865"/>
                    </a:lnTo>
                    <a:lnTo>
                      <a:pt x="4093" y="3835"/>
                    </a:lnTo>
                    <a:lnTo>
                      <a:pt x="4079" y="3823"/>
                    </a:lnTo>
                    <a:moveTo>
                      <a:pt x="4124" y="3764"/>
                    </a:moveTo>
                    <a:lnTo>
                      <a:pt x="4102" y="3794"/>
                    </a:lnTo>
                    <a:lnTo>
                      <a:pt x="4117" y="3804"/>
                    </a:lnTo>
                    <a:lnTo>
                      <a:pt x="4140" y="3775"/>
                    </a:lnTo>
                    <a:lnTo>
                      <a:pt x="4124" y="3764"/>
                    </a:lnTo>
                    <a:moveTo>
                      <a:pt x="4169" y="3702"/>
                    </a:moveTo>
                    <a:lnTo>
                      <a:pt x="4147" y="3733"/>
                    </a:lnTo>
                    <a:lnTo>
                      <a:pt x="4162" y="3745"/>
                    </a:lnTo>
                    <a:lnTo>
                      <a:pt x="4185" y="3714"/>
                    </a:lnTo>
                    <a:lnTo>
                      <a:pt x="4169" y="3702"/>
                    </a:lnTo>
                    <a:moveTo>
                      <a:pt x="4216" y="3643"/>
                    </a:moveTo>
                    <a:lnTo>
                      <a:pt x="4192" y="3674"/>
                    </a:lnTo>
                    <a:lnTo>
                      <a:pt x="4206" y="3683"/>
                    </a:lnTo>
                    <a:lnTo>
                      <a:pt x="4230" y="3655"/>
                    </a:lnTo>
                    <a:lnTo>
                      <a:pt x="4216" y="3643"/>
                    </a:lnTo>
                    <a:moveTo>
                      <a:pt x="4261" y="3582"/>
                    </a:moveTo>
                    <a:lnTo>
                      <a:pt x="4237" y="3612"/>
                    </a:lnTo>
                    <a:lnTo>
                      <a:pt x="4254" y="3624"/>
                    </a:lnTo>
                    <a:lnTo>
                      <a:pt x="4275" y="3593"/>
                    </a:lnTo>
                    <a:lnTo>
                      <a:pt x="4261" y="3582"/>
                    </a:lnTo>
                    <a:moveTo>
                      <a:pt x="4306" y="3522"/>
                    </a:moveTo>
                    <a:lnTo>
                      <a:pt x="4284" y="3551"/>
                    </a:lnTo>
                    <a:lnTo>
                      <a:pt x="4299" y="3563"/>
                    </a:lnTo>
                    <a:lnTo>
                      <a:pt x="4322" y="3534"/>
                    </a:lnTo>
                    <a:lnTo>
                      <a:pt x="4306" y="3522"/>
                    </a:lnTo>
                    <a:moveTo>
                      <a:pt x="4353" y="3461"/>
                    </a:moveTo>
                    <a:lnTo>
                      <a:pt x="4329" y="3492"/>
                    </a:lnTo>
                    <a:lnTo>
                      <a:pt x="4344" y="3504"/>
                    </a:lnTo>
                    <a:lnTo>
                      <a:pt x="4367" y="3473"/>
                    </a:lnTo>
                    <a:lnTo>
                      <a:pt x="4353" y="3461"/>
                    </a:lnTo>
                    <a:moveTo>
                      <a:pt x="4398" y="3402"/>
                    </a:moveTo>
                    <a:lnTo>
                      <a:pt x="4374" y="3430"/>
                    </a:lnTo>
                    <a:lnTo>
                      <a:pt x="4391" y="3442"/>
                    </a:lnTo>
                    <a:lnTo>
                      <a:pt x="4412" y="3411"/>
                    </a:lnTo>
                    <a:lnTo>
                      <a:pt x="4398" y="3402"/>
                    </a:lnTo>
                    <a:moveTo>
                      <a:pt x="4443" y="3340"/>
                    </a:moveTo>
                    <a:lnTo>
                      <a:pt x="4422" y="3371"/>
                    </a:lnTo>
                    <a:lnTo>
                      <a:pt x="4436" y="3383"/>
                    </a:lnTo>
                    <a:lnTo>
                      <a:pt x="4459" y="3352"/>
                    </a:lnTo>
                    <a:lnTo>
                      <a:pt x="4443" y="3340"/>
                    </a:lnTo>
                    <a:moveTo>
                      <a:pt x="4490" y="3281"/>
                    </a:moveTo>
                    <a:lnTo>
                      <a:pt x="4467" y="3310"/>
                    </a:lnTo>
                    <a:lnTo>
                      <a:pt x="4481" y="3321"/>
                    </a:lnTo>
                    <a:lnTo>
                      <a:pt x="4504" y="3291"/>
                    </a:lnTo>
                    <a:lnTo>
                      <a:pt x="4490" y="3281"/>
                    </a:lnTo>
                    <a:moveTo>
                      <a:pt x="4535" y="3220"/>
                    </a:moveTo>
                    <a:lnTo>
                      <a:pt x="4511" y="3251"/>
                    </a:lnTo>
                    <a:lnTo>
                      <a:pt x="4528" y="3262"/>
                    </a:lnTo>
                    <a:lnTo>
                      <a:pt x="4549" y="3232"/>
                    </a:lnTo>
                    <a:lnTo>
                      <a:pt x="4535" y="3220"/>
                    </a:lnTo>
                    <a:moveTo>
                      <a:pt x="4580" y="3161"/>
                    </a:moveTo>
                    <a:lnTo>
                      <a:pt x="4559" y="3189"/>
                    </a:lnTo>
                    <a:lnTo>
                      <a:pt x="4573" y="3201"/>
                    </a:lnTo>
                    <a:lnTo>
                      <a:pt x="4597" y="3170"/>
                    </a:lnTo>
                    <a:lnTo>
                      <a:pt x="4580" y="3161"/>
                    </a:lnTo>
                    <a:moveTo>
                      <a:pt x="4625" y="3099"/>
                    </a:moveTo>
                    <a:lnTo>
                      <a:pt x="4604" y="3130"/>
                    </a:lnTo>
                    <a:lnTo>
                      <a:pt x="4618" y="3142"/>
                    </a:lnTo>
                    <a:lnTo>
                      <a:pt x="4641" y="3111"/>
                    </a:lnTo>
                    <a:lnTo>
                      <a:pt x="4625" y="3099"/>
                    </a:lnTo>
                    <a:moveTo>
                      <a:pt x="4672" y="3038"/>
                    </a:moveTo>
                    <a:lnTo>
                      <a:pt x="4649" y="3069"/>
                    </a:lnTo>
                    <a:lnTo>
                      <a:pt x="4663" y="3080"/>
                    </a:lnTo>
                    <a:lnTo>
                      <a:pt x="4686" y="3050"/>
                    </a:lnTo>
                    <a:lnTo>
                      <a:pt x="4672" y="3038"/>
                    </a:lnTo>
                    <a:moveTo>
                      <a:pt x="4717" y="2979"/>
                    </a:moveTo>
                    <a:lnTo>
                      <a:pt x="4694" y="3009"/>
                    </a:lnTo>
                    <a:lnTo>
                      <a:pt x="4710" y="3021"/>
                    </a:lnTo>
                    <a:lnTo>
                      <a:pt x="4731" y="2990"/>
                    </a:lnTo>
                    <a:lnTo>
                      <a:pt x="4717" y="2979"/>
                    </a:lnTo>
                    <a:moveTo>
                      <a:pt x="4762" y="2917"/>
                    </a:moveTo>
                    <a:lnTo>
                      <a:pt x="4741" y="2948"/>
                    </a:lnTo>
                    <a:lnTo>
                      <a:pt x="4755" y="2960"/>
                    </a:lnTo>
                    <a:lnTo>
                      <a:pt x="4779" y="2929"/>
                    </a:lnTo>
                    <a:lnTo>
                      <a:pt x="4762" y="2917"/>
                    </a:lnTo>
                    <a:moveTo>
                      <a:pt x="4809" y="2858"/>
                    </a:moveTo>
                    <a:lnTo>
                      <a:pt x="4786" y="2889"/>
                    </a:lnTo>
                    <a:lnTo>
                      <a:pt x="4800" y="2901"/>
                    </a:lnTo>
                    <a:lnTo>
                      <a:pt x="4824" y="2870"/>
                    </a:lnTo>
                    <a:lnTo>
                      <a:pt x="4809" y="2858"/>
                    </a:lnTo>
                    <a:moveTo>
                      <a:pt x="4854" y="2797"/>
                    </a:moveTo>
                    <a:lnTo>
                      <a:pt x="4831" y="2827"/>
                    </a:lnTo>
                    <a:lnTo>
                      <a:pt x="4847" y="2839"/>
                    </a:lnTo>
                    <a:lnTo>
                      <a:pt x="4868" y="2808"/>
                    </a:lnTo>
                    <a:lnTo>
                      <a:pt x="4854" y="2797"/>
                    </a:lnTo>
                    <a:moveTo>
                      <a:pt x="4899" y="2738"/>
                    </a:moveTo>
                    <a:lnTo>
                      <a:pt x="4878" y="2768"/>
                    </a:lnTo>
                    <a:lnTo>
                      <a:pt x="4892" y="2778"/>
                    </a:lnTo>
                    <a:lnTo>
                      <a:pt x="4916" y="2749"/>
                    </a:lnTo>
                    <a:lnTo>
                      <a:pt x="4899" y="2738"/>
                    </a:lnTo>
                    <a:moveTo>
                      <a:pt x="4947" y="2676"/>
                    </a:moveTo>
                    <a:lnTo>
                      <a:pt x="4923" y="2707"/>
                    </a:lnTo>
                    <a:lnTo>
                      <a:pt x="4937" y="2719"/>
                    </a:lnTo>
                    <a:lnTo>
                      <a:pt x="4961" y="2688"/>
                    </a:lnTo>
                    <a:lnTo>
                      <a:pt x="4947" y="2676"/>
                    </a:lnTo>
                    <a:moveTo>
                      <a:pt x="4991" y="2617"/>
                    </a:moveTo>
                    <a:lnTo>
                      <a:pt x="4968" y="2648"/>
                    </a:lnTo>
                    <a:lnTo>
                      <a:pt x="4984" y="2657"/>
                    </a:lnTo>
                    <a:lnTo>
                      <a:pt x="5006" y="2629"/>
                    </a:lnTo>
                    <a:lnTo>
                      <a:pt x="4991" y="2617"/>
                    </a:lnTo>
                    <a:moveTo>
                      <a:pt x="5036" y="2555"/>
                    </a:moveTo>
                    <a:lnTo>
                      <a:pt x="5015" y="2586"/>
                    </a:lnTo>
                    <a:lnTo>
                      <a:pt x="5029" y="2598"/>
                    </a:lnTo>
                    <a:lnTo>
                      <a:pt x="5053" y="2567"/>
                    </a:lnTo>
                    <a:lnTo>
                      <a:pt x="5036" y="2555"/>
                    </a:lnTo>
                    <a:moveTo>
                      <a:pt x="5081" y="2496"/>
                    </a:moveTo>
                    <a:lnTo>
                      <a:pt x="5060" y="2527"/>
                    </a:lnTo>
                    <a:lnTo>
                      <a:pt x="5074" y="2537"/>
                    </a:lnTo>
                    <a:lnTo>
                      <a:pt x="5098" y="2508"/>
                    </a:lnTo>
                    <a:lnTo>
                      <a:pt x="5081" y="2496"/>
                    </a:lnTo>
                    <a:moveTo>
                      <a:pt x="5129" y="2435"/>
                    </a:moveTo>
                    <a:lnTo>
                      <a:pt x="5105" y="2466"/>
                    </a:lnTo>
                    <a:lnTo>
                      <a:pt x="5119" y="2477"/>
                    </a:lnTo>
                    <a:lnTo>
                      <a:pt x="5143" y="2447"/>
                    </a:lnTo>
                    <a:lnTo>
                      <a:pt x="5129" y="2435"/>
                    </a:lnTo>
                    <a:moveTo>
                      <a:pt x="5129" y="2381"/>
                    </a:moveTo>
                    <a:lnTo>
                      <a:pt x="5143" y="2414"/>
                    </a:lnTo>
                    <a:lnTo>
                      <a:pt x="5162" y="2407"/>
                    </a:lnTo>
                    <a:lnTo>
                      <a:pt x="5145" y="2371"/>
                    </a:lnTo>
                    <a:lnTo>
                      <a:pt x="5129" y="2381"/>
                    </a:lnTo>
                    <a:moveTo>
                      <a:pt x="5098" y="2310"/>
                    </a:moveTo>
                    <a:lnTo>
                      <a:pt x="5112" y="2345"/>
                    </a:lnTo>
                    <a:lnTo>
                      <a:pt x="5131" y="2338"/>
                    </a:lnTo>
                    <a:lnTo>
                      <a:pt x="5114" y="2302"/>
                    </a:lnTo>
                    <a:lnTo>
                      <a:pt x="5098" y="2310"/>
                    </a:lnTo>
                    <a:moveTo>
                      <a:pt x="5067" y="2241"/>
                    </a:moveTo>
                    <a:lnTo>
                      <a:pt x="5081" y="2276"/>
                    </a:lnTo>
                    <a:lnTo>
                      <a:pt x="5100" y="2267"/>
                    </a:lnTo>
                    <a:lnTo>
                      <a:pt x="5084" y="2234"/>
                    </a:lnTo>
                    <a:lnTo>
                      <a:pt x="5067" y="2241"/>
                    </a:lnTo>
                    <a:moveTo>
                      <a:pt x="5036" y="2172"/>
                    </a:moveTo>
                    <a:lnTo>
                      <a:pt x="5051" y="2206"/>
                    </a:lnTo>
                    <a:lnTo>
                      <a:pt x="5069" y="2198"/>
                    </a:lnTo>
                    <a:lnTo>
                      <a:pt x="5053" y="2165"/>
                    </a:lnTo>
                    <a:lnTo>
                      <a:pt x="5036" y="2172"/>
                    </a:lnTo>
                    <a:moveTo>
                      <a:pt x="5006" y="2104"/>
                    </a:moveTo>
                    <a:lnTo>
                      <a:pt x="5020" y="2137"/>
                    </a:lnTo>
                    <a:lnTo>
                      <a:pt x="5039" y="2130"/>
                    </a:lnTo>
                    <a:lnTo>
                      <a:pt x="5022" y="2094"/>
                    </a:lnTo>
                    <a:lnTo>
                      <a:pt x="5006" y="2104"/>
                    </a:lnTo>
                    <a:moveTo>
                      <a:pt x="4975" y="2033"/>
                    </a:moveTo>
                    <a:lnTo>
                      <a:pt x="4989" y="2068"/>
                    </a:lnTo>
                    <a:lnTo>
                      <a:pt x="5008" y="2061"/>
                    </a:lnTo>
                    <a:lnTo>
                      <a:pt x="4991" y="2026"/>
                    </a:lnTo>
                    <a:lnTo>
                      <a:pt x="4975" y="2033"/>
                    </a:lnTo>
                    <a:moveTo>
                      <a:pt x="4944" y="1964"/>
                    </a:moveTo>
                    <a:lnTo>
                      <a:pt x="4958" y="2000"/>
                    </a:lnTo>
                    <a:lnTo>
                      <a:pt x="4977" y="1993"/>
                    </a:lnTo>
                    <a:lnTo>
                      <a:pt x="4961" y="1957"/>
                    </a:lnTo>
                    <a:lnTo>
                      <a:pt x="4944" y="1964"/>
                    </a:lnTo>
                    <a:moveTo>
                      <a:pt x="4913" y="1896"/>
                    </a:moveTo>
                    <a:lnTo>
                      <a:pt x="4928" y="1931"/>
                    </a:lnTo>
                    <a:lnTo>
                      <a:pt x="4947" y="1922"/>
                    </a:lnTo>
                    <a:lnTo>
                      <a:pt x="4930" y="1889"/>
                    </a:lnTo>
                    <a:lnTo>
                      <a:pt x="4913" y="1896"/>
                    </a:lnTo>
                    <a:moveTo>
                      <a:pt x="4883" y="1827"/>
                    </a:moveTo>
                    <a:lnTo>
                      <a:pt x="4897" y="1860"/>
                    </a:lnTo>
                    <a:lnTo>
                      <a:pt x="4916" y="1853"/>
                    </a:lnTo>
                    <a:lnTo>
                      <a:pt x="4899" y="1818"/>
                    </a:lnTo>
                    <a:lnTo>
                      <a:pt x="4883" y="1827"/>
                    </a:lnTo>
                    <a:moveTo>
                      <a:pt x="4852" y="1756"/>
                    </a:moveTo>
                    <a:lnTo>
                      <a:pt x="4866" y="1792"/>
                    </a:lnTo>
                    <a:lnTo>
                      <a:pt x="4885" y="1785"/>
                    </a:lnTo>
                    <a:lnTo>
                      <a:pt x="4868" y="1749"/>
                    </a:lnTo>
                    <a:lnTo>
                      <a:pt x="4852" y="1756"/>
                    </a:lnTo>
                    <a:moveTo>
                      <a:pt x="4821" y="1688"/>
                    </a:moveTo>
                    <a:lnTo>
                      <a:pt x="4835" y="1723"/>
                    </a:lnTo>
                    <a:lnTo>
                      <a:pt x="4854" y="1716"/>
                    </a:lnTo>
                    <a:lnTo>
                      <a:pt x="4838" y="1681"/>
                    </a:lnTo>
                    <a:lnTo>
                      <a:pt x="4821" y="1688"/>
                    </a:lnTo>
                    <a:moveTo>
                      <a:pt x="4790" y="1619"/>
                    </a:moveTo>
                    <a:lnTo>
                      <a:pt x="4805" y="1655"/>
                    </a:lnTo>
                    <a:lnTo>
                      <a:pt x="4824" y="1645"/>
                    </a:lnTo>
                    <a:lnTo>
                      <a:pt x="4807" y="1612"/>
                    </a:lnTo>
                    <a:lnTo>
                      <a:pt x="4790" y="1619"/>
                    </a:lnTo>
                    <a:moveTo>
                      <a:pt x="4760" y="1551"/>
                    </a:moveTo>
                    <a:lnTo>
                      <a:pt x="4774" y="1584"/>
                    </a:lnTo>
                    <a:lnTo>
                      <a:pt x="4793" y="1577"/>
                    </a:lnTo>
                    <a:lnTo>
                      <a:pt x="4776" y="1541"/>
                    </a:lnTo>
                    <a:lnTo>
                      <a:pt x="4760" y="1551"/>
                    </a:lnTo>
                    <a:moveTo>
                      <a:pt x="4729" y="1480"/>
                    </a:moveTo>
                    <a:lnTo>
                      <a:pt x="4743" y="1515"/>
                    </a:lnTo>
                    <a:lnTo>
                      <a:pt x="4762" y="1508"/>
                    </a:lnTo>
                    <a:lnTo>
                      <a:pt x="4746" y="1473"/>
                    </a:lnTo>
                    <a:lnTo>
                      <a:pt x="4729" y="1480"/>
                    </a:lnTo>
                    <a:moveTo>
                      <a:pt x="4698" y="1411"/>
                    </a:moveTo>
                    <a:lnTo>
                      <a:pt x="4712" y="1447"/>
                    </a:lnTo>
                    <a:lnTo>
                      <a:pt x="4731" y="1440"/>
                    </a:lnTo>
                    <a:lnTo>
                      <a:pt x="4715" y="1404"/>
                    </a:lnTo>
                    <a:lnTo>
                      <a:pt x="4698" y="1411"/>
                    </a:lnTo>
                    <a:moveTo>
                      <a:pt x="4668" y="1343"/>
                    </a:moveTo>
                    <a:lnTo>
                      <a:pt x="4682" y="1378"/>
                    </a:lnTo>
                    <a:lnTo>
                      <a:pt x="4701" y="1369"/>
                    </a:lnTo>
                    <a:lnTo>
                      <a:pt x="4684" y="1336"/>
                    </a:lnTo>
                    <a:lnTo>
                      <a:pt x="4668" y="1343"/>
                    </a:lnTo>
                    <a:moveTo>
                      <a:pt x="4637" y="1274"/>
                    </a:moveTo>
                    <a:lnTo>
                      <a:pt x="4651" y="1307"/>
                    </a:lnTo>
                    <a:lnTo>
                      <a:pt x="4670" y="1300"/>
                    </a:lnTo>
                    <a:lnTo>
                      <a:pt x="4653" y="1267"/>
                    </a:lnTo>
                    <a:lnTo>
                      <a:pt x="4637" y="1274"/>
                    </a:lnTo>
                    <a:moveTo>
                      <a:pt x="4606" y="1205"/>
                    </a:moveTo>
                    <a:lnTo>
                      <a:pt x="4620" y="1239"/>
                    </a:lnTo>
                    <a:lnTo>
                      <a:pt x="4639" y="1231"/>
                    </a:lnTo>
                    <a:lnTo>
                      <a:pt x="4623" y="1196"/>
                    </a:lnTo>
                    <a:lnTo>
                      <a:pt x="4606" y="1205"/>
                    </a:lnTo>
                    <a:moveTo>
                      <a:pt x="4575" y="1135"/>
                    </a:moveTo>
                    <a:lnTo>
                      <a:pt x="4589" y="1170"/>
                    </a:lnTo>
                    <a:lnTo>
                      <a:pt x="4608" y="1163"/>
                    </a:lnTo>
                    <a:lnTo>
                      <a:pt x="4592" y="1127"/>
                    </a:lnTo>
                    <a:lnTo>
                      <a:pt x="4575" y="1135"/>
                    </a:lnTo>
                    <a:moveTo>
                      <a:pt x="4545" y="1066"/>
                    </a:moveTo>
                    <a:lnTo>
                      <a:pt x="4559" y="1101"/>
                    </a:lnTo>
                    <a:lnTo>
                      <a:pt x="4578" y="1092"/>
                    </a:lnTo>
                    <a:lnTo>
                      <a:pt x="4561" y="1059"/>
                    </a:lnTo>
                    <a:lnTo>
                      <a:pt x="4545" y="1066"/>
                    </a:lnTo>
                    <a:moveTo>
                      <a:pt x="4514" y="997"/>
                    </a:moveTo>
                    <a:lnTo>
                      <a:pt x="4528" y="1031"/>
                    </a:lnTo>
                    <a:lnTo>
                      <a:pt x="4547" y="1023"/>
                    </a:lnTo>
                    <a:lnTo>
                      <a:pt x="4530" y="990"/>
                    </a:lnTo>
                    <a:lnTo>
                      <a:pt x="4514" y="997"/>
                    </a:lnTo>
                    <a:moveTo>
                      <a:pt x="4483" y="929"/>
                    </a:moveTo>
                    <a:lnTo>
                      <a:pt x="4497" y="962"/>
                    </a:lnTo>
                    <a:lnTo>
                      <a:pt x="4516" y="955"/>
                    </a:lnTo>
                    <a:lnTo>
                      <a:pt x="4500" y="919"/>
                    </a:lnTo>
                    <a:lnTo>
                      <a:pt x="4483" y="929"/>
                    </a:lnTo>
                    <a:moveTo>
                      <a:pt x="4452" y="858"/>
                    </a:moveTo>
                    <a:lnTo>
                      <a:pt x="4467" y="893"/>
                    </a:lnTo>
                    <a:lnTo>
                      <a:pt x="4485" y="886"/>
                    </a:lnTo>
                    <a:lnTo>
                      <a:pt x="4469" y="851"/>
                    </a:lnTo>
                    <a:lnTo>
                      <a:pt x="4452" y="858"/>
                    </a:lnTo>
                    <a:moveTo>
                      <a:pt x="4422" y="789"/>
                    </a:moveTo>
                    <a:lnTo>
                      <a:pt x="4436" y="825"/>
                    </a:lnTo>
                    <a:lnTo>
                      <a:pt x="4455" y="815"/>
                    </a:lnTo>
                    <a:lnTo>
                      <a:pt x="4438" y="782"/>
                    </a:lnTo>
                    <a:lnTo>
                      <a:pt x="4422" y="789"/>
                    </a:lnTo>
                    <a:moveTo>
                      <a:pt x="4391" y="721"/>
                    </a:moveTo>
                    <a:lnTo>
                      <a:pt x="4405" y="754"/>
                    </a:lnTo>
                    <a:lnTo>
                      <a:pt x="4424" y="747"/>
                    </a:lnTo>
                    <a:lnTo>
                      <a:pt x="4407" y="714"/>
                    </a:lnTo>
                    <a:lnTo>
                      <a:pt x="4391" y="721"/>
                    </a:lnTo>
                    <a:moveTo>
                      <a:pt x="4360" y="652"/>
                    </a:moveTo>
                    <a:lnTo>
                      <a:pt x="4374" y="685"/>
                    </a:lnTo>
                    <a:lnTo>
                      <a:pt x="4393" y="678"/>
                    </a:lnTo>
                    <a:lnTo>
                      <a:pt x="4377" y="643"/>
                    </a:lnTo>
                    <a:lnTo>
                      <a:pt x="4360" y="652"/>
                    </a:lnTo>
                    <a:moveTo>
                      <a:pt x="4329" y="581"/>
                    </a:moveTo>
                    <a:lnTo>
                      <a:pt x="4344" y="617"/>
                    </a:lnTo>
                    <a:lnTo>
                      <a:pt x="4362" y="610"/>
                    </a:lnTo>
                    <a:lnTo>
                      <a:pt x="4346" y="574"/>
                    </a:lnTo>
                    <a:lnTo>
                      <a:pt x="4329" y="581"/>
                    </a:lnTo>
                    <a:moveTo>
                      <a:pt x="4299" y="513"/>
                    </a:moveTo>
                    <a:lnTo>
                      <a:pt x="4313" y="548"/>
                    </a:lnTo>
                    <a:lnTo>
                      <a:pt x="4332" y="539"/>
                    </a:lnTo>
                    <a:lnTo>
                      <a:pt x="4315" y="506"/>
                    </a:lnTo>
                    <a:lnTo>
                      <a:pt x="4299" y="513"/>
                    </a:lnTo>
                    <a:moveTo>
                      <a:pt x="4268" y="444"/>
                    </a:moveTo>
                    <a:lnTo>
                      <a:pt x="4282" y="477"/>
                    </a:lnTo>
                    <a:lnTo>
                      <a:pt x="4301" y="470"/>
                    </a:lnTo>
                    <a:lnTo>
                      <a:pt x="4284" y="437"/>
                    </a:lnTo>
                    <a:lnTo>
                      <a:pt x="4268" y="444"/>
                    </a:lnTo>
                    <a:moveTo>
                      <a:pt x="4230" y="399"/>
                    </a:moveTo>
                    <a:lnTo>
                      <a:pt x="4247" y="399"/>
                    </a:lnTo>
                    <a:lnTo>
                      <a:pt x="4251" y="409"/>
                    </a:lnTo>
                    <a:lnTo>
                      <a:pt x="4270" y="402"/>
                    </a:lnTo>
                    <a:lnTo>
                      <a:pt x="4261" y="383"/>
                    </a:lnTo>
                    <a:lnTo>
                      <a:pt x="4232" y="380"/>
                    </a:lnTo>
                    <a:lnTo>
                      <a:pt x="4230" y="399"/>
                    </a:lnTo>
                    <a:moveTo>
                      <a:pt x="4157" y="390"/>
                    </a:moveTo>
                    <a:lnTo>
                      <a:pt x="4195" y="395"/>
                    </a:lnTo>
                    <a:lnTo>
                      <a:pt x="4195" y="376"/>
                    </a:lnTo>
                    <a:lnTo>
                      <a:pt x="4157" y="371"/>
                    </a:lnTo>
                    <a:lnTo>
                      <a:pt x="4157" y="390"/>
                    </a:lnTo>
                    <a:moveTo>
                      <a:pt x="4081" y="383"/>
                    </a:moveTo>
                    <a:lnTo>
                      <a:pt x="4119" y="387"/>
                    </a:lnTo>
                    <a:lnTo>
                      <a:pt x="4119" y="369"/>
                    </a:lnTo>
                    <a:lnTo>
                      <a:pt x="4083" y="364"/>
                    </a:lnTo>
                    <a:lnTo>
                      <a:pt x="4081" y="383"/>
                    </a:lnTo>
                    <a:moveTo>
                      <a:pt x="4005" y="376"/>
                    </a:moveTo>
                    <a:lnTo>
                      <a:pt x="4043" y="380"/>
                    </a:lnTo>
                    <a:lnTo>
                      <a:pt x="4046" y="361"/>
                    </a:lnTo>
                    <a:lnTo>
                      <a:pt x="4008" y="357"/>
                    </a:lnTo>
                    <a:lnTo>
                      <a:pt x="4005" y="376"/>
                    </a:lnTo>
                    <a:moveTo>
                      <a:pt x="3930" y="369"/>
                    </a:moveTo>
                    <a:lnTo>
                      <a:pt x="3968" y="371"/>
                    </a:lnTo>
                    <a:lnTo>
                      <a:pt x="3970" y="352"/>
                    </a:lnTo>
                    <a:lnTo>
                      <a:pt x="3932" y="350"/>
                    </a:lnTo>
                    <a:lnTo>
                      <a:pt x="3930" y="369"/>
                    </a:lnTo>
                    <a:moveTo>
                      <a:pt x="3854" y="361"/>
                    </a:moveTo>
                    <a:lnTo>
                      <a:pt x="3892" y="364"/>
                    </a:lnTo>
                    <a:lnTo>
                      <a:pt x="3894" y="345"/>
                    </a:lnTo>
                    <a:lnTo>
                      <a:pt x="3857" y="343"/>
                    </a:lnTo>
                    <a:lnTo>
                      <a:pt x="3854" y="361"/>
                    </a:lnTo>
                    <a:moveTo>
                      <a:pt x="3778" y="352"/>
                    </a:moveTo>
                    <a:lnTo>
                      <a:pt x="3816" y="357"/>
                    </a:lnTo>
                    <a:lnTo>
                      <a:pt x="3819" y="338"/>
                    </a:lnTo>
                    <a:lnTo>
                      <a:pt x="3781" y="333"/>
                    </a:lnTo>
                    <a:lnTo>
                      <a:pt x="3778" y="352"/>
                    </a:lnTo>
                    <a:moveTo>
                      <a:pt x="3705" y="345"/>
                    </a:moveTo>
                    <a:lnTo>
                      <a:pt x="3741" y="350"/>
                    </a:lnTo>
                    <a:lnTo>
                      <a:pt x="3743" y="331"/>
                    </a:lnTo>
                    <a:lnTo>
                      <a:pt x="3705" y="326"/>
                    </a:lnTo>
                    <a:lnTo>
                      <a:pt x="3705" y="345"/>
                    </a:lnTo>
                    <a:moveTo>
                      <a:pt x="3630" y="338"/>
                    </a:moveTo>
                    <a:lnTo>
                      <a:pt x="3667" y="343"/>
                    </a:lnTo>
                    <a:lnTo>
                      <a:pt x="3667" y="324"/>
                    </a:lnTo>
                    <a:lnTo>
                      <a:pt x="3632" y="319"/>
                    </a:lnTo>
                    <a:lnTo>
                      <a:pt x="3630" y="338"/>
                    </a:lnTo>
                    <a:moveTo>
                      <a:pt x="3554" y="331"/>
                    </a:moveTo>
                    <a:lnTo>
                      <a:pt x="3592" y="333"/>
                    </a:lnTo>
                    <a:lnTo>
                      <a:pt x="3594" y="314"/>
                    </a:lnTo>
                    <a:lnTo>
                      <a:pt x="3556" y="312"/>
                    </a:lnTo>
                    <a:lnTo>
                      <a:pt x="3554" y="331"/>
                    </a:lnTo>
                    <a:moveTo>
                      <a:pt x="3478" y="324"/>
                    </a:moveTo>
                    <a:lnTo>
                      <a:pt x="3516" y="326"/>
                    </a:lnTo>
                    <a:lnTo>
                      <a:pt x="3518" y="307"/>
                    </a:lnTo>
                    <a:lnTo>
                      <a:pt x="3481" y="305"/>
                    </a:lnTo>
                    <a:lnTo>
                      <a:pt x="3478" y="324"/>
                    </a:lnTo>
                    <a:moveTo>
                      <a:pt x="3403" y="314"/>
                    </a:moveTo>
                    <a:lnTo>
                      <a:pt x="3440" y="319"/>
                    </a:lnTo>
                    <a:lnTo>
                      <a:pt x="3443" y="300"/>
                    </a:lnTo>
                    <a:lnTo>
                      <a:pt x="3405" y="295"/>
                    </a:lnTo>
                    <a:lnTo>
                      <a:pt x="3403" y="314"/>
                    </a:lnTo>
                    <a:moveTo>
                      <a:pt x="3327" y="307"/>
                    </a:moveTo>
                    <a:lnTo>
                      <a:pt x="3365" y="312"/>
                    </a:lnTo>
                    <a:lnTo>
                      <a:pt x="3367" y="293"/>
                    </a:lnTo>
                    <a:lnTo>
                      <a:pt x="3329" y="288"/>
                    </a:lnTo>
                    <a:lnTo>
                      <a:pt x="3327" y="307"/>
                    </a:lnTo>
                    <a:moveTo>
                      <a:pt x="3254" y="300"/>
                    </a:moveTo>
                    <a:lnTo>
                      <a:pt x="3289" y="305"/>
                    </a:lnTo>
                    <a:lnTo>
                      <a:pt x="3291" y="286"/>
                    </a:lnTo>
                    <a:lnTo>
                      <a:pt x="3254" y="281"/>
                    </a:lnTo>
                    <a:lnTo>
                      <a:pt x="3254" y="300"/>
                    </a:lnTo>
                    <a:moveTo>
                      <a:pt x="3178" y="293"/>
                    </a:moveTo>
                    <a:lnTo>
                      <a:pt x="3216" y="295"/>
                    </a:lnTo>
                    <a:lnTo>
                      <a:pt x="3216" y="276"/>
                    </a:lnTo>
                    <a:lnTo>
                      <a:pt x="3180" y="274"/>
                    </a:lnTo>
                    <a:lnTo>
                      <a:pt x="3178" y="293"/>
                    </a:lnTo>
                    <a:moveTo>
                      <a:pt x="3102" y="286"/>
                    </a:moveTo>
                    <a:lnTo>
                      <a:pt x="3140" y="288"/>
                    </a:lnTo>
                    <a:lnTo>
                      <a:pt x="3142" y="269"/>
                    </a:lnTo>
                    <a:lnTo>
                      <a:pt x="3105" y="267"/>
                    </a:lnTo>
                    <a:lnTo>
                      <a:pt x="3102" y="286"/>
                    </a:lnTo>
                    <a:moveTo>
                      <a:pt x="3027" y="276"/>
                    </a:moveTo>
                    <a:lnTo>
                      <a:pt x="3064" y="281"/>
                    </a:lnTo>
                    <a:lnTo>
                      <a:pt x="3067" y="262"/>
                    </a:lnTo>
                    <a:lnTo>
                      <a:pt x="3029" y="257"/>
                    </a:lnTo>
                    <a:lnTo>
                      <a:pt x="3027" y="276"/>
                    </a:lnTo>
                    <a:moveTo>
                      <a:pt x="2951" y="269"/>
                    </a:moveTo>
                    <a:lnTo>
                      <a:pt x="2989" y="274"/>
                    </a:lnTo>
                    <a:lnTo>
                      <a:pt x="2991" y="255"/>
                    </a:lnTo>
                    <a:lnTo>
                      <a:pt x="2953" y="250"/>
                    </a:lnTo>
                    <a:lnTo>
                      <a:pt x="2951" y="269"/>
                    </a:lnTo>
                    <a:moveTo>
                      <a:pt x="2875" y="262"/>
                    </a:moveTo>
                    <a:lnTo>
                      <a:pt x="2913" y="267"/>
                    </a:lnTo>
                    <a:lnTo>
                      <a:pt x="2915" y="248"/>
                    </a:lnTo>
                    <a:lnTo>
                      <a:pt x="2878" y="243"/>
                    </a:lnTo>
                    <a:lnTo>
                      <a:pt x="2875" y="262"/>
                    </a:lnTo>
                    <a:moveTo>
                      <a:pt x="2802" y="255"/>
                    </a:moveTo>
                    <a:lnTo>
                      <a:pt x="2837" y="257"/>
                    </a:lnTo>
                    <a:lnTo>
                      <a:pt x="2840" y="239"/>
                    </a:lnTo>
                    <a:lnTo>
                      <a:pt x="2802" y="236"/>
                    </a:lnTo>
                    <a:lnTo>
                      <a:pt x="2802" y="255"/>
                    </a:lnTo>
                    <a:moveTo>
                      <a:pt x="2726" y="248"/>
                    </a:moveTo>
                    <a:lnTo>
                      <a:pt x="2764" y="250"/>
                    </a:lnTo>
                    <a:lnTo>
                      <a:pt x="2764" y="231"/>
                    </a:lnTo>
                    <a:lnTo>
                      <a:pt x="2726" y="229"/>
                    </a:lnTo>
                    <a:lnTo>
                      <a:pt x="2726" y="248"/>
                    </a:lnTo>
                    <a:moveTo>
                      <a:pt x="2651" y="239"/>
                    </a:moveTo>
                    <a:lnTo>
                      <a:pt x="2689" y="243"/>
                    </a:lnTo>
                    <a:lnTo>
                      <a:pt x="2691" y="224"/>
                    </a:lnTo>
                    <a:lnTo>
                      <a:pt x="2653" y="220"/>
                    </a:lnTo>
                    <a:lnTo>
                      <a:pt x="2651" y="239"/>
                    </a:lnTo>
                    <a:moveTo>
                      <a:pt x="2575" y="231"/>
                    </a:moveTo>
                    <a:lnTo>
                      <a:pt x="2613" y="236"/>
                    </a:lnTo>
                    <a:lnTo>
                      <a:pt x="2615" y="217"/>
                    </a:lnTo>
                    <a:lnTo>
                      <a:pt x="2577" y="213"/>
                    </a:lnTo>
                    <a:lnTo>
                      <a:pt x="2575" y="231"/>
                    </a:lnTo>
                    <a:moveTo>
                      <a:pt x="2499" y="224"/>
                    </a:moveTo>
                    <a:lnTo>
                      <a:pt x="2537" y="229"/>
                    </a:lnTo>
                    <a:lnTo>
                      <a:pt x="2540" y="210"/>
                    </a:lnTo>
                    <a:lnTo>
                      <a:pt x="2502" y="205"/>
                    </a:lnTo>
                    <a:lnTo>
                      <a:pt x="2499" y="224"/>
                    </a:lnTo>
                    <a:moveTo>
                      <a:pt x="2424" y="217"/>
                    </a:moveTo>
                    <a:lnTo>
                      <a:pt x="2462" y="220"/>
                    </a:lnTo>
                    <a:lnTo>
                      <a:pt x="2464" y="201"/>
                    </a:lnTo>
                    <a:lnTo>
                      <a:pt x="2426" y="198"/>
                    </a:lnTo>
                    <a:lnTo>
                      <a:pt x="2424" y="217"/>
                    </a:lnTo>
                    <a:moveTo>
                      <a:pt x="2348" y="210"/>
                    </a:moveTo>
                    <a:lnTo>
                      <a:pt x="2386" y="213"/>
                    </a:lnTo>
                    <a:lnTo>
                      <a:pt x="2388" y="194"/>
                    </a:lnTo>
                    <a:lnTo>
                      <a:pt x="2350" y="191"/>
                    </a:lnTo>
                    <a:lnTo>
                      <a:pt x="2348" y="210"/>
                    </a:lnTo>
                    <a:moveTo>
                      <a:pt x="2275" y="201"/>
                    </a:moveTo>
                    <a:lnTo>
                      <a:pt x="2313" y="205"/>
                    </a:lnTo>
                    <a:lnTo>
                      <a:pt x="2313" y="186"/>
                    </a:lnTo>
                    <a:lnTo>
                      <a:pt x="2275" y="182"/>
                    </a:lnTo>
                    <a:lnTo>
                      <a:pt x="2275" y="201"/>
                    </a:lnTo>
                    <a:moveTo>
                      <a:pt x="2199" y="194"/>
                    </a:moveTo>
                    <a:lnTo>
                      <a:pt x="2237" y="198"/>
                    </a:lnTo>
                    <a:lnTo>
                      <a:pt x="2239" y="179"/>
                    </a:lnTo>
                    <a:lnTo>
                      <a:pt x="2201" y="175"/>
                    </a:lnTo>
                    <a:lnTo>
                      <a:pt x="2199" y="194"/>
                    </a:lnTo>
                    <a:moveTo>
                      <a:pt x="2123" y="186"/>
                    </a:moveTo>
                    <a:lnTo>
                      <a:pt x="2161" y="191"/>
                    </a:lnTo>
                    <a:lnTo>
                      <a:pt x="2164" y="172"/>
                    </a:lnTo>
                    <a:lnTo>
                      <a:pt x="2126" y="168"/>
                    </a:lnTo>
                    <a:lnTo>
                      <a:pt x="2123" y="186"/>
                    </a:lnTo>
                    <a:moveTo>
                      <a:pt x="2048" y="179"/>
                    </a:moveTo>
                    <a:lnTo>
                      <a:pt x="2086" y="182"/>
                    </a:lnTo>
                    <a:lnTo>
                      <a:pt x="2088" y="163"/>
                    </a:lnTo>
                    <a:lnTo>
                      <a:pt x="2050" y="160"/>
                    </a:lnTo>
                    <a:lnTo>
                      <a:pt x="2048" y="179"/>
                    </a:lnTo>
                    <a:moveTo>
                      <a:pt x="1972" y="170"/>
                    </a:moveTo>
                    <a:lnTo>
                      <a:pt x="2010" y="175"/>
                    </a:lnTo>
                    <a:lnTo>
                      <a:pt x="2012" y="156"/>
                    </a:lnTo>
                    <a:lnTo>
                      <a:pt x="1974" y="153"/>
                    </a:lnTo>
                    <a:lnTo>
                      <a:pt x="1972" y="170"/>
                    </a:lnTo>
                    <a:moveTo>
                      <a:pt x="1896" y="163"/>
                    </a:moveTo>
                    <a:lnTo>
                      <a:pt x="1934" y="168"/>
                    </a:lnTo>
                    <a:lnTo>
                      <a:pt x="1937" y="149"/>
                    </a:lnTo>
                    <a:lnTo>
                      <a:pt x="1899" y="144"/>
                    </a:lnTo>
                    <a:lnTo>
                      <a:pt x="1896" y="163"/>
                    </a:lnTo>
                    <a:moveTo>
                      <a:pt x="1823" y="156"/>
                    </a:moveTo>
                    <a:lnTo>
                      <a:pt x="1861" y="160"/>
                    </a:lnTo>
                    <a:lnTo>
                      <a:pt x="1861" y="142"/>
                    </a:lnTo>
                    <a:lnTo>
                      <a:pt x="1823" y="137"/>
                    </a:lnTo>
                    <a:lnTo>
                      <a:pt x="1823" y="156"/>
                    </a:lnTo>
                    <a:moveTo>
                      <a:pt x="1747" y="149"/>
                    </a:moveTo>
                    <a:lnTo>
                      <a:pt x="1785" y="151"/>
                    </a:lnTo>
                    <a:lnTo>
                      <a:pt x="1785" y="134"/>
                    </a:lnTo>
                    <a:lnTo>
                      <a:pt x="1750" y="130"/>
                    </a:lnTo>
                    <a:lnTo>
                      <a:pt x="1747" y="149"/>
                    </a:lnTo>
                    <a:moveTo>
                      <a:pt x="1672" y="142"/>
                    </a:moveTo>
                    <a:lnTo>
                      <a:pt x="1710" y="144"/>
                    </a:lnTo>
                    <a:lnTo>
                      <a:pt x="1712" y="125"/>
                    </a:lnTo>
                    <a:lnTo>
                      <a:pt x="1674" y="123"/>
                    </a:lnTo>
                    <a:lnTo>
                      <a:pt x="1672" y="142"/>
                    </a:lnTo>
                    <a:moveTo>
                      <a:pt x="1596" y="132"/>
                    </a:moveTo>
                    <a:lnTo>
                      <a:pt x="1634" y="137"/>
                    </a:lnTo>
                    <a:lnTo>
                      <a:pt x="1636" y="118"/>
                    </a:lnTo>
                    <a:lnTo>
                      <a:pt x="1599" y="116"/>
                    </a:lnTo>
                    <a:lnTo>
                      <a:pt x="1596" y="132"/>
                    </a:lnTo>
                    <a:moveTo>
                      <a:pt x="1520" y="125"/>
                    </a:moveTo>
                    <a:lnTo>
                      <a:pt x="1558" y="130"/>
                    </a:lnTo>
                    <a:lnTo>
                      <a:pt x="1561" y="111"/>
                    </a:lnTo>
                    <a:lnTo>
                      <a:pt x="1523" y="106"/>
                    </a:lnTo>
                    <a:lnTo>
                      <a:pt x="1520" y="125"/>
                    </a:lnTo>
                    <a:moveTo>
                      <a:pt x="1445" y="118"/>
                    </a:moveTo>
                    <a:lnTo>
                      <a:pt x="1483" y="123"/>
                    </a:lnTo>
                    <a:lnTo>
                      <a:pt x="1485" y="104"/>
                    </a:lnTo>
                    <a:lnTo>
                      <a:pt x="1447" y="99"/>
                    </a:lnTo>
                    <a:lnTo>
                      <a:pt x="1445" y="118"/>
                    </a:lnTo>
                    <a:moveTo>
                      <a:pt x="1372" y="111"/>
                    </a:moveTo>
                    <a:lnTo>
                      <a:pt x="1407" y="113"/>
                    </a:lnTo>
                    <a:lnTo>
                      <a:pt x="1409" y="94"/>
                    </a:lnTo>
                    <a:lnTo>
                      <a:pt x="1372" y="92"/>
                    </a:lnTo>
                    <a:lnTo>
                      <a:pt x="1372" y="111"/>
                    </a:lnTo>
                    <a:moveTo>
                      <a:pt x="1296" y="104"/>
                    </a:moveTo>
                    <a:lnTo>
                      <a:pt x="1334" y="106"/>
                    </a:lnTo>
                    <a:lnTo>
                      <a:pt x="1334" y="87"/>
                    </a:lnTo>
                    <a:lnTo>
                      <a:pt x="1298" y="85"/>
                    </a:lnTo>
                    <a:lnTo>
                      <a:pt x="1296" y="104"/>
                    </a:lnTo>
                    <a:moveTo>
                      <a:pt x="1220" y="94"/>
                    </a:moveTo>
                    <a:lnTo>
                      <a:pt x="1258" y="99"/>
                    </a:lnTo>
                    <a:lnTo>
                      <a:pt x="1260" y="80"/>
                    </a:lnTo>
                    <a:lnTo>
                      <a:pt x="1223" y="75"/>
                    </a:lnTo>
                    <a:lnTo>
                      <a:pt x="1220" y="94"/>
                    </a:lnTo>
                    <a:moveTo>
                      <a:pt x="1145" y="87"/>
                    </a:moveTo>
                    <a:lnTo>
                      <a:pt x="1182" y="92"/>
                    </a:lnTo>
                    <a:lnTo>
                      <a:pt x="1185" y="73"/>
                    </a:lnTo>
                    <a:lnTo>
                      <a:pt x="1147" y="68"/>
                    </a:lnTo>
                    <a:lnTo>
                      <a:pt x="1145" y="87"/>
                    </a:lnTo>
                    <a:moveTo>
                      <a:pt x="1069" y="80"/>
                    </a:moveTo>
                    <a:lnTo>
                      <a:pt x="1107" y="85"/>
                    </a:lnTo>
                    <a:lnTo>
                      <a:pt x="1109" y="66"/>
                    </a:lnTo>
                    <a:lnTo>
                      <a:pt x="1071" y="61"/>
                    </a:lnTo>
                    <a:lnTo>
                      <a:pt x="1069" y="80"/>
                    </a:lnTo>
                    <a:moveTo>
                      <a:pt x="993" y="73"/>
                    </a:moveTo>
                    <a:lnTo>
                      <a:pt x="1031" y="75"/>
                    </a:lnTo>
                    <a:lnTo>
                      <a:pt x="1033" y="56"/>
                    </a:lnTo>
                    <a:lnTo>
                      <a:pt x="996" y="54"/>
                    </a:lnTo>
                    <a:lnTo>
                      <a:pt x="993" y="73"/>
                    </a:lnTo>
                    <a:moveTo>
                      <a:pt x="920" y="66"/>
                    </a:moveTo>
                    <a:lnTo>
                      <a:pt x="955" y="68"/>
                    </a:lnTo>
                    <a:lnTo>
                      <a:pt x="958" y="49"/>
                    </a:lnTo>
                    <a:lnTo>
                      <a:pt x="920" y="47"/>
                    </a:lnTo>
                    <a:lnTo>
                      <a:pt x="920" y="66"/>
                    </a:lnTo>
                    <a:moveTo>
                      <a:pt x="844" y="56"/>
                    </a:moveTo>
                    <a:lnTo>
                      <a:pt x="882" y="61"/>
                    </a:lnTo>
                    <a:lnTo>
                      <a:pt x="882" y="42"/>
                    </a:lnTo>
                    <a:lnTo>
                      <a:pt x="844" y="38"/>
                    </a:lnTo>
                    <a:lnTo>
                      <a:pt x="844" y="56"/>
                    </a:lnTo>
                    <a:moveTo>
                      <a:pt x="769" y="49"/>
                    </a:moveTo>
                    <a:lnTo>
                      <a:pt x="806" y="54"/>
                    </a:lnTo>
                    <a:lnTo>
                      <a:pt x="809" y="35"/>
                    </a:lnTo>
                    <a:lnTo>
                      <a:pt x="771" y="30"/>
                    </a:lnTo>
                    <a:lnTo>
                      <a:pt x="769" y="49"/>
                    </a:lnTo>
                    <a:moveTo>
                      <a:pt x="693" y="42"/>
                    </a:moveTo>
                    <a:lnTo>
                      <a:pt x="731" y="47"/>
                    </a:lnTo>
                    <a:lnTo>
                      <a:pt x="733" y="28"/>
                    </a:lnTo>
                    <a:lnTo>
                      <a:pt x="695" y="23"/>
                    </a:lnTo>
                    <a:lnTo>
                      <a:pt x="693" y="42"/>
                    </a:lnTo>
                    <a:moveTo>
                      <a:pt x="617" y="35"/>
                    </a:moveTo>
                    <a:lnTo>
                      <a:pt x="655" y="38"/>
                    </a:lnTo>
                    <a:lnTo>
                      <a:pt x="657" y="19"/>
                    </a:lnTo>
                    <a:lnTo>
                      <a:pt x="620" y="16"/>
                    </a:lnTo>
                    <a:lnTo>
                      <a:pt x="617" y="35"/>
                    </a:lnTo>
                    <a:moveTo>
                      <a:pt x="542" y="28"/>
                    </a:moveTo>
                    <a:lnTo>
                      <a:pt x="579" y="30"/>
                    </a:lnTo>
                    <a:lnTo>
                      <a:pt x="582" y="12"/>
                    </a:lnTo>
                    <a:lnTo>
                      <a:pt x="544" y="9"/>
                    </a:lnTo>
                    <a:lnTo>
                      <a:pt x="542" y="28"/>
                    </a:lnTo>
                    <a:moveTo>
                      <a:pt x="466" y="19"/>
                    </a:moveTo>
                    <a:lnTo>
                      <a:pt x="504" y="23"/>
                    </a:lnTo>
                    <a:lnTo>
                      <a:pt x="506" y="4"/>
                    </a:lnTo>
                    <a:lnTo>
                      <a:pt x="468" y="0"/>
                    </a:lnTo>
                    <a:lnTo>
                      <a:pt x="466" y="19"/>
                    </a:lnTo>
                    <a:moveTo>
                      <a:pt x="442" y="68"/>
                    </a:moveTo>
                    <a:lnTo>
                      <a:pt x="454" y="33"/>
                    </a:lnTo>
                    <a:lnTo>
                      <a:pt x="435" y="26"/>
                    </a:lnTo>
                    <a:lnTo>
                      <a:pt x="423" y="61"/>
                    </a:lnTo>
                    <a:lnTo>
                      <a:pt x="442" y="68"/>
                    </a:lnTo>
                    <a:moveTo>
                      <a:pt x="419" y="139"/>
                    </a:moveTo>
                    <a:lnTo>
                      <a:pt x="430" y="104"/>
                    </a:lnTo>
                    <a:lnTo>
                      <a:pt x="412" y="99"/>
                    </a:lnTo>
                    <a:lnTo>
                      <a:pt x="400" y="134"/>
                    </a:lnTo>
                    <a:lnTo>
                      <a:pt x="419" y="139"/>
                    </a:lnTo>
                    <a:moveTo>
                      <a:pt x="395" y="213"/>
                    </a:moveTo>
                    <a:lnTo>
                      <a:pt x="407" y="175"/>
                    </a:lnTo>
                    <a:lnTo>
                      <a:pt x="388" y="170"/>
                    </a:lnTo>
                    <a:lnTo>
                      <a:pt x="376" y="205"/>
                    </a:lnTo>
                    <a:lnTo>
                      <a:pt x="395" y="213"/>
                    </a:lnTo>
                    <a:moveTo>
                      <a:pt x="371" y="283"/>
                    </a:moveTo>
                    <a:lnTo>
                      <a:pt x="383" y="248"/>
                    </a:lnTo>
                    <a:lnTo>
                      <a:pt x="364" y="241"/>
                    </a:lnTo>
                    <a:lnTo>
                      <a:pt x="352" y="279"/>
                    </a:lnTo>
                    <a:lnTo>
                      <a:pt x="371" y="283"/>
                    </a:lnTo>
                    <a:moveTo>
                      <a:pt x="348" y="354"/>
                    </a:moveTo>
                    <a:lnTo>
                      <a:pt x="360" y="319"/>
                    </a:lnTo>
                    <a:lnTo>
                      <a:pt x="341" y="314"/>
                    </a:lnTo>
                    <a:lnTo>
                      <a:pt x="329" y="350"/>
                    </a:lnTo>
                    <a:lnTo>
                      <a:pt x="348" y="354"/>
                    </a:lnTo>
                    <a:moveTo>
                      <a:pt x="324" y="428"/>
                    </a:moveTo>
                    <a:lnTo>
                      <a:pt x="336" y="392"/>
                    </a:lnTo>
                    <a:lnTo>
                      <a:pt x="317" y="385"/>
                    </a:lnTo>
                    <a:lnTo>
                      <a:pt x="305" y="421"/>
                    </a:lnTo>
                    <a:lnTo>
                      <a:pt x="324" y="428"/>
                    </a:lnTo>
                    <a:moveTo>
                      <a:pt x="300" y="499"/>
                    </a:moveTo>
                    <a:lnTo>
                      <a:pt x="312" y="463"/>
                    </a:lnTo>
                    <a:lnTo>
                      <a:pt x="293" y="458"/>
                    </a:lnTo>
                    <a:lnTo>
                      <a:pt x="282" y="494"/>
                    </a:lnTo>
                    <a:lnTo>
                      <a:pt x="300" y="499"/>
                    </a:lnTo>
                    <a:moveTo>
                      <a:pt x="277" y="572"/>
                    </a:moveTo>
                    <a:lnTo>
                      <a:pt x="289" y="534"/>
                    </a:lnTo>
                    <a:lnTo>
                      <a:pt x="270" y="529"/>
                    </a:lnTo>
                    <a:lnTo>
                      <a:pt x="258" y="565"/>
                    </a:lnTo>
                    <a:lnTo>
                      <a:pt x="277" y="572"/>
                    </a:lnTo>
                    <a:moveTo>
                      <a:pt x="253" y="643"/>
                    </a:moveTo>
                    <a:lnTo>
                      <a:pt x="265" y="607"/>
                    </a:lnTo>
                    <a:lnTo>
                      <a:pt x="246" y="600"/>
                    </a:lnTo>
                    <a:lnTo>
                      <a:pt x="234" y="638"/>
                    </a:lnTo>
                    <a:lnTo>
                      <a:pt x="253" y="643"/>
                    </a:lnTo>
                    <a:moveTo>
                      <a:pt x="230" y="714"/>
                    </a:moveTo>
                    <a:lnTo>
                      <a:pt x="241" y="678"/>
                    </a:lnTo>
                    <a:lnTo>
                      <a:pt x="222" y="674"/>
                    </a:lnTo>
                    <a:lnTo>
                      <a:pt x="211" y="709"/>
                    </a:lnTo>
                    <a:lnTo>
                      <a:pt x="230" y="714"/>
                    </a:lnTo>
                    <a:moveTo>
                      <a:pt x="206" y="787"/>
                    </a:moveTo>
                    <a:lnTo>
                      <a:pt x="218" y="752"/>
                    </a:lnTo>
                    <a:lnTo>
                      <a:pt x="199" y="744"/>
                    </a:lnTo>
                    <a:lnTo>
                      <a:pt x="187" y="780"/>
                    </a:lnTo>
                    <a:lnTo>
                      <a:pt x="206" y="787"/>
                    </a:lnTo>
                    <a:moveTo>
                      <a:pt x="182" y="858"/>
                    </a:moveTo>
                    <a:lnTo>
                      <a:pt x="194" y="822"/>
                    </a:lnTo>
                    <a:lnTo>
                      <a:pt x="175" y="818"/>
                    </a:lnTo>
                    <a:lnTo>
                      <a:pt x="166" y="853"/>
                    </a:lnTo>
                    <a:lnTo>
                      <a:pt x="182" y="858"/>
                    </a:lnTo>
                    <a:moveTo>
                      <a:pt x="159" y="931"/>
                    </a:moveTo>
                    <a:lnTo>
                      <a:pt x="170" y="893"/>
                    </a:lnTo>
                    <a:lnTo>
                      <a:pt x="154" y="889"/>
                    </a:lnTo>
                    <a:lnTo>
                      <a:pt x="142" y="924"/>
                    </a:lnTo>
                    <a:lnTo>
                      <a:pt x="159" y="931"/>
                    </a:lnTo>
                    <a:moveTo>
                      <a:pt x="135" y="1002"/>
                    </a:moveTo>
                    <a:lnTo>
                      <a:pt x="147" y="967"/>
                    </a:lnTo>
                    <a:lnTo>
                      <a:pt x="130" y="960"/>
                    </a:lnTo>
                    <a:lnTo>
                      <a:pt x="118" y="997"/>
                    </a:lnTo>
                    <a:lnTo>
                      <a:pt x="135" y="1002"/>
                    </a:lnTo>
                    <a:moveTo>
                      <a:pt x="111" y="1073"/>
                    </a:moveTo>
                    <a:lnTo>
                      <a:pt x="123" y="1038"/>
                    </a:lnTo>
                    <a:lnTo>
                      <a:pt x="107" y="1033"/>
                    </a:lnTo>
                    <a:lnTo>
                      <a:pt x="95" y="1068"/>
                    </a:lnTo>
                    <a:lnTo>
                      <a:pt x="111" y="1073"/>
                    </a:lnTo>
                    <a:moveTo>
                      <a:pt x="88" y="1146"/>
                    </a:moveTo>
                    <a:lnTo>
                      <a:pt x="99" y="1111"/>
                    </a:lnTo>
                    <a:lnTo>
                      <a:pt x="83" y="1104"/>
                    </a:lnTo>
                    <a:lnTo>
                      <a:pt x="71" y="1139"/>
                    </a:lnTo>
                    <a:lnTo>
                      <a:pt x="88" y="1146"/>
                    </a:lnTo>
                    <a:moveTo>
                      <a:pt x="64" y="1217"/>
                    </a:moveTo>
                    <a:lnTo>
                      <a:pt x="76" y="1182"/>
                    </a:lnTo>
                    <a:lnTo>
                      <a:pt x="59" y="1177"/>
                    </a:lnTo>
                    <a:lnTo>
                      <a:pt x="47" y="1213"/>
                    </a:lnTo>
                    <a:lnTo>
                      <a:pt x="64" y="1217"/>
                    </a:lnTo>
                    <a:moveTo>
                      <a:pt x="40" y="1291"/>
                    </a:moveTo>
                    <a:lnTo>
                      <a:pt x="52" y="1253"/>
                    </a:lnTo>
                    <a:lnTo>
                      <a:pt x="36" y="1248"/>
                    </a:lnTo>
                    <a:lnTo>
                      <a:pt x="24" y="1284"/>
                    </a:lnTo>
                    <a:lnTo>
                      <a:pt x="40" y="1291"/>
                    </a:lnTo>
                    <a:moveTo>
                      <a:pt x="17" y="1362"/>
                    </a:moveTo>
                    <a:lnTo>
                      <a:pt x="29" y="1326"/>
                    </a:lnTo>
                    <a:lnTo>
                      <a:pt x="12" y="1319"/>
                    </a:lnTo>
                    <a:lnTo>
                      <a:pt x="0" y="1357"/>
                    </a:lnTo>
                    <a:lnTo>
                      <a:pt x="17" y="13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0" name="Freeform 24"/>
              <p:cNvSpPr/>
              <p:nvPr/>
            </p:nvSpPr>
            <p:spPr bwMode="auto">
              <a:xfrm>
                <a:off x="1046815" y="4041728"/>
                <a:ext cx="1800170" cy="1635535"/>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1" name="Freeform 25"/>
              <p:cNvSpPr/>
              <p:nvPr/>
            </p:nvSpPr>
            <p:spPr bwMode="auto">
              <a:xfrm>
                <a:off x="2420432" y="3986850"/>
                <a:ext cx="661032" cy="1069292"/>
              </a:xfrm>
              <a:custGeom>
                <a:avLst/>
                <a:gdLst>
                  <a:gd name="T0" fmla="*/ 795 w 795"/>
                  <a:gd name="T1" fmla="*/ 1156 h 1286"/>
                  <a:gd name="T2" fmla="*/ 485 w 795"/>
                  <a:gd name="T3" fmla="*/ 1286 h 1286"/>
                  <a:gd name="T4" fmla="*/ 0 w 795"/>
                  <a:gd name="T5" fmla="*/ 130 h 1286"/>
                  <a:gd name="T6" fmla="*/ 308 w 795"/>
                  <a:gd name="T7" fmla="*/ 0 h 1286"/>
                  <a:gd name="T8" fmla="*/ 795 w 795"/>
                  <a:gd name="T9" fmla="*/ 1156 h 1286"/>
                </a:gdLst>
                <a:ahLst/>
                <a:cxnLst>
                  <a:cxn ang="0">
                    <a:pos x="T0" y="T1"/>
                  </a:cxn>
                  <a:cxn ang="0">
                    <a:pos x="T2" y="T3"/>
                  </a:cxn>
                  <a:cxn ang="0">
                    <a:pos x="T4" y="T5"/>
                  </a:cxn>
                  <a:cxn ang="0">
                    <a:pos x="T6" y="T7"/>
                  </a:cxn>
                  <a:cxn ang="0">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2" name="Freeform 26"/>
              <p:cNvSpPr/>
              <p:nvPr/>
            </p:nvSpPr>
            <p:spPr bwMode="auto">
              <a:xfrm>
                <a:off x="2685676" y="3544499"/>
                <a:ext cx="572063" cy="528826"/>
              </a:xfrm>
              <a:custGeom>
                <a:avLst/>
                <a:gdLst>
                  <a:gd name="T0" fmla="*/ 0 w 291"/>
                  <a:gd name="T1" fmla="*/ 237 h 269"/>
                  <a:gd name="T2" fmla="*/ 174 w 291"/>
                  <a:gd name="T3" fmla="*/ 71 h 269"/>
                  <a:gd name="T4" fmla="*/ 291 w 291"/>
                  <a:gd name="T5" fmla="*/ 71 h 269"/>
                  <a:gd name="T6" fmla="*/ 213 w 291"/>
                  <a:gd name="T7" fmla="*/ 226 h 269"/>
                  <a:gd name="T8" fmla="*/ 82 w 291"/>
                  <a:gd name="T9" fmla="*/ 269 h 269"/>
                  <a:gd name="T10" fmla="*/ 0 w 291"/>
                  <a:gd name="T11" fmla="*/ 237 h 269"/>
                </a:gdLst>
                <a:ahLst/>
                <a:cxnLst>
                  <a:cxn ang="0">
                    <a:pos x="T0" y="T1"/>
                  </a:cxn>
                  <a:cxn ang="0">
                    <a:pos x="T2" y="T3"/>
                  </a:cxn>
                  <a:cxn ang="0">
                    <a:pos x="T4" y="T5"/>
                  </a:cxn>
                  <a:cxn ang="0">
                    <a:pos x="T6" y="T7"/>
                  </a:cxn>
                  <a:cxn ang="0">
                    <a:pos x="T8" y="T9"/>
                  </a:cxn>
                  <a:cxn ang="0">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3" name="Freeform 27"/>
              <p:cNvSpPr/>
              <p:nvPr/>
            </p:nvSpPr>
            <p:spPr bwMode="auto">
              <a:xfrm>
                <a:off x="2685676" y="3047270"/>
                <a:ext cx="2188474" cy="1877498"/>
              </a:xfrm>
              <a:custGeom>
                <a:avLst/>
                <a:gdLst>
                  <a:gd name="T0" fmla="*/ 1088 w 1113"/>
                  <a:gd name="T1" fmla="*/ 526 h 955"/>
                  <a:gd name="T2" fmla="*/ 912 w 1113"/>
                  <a:gd name="T3" fmla="*/ 107 h 955"/>
                  <a:gd name="T4" fmla="*/ 160 w 1113"/>
                  <a:gd name="T5" fmla="*/ 423 h 955"/>
                  <a:gd name="T6" fmla="*/ 0 w 1113"/>
                  <a:gd name="T7" fmla="*/ 490 h 955"/>
                  <a:gd name="T8" fmla="*/ 196 w 1113"/>
                  <a:gd name="T9" fmla="*/ 955 h 955"/>
                  <a:gd name="T10" fmla="*/ 356 w 1113"/>
                  <a:gd name="T11" fmla="*/ 888 h 955"/>
                  <a:gd name="T12" fmla="*/ 911 w 1113"/>
                  <a:gd name="T13" fmla="*/ 745 h 955"/>
                  <a:gd name="T14" fmla="*/ 1088 w 1113"/>
                  <a:gd name="T15" fmla="*/ 526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4" name="Freeform 28"/>
              <p:cNvSpPr/>
              <p:nvPr/>
            </p:nvSpPr>
            <p:spPr bwMode="auto">
              <a:xfrm>
                <a:off x="3830634" y="3230197"/>
                <a:ext cx="809868" cy="532983"/>
              </a:xfrm>
              <a:custGeom>
                <a:avLst/>
                <a:gdLst>
                  <a:gd name="T0" fmla="*/ 356 w 412"/>
                  <a:gd name="T1" fmla="*/ 154 h 271"/>
                  <a:gd name="T2" fmla="*/ 115 w 412"/>
                  <a:gd name="T3" fmla="*/ 255 h 271"/>
                  <a:gd name="T4" fmla="*/ 16 w 412"/>
                  <a:gd name="T5" fmla="*/ 215 h 271"/>
                  <a:gd name="T6" fmla="*/ 57 w 412"/>
                  <a:gd name="T7" fmla="*/ 117 h 271"/>
                  <a:gd name="T8" fmla="*/ 297 w 412"/>
                  <a:gd name="T9" fmla="*/ 16 h 271"/>
                  <a:gd name="T10" fmla="*/ 396 w 412"/>
                  <a:gd name="T11" fmla="*/ 56 h 271"/>
                  <a:gd name="T12" fmla="*/ 356 w 412"/>
                  <a:gd name="T13" fmla="*/ 154 h 271"/>
                </a:gdLst>
                <a:ahLst/>
                <a:cxnLst>
                  <a:cxn ang="0">
                    <a:pos x="T0" y="T1"/>
                  </a:cxn>
                  <a:cxn ang="0">
                    <a:pos x="T2" y="T3"/>
                  </a:cxn>
                  <a:cxn ang="0">
                    <a:pos x="T4" y="T5"/>
                  </a:cxn>
                  <a:cxn ang="0">
                    <a:pos x="T6" y="T7"/>
                  </a:cxn>
                  <a:cxn ang="0">
                    <a:pos x="T8" y="T9"/>
                  </a:cxn>
                  <a:cxn ang="0">
                    <a:pos x="T10" y="T11"/>
                  </a:cxn>
                  <a:cxn ang="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5" name="Freeform 29"/>
              <p:cNvSpPr/>
              <p:nvPr/>
            </p:nvSpPr>
            <p:spPr bwMode="auto">
              <a:xfrm>
                <a:off x="3934570" y="3473822"/>
                <a:ext cx="808205" cy="534646"/>
              </a:xfrm>
              <a:custGeom>
                <a:avLst/>
                <a:gdLst>
                  <a:gd name="T0" fmla="*/ 355 w 411"/>
                  <a:gd name="T1" fmla="*/ 155 h 272"/>
                  <a:gd name="T2" fmla="*/ 114 w 411"/>
                  <a:gd name="T3" fmla="*/ 256 h 272"/>
                  <a:gd name="T4" fmla="*/ 16 w 411"/>
                  <a:gd name="T5" fmla="*/ 216 h 272"/>
                  <a:gd name="T6" fmla="*/ 56 w 411"/>
                  <a:gd name="T7" fmla="*/ 118 h 272"/>
                  <a:gd name="T8" fmla="*/ 297 w 411"/>
                  <a:gd name="T9" fmla="*/ 16 h 272"/>
                  <a:gd name="T10" fmla="*/ 395 w 411"/>
                  <a:gd name="T11" fmla="*/ 56 h 272"/>
                  <a:gd name="T12" fmla="*/ 355 w 411"/>
                  <a:gd name="T13" fmla="*/ 155 h 272"/>
                </a:gdLst>
                <a:ahLst/>
                <a:cxnLst>
                  <a:cxn ang="0">
                    <a:pos x="T0" y="T1"/>
                  </a:cxn>
                  <a:cxn ang="0">
                    <a:pos x="T2" y="T3"/>
                  </a:cxn>
                  <a:cxn ang="0">
                    <a:pos x="T4" y="T5"/>
                  </a:cxn>
                  <a:cxn ang="0">
                    <a:pos x="T6" y="T7"/>
                  </a:cxn>
                  <a:cxn ang="0">
                    <a:pos x="T8" y="T9"/>
                  </a:cxn>
                  <a:cxn ang="0">
                    <a:pos x="T10" y="T11"/>
                  </a:cxn>
                  <a:cxn ang="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6" name="Freeform 30"/>
              <p:cNvSpPr/>
              <p:nvPr/>
            </p:nvSpPr>
            <p:spPr bwMode="auto">
              <a:xfrm>
                <a:off x="4032685" y="3705807"/>
                <a:ext cx="808205" cy="534646"/>
              </a:xfrm>
              <a:custGeom>
                <a:avLst/>
                <a:gdLst>
                  <a:gd name="T0" fmla="*/ 355 w 411"/>
                  <a:gd name="T1" fmla="*/ 154 h 272"/>
                  <a:gd name="T2" fmla="*/ 114 w 411"/>
                  <a:gd name="T3" fmla="*/ 256 h 272"/>
                  <a:gd name="T4" fmla="*/ 16 w 411"/>
                  <a:gd name="T5" fmla="*/ 216 h 272"/>
                  <a:gd name="T6" fmla="*/ 56 w 411"/>
                  <a:gd name="T7" fmla="*/ 117 h 272"/>
                  <a:gd name="T8" fmla="*/ 296 w 411"/>
                  <a:gd name="T9" fmla="*/ 16 h 272"/>
                  <a:gd name="T10" fmla="*/ 395 w 411"/>
                  <a:gd name="T11" fmla="*/ 56 h 272"/>
                  <a:gd name="T12" fmla="*/ 355 w 411"/>
                  <a:gd name="T13" fmla="*/ 154 h 272"/>
                </a:gdLst>
                <a:ahLst/>
                <a:cxnLst>
                  <a:cxn ang="0">
                    <a:pos x="T0" y="T1"/>
                  </a:cxn>
                  <a:cxn ang="0">
                    <a:pos x="T2" y="T3"/>
                  </a:cxn>
                  <a:cxn ang="0">
                    <a:pos x="T4" y="T5"/>
                  </a:cxn>
                  <a:cxn ang="0">
                    <a:pos x="T6" y="T7"/>
                  </a:cxn>
                  <a:cxn ang="0">
                    <a:pos x="T8" y="T9"/>
                  </a:cxn>
                  <a:cxn ang="0">
                    <a:pos x="T10" y="T11"/>
                  </a:cxn>
                  <a:cxn ang="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7" name="Freeform 31"/>
              <p:cNvSpPr/>
              <p:nvPr/>
            </p:nvSpPr>
            <p:spPr bwMode="auto">
              <a:xfrm>
                <a:off x="4129138" y="3937792"/>
                <a:ext cx="808205" cy="534646"/>
              </a:xfrm>
              <a:custGeom>
                <a:avLst/>
                <a:gdLst>
                  <a:gd name="T0" fmla="*/ 355 w 411"/>
                  <a:gd name="T1" fmla="*/ 154 h 272"/>
                  <a:gd name="T2" fmla="*/ 114 w 411"/>
                  <a:gd name="T3" fmla="*/ 256 h 272"/>
                  <a:gd name="T4" fmla="*/ 16 w 411"/>
                  <a:gd name="T5" fmla="*/ 215 h 272"/>
                  <a:gd name="T6" fmla="*/ 56 w 411"/>
                  <a:gd name="T7" fmla="*/ 117 h 272"/>
                  <a:gd name="T8" fmla="*/ 297 w 411"/>
                  <a:gd name="T9" fmla="*/ 16 h 272"/>
                  <a:gd name="T10" fmla="*/ 395 w 411"/>
                  <a:gd name="T11" fmla="*/ 56 h 272"/>
                  <a:gd name="T12" fmla="*/ 355 w 411"/>
                  <a:gd name="T13" fmla="*/ 154 h 272"/>
                </a:gdLst>
                <a:ahLst/>
                <a:cxnLst>
                  <a:cxn ang="0">
                    <a:pos x="T0" y="T1"/>
                  </a:cxn>
                  <a:cxn ang="0">
                    <a:pos x="T2" y="T3"/>
                  </a:cxn>
                  <a:cxn ang="0">
                    <a:pos x="T4" y="T5"/>
                  </a:cxn>
                  <a:cxn ang="0">
                    <a:pos x="T6" y="T7"/>
                  </a:cxn>
                  <a:cxn ang="0">
                    <a:pos x="T8" y="T9"/>
                  </a:cxn>
                  <a:cxn ang="0">
                    <a:pos x="T10" y="T11"/>
                  </a:cxn>
                  <a:cxn ang="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8" name="Freeform 32"/>
              <p:cNvSpPr/>
              <p:nvPr/>
            </p:nvSpPr>
            <p:spPr bwMode="auto">
              <a:xfrm>
                <a:off x="3413227" y="4028424"/>
                <a:ext cx="253604" cy="321785"/>
              </a:xfrm>
              <a:custGeom>
                <a:avLst/>
                <a:gdLst>
                  <a:gd name="T0" fmla="*/ 102 w 129"/>
                  <a:gd name="T1" fmla="*/ 0 h 164"/>
                  <a:gd name="T2" fmla="*/ 0 w 129"/>
                  <a:gd name="T3" fmla="*/ 164 h 164"/>
                  <a:gd name="T4" fmla="*/ 129 w 129"/>
                  <a:gd name="T5" fmla="*/ 49 h 164"/>
                  <a:gd name="T6" fmla="*/ 102 w 129"/>
                  <a:gd name="T7" fmla="*/ 0 h 164"/>
                </a:gdLst>
                <a:ahLst/>
                <a:cxnLst>
                  <a:cxn ang="0">
                    <a:pos x="T0" y="T1"/>
                  </a:cxn>
                  <a:cxn ang="0">
                    <a:pos x="T2" y="T3"/>
                  </a:cxn>
                  <a:cxn ang="0">
                    <a:pos x="T4" y="T5"/>
                  </a:cxn>
                  <a:cxn ang="0">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9" name="Freeform 33"/>
              <p:cNvSpPr/>
              <p:nvPr/>
            </p:nvSpPr>
            <p:spPr bwMode="auto">
              <a:xfrm>
                <a:off x="3651033" y="4093280"/>
                <a:ext cx="680156" cy="536309"/>
              </a:xfrm>
              <a:custGeom>
                <a:avLst/>
                <a:gdLst>
                  <a:gd name="T0" fmla="*/ 0 w 346"/>
                  <a:gd name="T1" fmla="*/ 35 h 273"/>
                  <a:gd name="T2" fmla="*/ 306 w 346"/>
                  <a:gd name="T3" fmla="*/ 273 h 273"/>
                  <a:gd name="T4" fmla="*/ 329 w 346"/>
                  <a:gd name="T5" fmla="*/ 263 h 273"/>
                  <a:gd name="T6" fmla="*/ 0 w 346"/>
                  <a:gd name="T7" fmla="*/ 0 h 273"/>
                  <a:gd name="T8" fmla="*/ 0 w 346"/>
                  <a:gd name="T9" fmla="*/ 35 h 273"/>
                </a:gdLst>
                <a:ahLst/>
                <a:cxnLst>
                  <a:cxn ang="0">
                    <a:pos x="T0" y="T1"/>
                  </a:cxn>
                  <a:cxn ang="0">
                    <a:pos x="T2" y="T3"/>
                  </a:cxn>
                  <a:cxn ang="0">
                    <a:pos x="T4" y="T5"/>
                  </a:cxn>
                  <a:cxn ang="0">
                    <a:pos x="T6" y="T7"/>
                  </a:cxn>
                  <a:cxn ang="0">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0" name="Freeform 34"/>
              <p:cNvSpPr/>
              <p:nvPr/>
            </p:nvSpPr>
            <p:spPr bwMode="auto">
              <a:xfrm>
                <a:off x="3388283" y="2296437"/>
                <a:ext cx="1493351" cy="2333153"/>
              </a:xfrm>
              <a:custGeom>
                <a:avLst/>
                <a:gdLst>
                  <a:gd name="T0" fmla="*/ 758 w 760"/>
                  <a:gd name="T1" fmla="*/ 72 h 1187"/>
                  <a:gd name="T2" fmla="*/ 71 w 760"/>
                  <a:gd name="T3" fmla="*/ 500 h 1187"/>
                  <a:gd name="T4" fmla="*/ 500 w 760"/>
                  <a:gd name="T5" fmla="*/ 1187 h 1187"/>
                  <a:gd name="T6" fmla="*/ 502 w 760"/>
                  <a:gd name="T7" fmla="*/ 1187 h 1187"/>
                  <a:gd name="T8" fmla="*/ 760 w 760"/>
                  <a:gd name="T9" fmla="*/ 72 h 1187"/>
                  <a:gd name="T10" fmla="*/ 758 w 760"/>
                  <a:gd name="T11" fmla="*/ 72 h 1187"/>
                </a:gdLst>
                <a:ahLst/>
                <a:cxnLst>
                  <a:cxn ang="0">
                    <a:pos x="T0" y="T1"/>
                  </a:cxn>
                  <a:cxn ang="0">
                    <a:pos x="T2" y="T3"/>
                  </a:cxn>
                  <a:cxn ang="0">
                    <a:pos x="T4" y="T5"/>
                  </a:cxn>
                  <a:cxn ang="0">
                    <a:pos x="T6" y="T7"/>
                  </a:cxn>
                  <a:cxn ang="0">
                    <a:pos x="T8" y="T9"/>
                  </a:cxn>
                  <a:cxn ang="0">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1" name="Freeform 35"/>
              <p:cNvSpPr/>
              <p:nvPr/>
            </p:nvSpPr>
            <p:spPr bwMode="auto">
              <a:xfrm>
                <a:off x="4374426" y="2437790"/>
                <a:ext cx="1486699" cy="2329827"/>
              </a:xfrm>
              <a:custGeom>
                <a:avLst/>
                <a:gdLst>
                  <a:gd name="T0" fmla="*/ 685 w 756"/>
                  <a:gd name="T1" fmla="*/ 686 h 1185"/>
                  <a:gd name="T2" fmla="*/ 258 w 756"/>
                  <a:gd name="T3" fmla="*/ 0 h 1185"/>
                  <a:gd name="T4" fmla="*/ 0 w 756"/>
                  <a:gd name="T5" fmla="*/ 1115 h 1185"/>
                  <a:gd name="T6" fmla="*/ 685 w 756"/>
                  <a:gd name="T7" fmla="*/ 686 h 1185"/>
                </a:gdLst>
                <a:ahLst/>
                <a:cxnLst>
                  <a:cxn ang="0">
                    <a:pos x="T0" y="T1"/>
                  </a:cxn>
                  <a:cxn ang="0">
                    <a:pos x="T2" y="T3"/>
                  </a:cxn>
                  <a:cxn ang="0">
                    <a:pos x="T4" y="T5"/>
                  </a:cxn>
                  <a:cxn ang="0">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2" name="Rectangle 36"/>
              <p:cNvSpPr>
                <a:spLocks noChangeArrowheads="1"/>
              </p:cNvSpPr>
              <p:nvPr/>
            </p:nvSpPr>
            <p:spPr bwMode="auto">
              <a:xfrm>
                <a:off x="4498318" y="4093280"/>
                <a:ext cx="831" cy="831"/>
              </a:xfrm>
              <a:prstGeom prst="rect">
                <a:avLst/>
              </a:prstGeom>
              <a:solidFill>
                <a:srgbClr val="034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3" name="Freeform 37"/>
              <p:cNvSpPr>
                <a:spLocks noEditPoints="1"/>
              </p:cNvSpPr>
              <p:nvPr/>
            </p:nvSpPr>
            <p:spPr bwMode="auto">
              <a:xfrm>
                <a:off x="3388283" y="2378754"/>
                <a:ext cx="2363086" cy="2331490"/>
              </a:xfrm>
              <a:custGeom>
                <a:avLst/>
                <a:gdLst>
                  <a:gd name="T0" fmla="*/ 1128 w 1202"/>
                  <a:gd name="T1" fmla="*/ 488 h 1186"/>
                  <a:gd name="T2" fmla="*/ 1072 w 1202"/>
                  <a:gd name="T3" fmla="*/ 424 h 1186"/>
                  <a:gd name="T4" fmla="*/ 1063 w 1202"/>
                  <a:gd name="T5" fmla="*/ 469 h 1186"/>
                  <a:gd name="T6" fmla="*/ 1026 w 1202"/>
                  <a:gd name="T7" fmla="*/ 415 h 1186"/>
                  <a:gd name="T8" fmla="*/ 907 w 1202"/>
                  <a:gd name="T9" fmla="*/ 430 h 1186"/>
                  <a:gd name="T10" fmla="*/ 969 w 1202"/>
                  <a:gd name="T11" fmla="*/ 377 h 1186"/>
                  <a:gd name="T12" fmla="*/ 1083 w 1202"/>
                  <a:gd name="T13" fmla="*/ 342 h 1186"/>
                  <a:gd name="T14" fmla="*/ 1058 w 1202"/>
                  <a:gd name="T15" fmla="*/ 268 h 1186"/>
                  <a:gd name="T16" fmla="*/ 434 w 1202"/>
                  <a:gd name="T17" fmla="*/ 66 h 1186"/>
                  <a:gd name="T18" fmla="*/ 469 w 1202"/>
                  <a:gd name="T19" fmla="*/ 84 h 1186"/>
                  <a:gd name="T20" fmla="*/ 528 w 1202"/>
                  <a:gd name="T21" fmla="*/ 76 h 1186"/>
                  <a:gd name="T22" fmla="*/ 526 w 1202"/>
                  <a:gd name="T23" fmla="*/ 110 h 1186"/>
                  <a:gd name="T24" fmla="*/ 591 w 1202"/>
                  <a:gd name="T25" fmla="*/ 82 h 1186"/>
                  <a:gd name="T26" fmla="*/ 639 w 1202"/>
                  <a:gd name="T27" fmla="*/ 103 h 1186"/>
                  <a:gd name="T28" fmla="*/ 758 w 1202"/>
                  <a:gd name="T29" fmla="*/ 164 h 1186"/>
                  <a:gd name="T30" fmla="*/ 707 w 1202"/>
                  <a:gd name="T31" fmla="*/ 151 h 1186"/>
                  <a:gd name="T32" fmla="*/ 639 w 1202"/>
                  <a:gd name="T33" fmla="*/ 141 h 1186"/>
                  <a:gd name="T34" fmla="*/ 607 w 1202"/>
                  <a:gd name="T35" fmla="*/ 161 h 1186"/>
                  <a:gd name="T36" fmla="*/ 525 w 1202"/>
                  <a:gd name="T37" fmla="*/ 195 h 1186"/>
                  <a:gd name="T38" fmla="*/ 616 w 1202"/>
                  <a:gd name="T39" fmla="*/ 176 h 1186"/>
                  <a:gd name="T40" fmla="*/ 702 w 1202"/>
                  <a:gd name="T41" fmla="*/ 238 h 1186"/>
                  <a:gd name="T42" fmla="*/ 714 w 1202"/>
                  <a:gd name="T43" fmla="*/ 302 h 1186"/>
                  <a:gd name="T44" fmla="*/ 676 w 1202"/>
                  <a:gd name="T45" fmla="*/ 286 h 1186"/>
                  <a:gd name="T46" fmla="*/ 657 w 1202"/>
                  <a:gd name="T47" fmla="*/ 275 h 1186"/>
                  <a:gd name="T48" fmla="*/ 629 w 1202"/>
                  <a:gd name="T49" fmla="*/ 257 h 1186"/>
                  <a:gd name="T50" fmla="*/ 626 w 1202"/>
                  <a:gd name="T51" fmla="*/ 289 h 1186"/>
                  <a:gd name="T52" fmla="*/ 503 w 1202"/>
                  <a:gd name="T53" fmla="*/ 339 h 1186"/>
                  <a:gd name="T54" fmla="*/ 414 w 1202"/>
                  <a:gd name="T55" fmla="*/ 380 h 1186"/>
                  <a:gd name="T56" fmla="*/ 308 w 1202"/>
                  <a:gd name="T57" fmla="*/ 451 h 1186"/>
                  <a:gd name="T58" fmla="*/ 405 w 1202"/>
                  <a:gd name="T59" fmla="*/ 551 h 1186"/>
                  <a:gd name="T60" fmla="*/ 535 w 1202"/>
                  <a:gd name="T61" fmla="*/ 569 h 1186"/>
                  <a:gd name="T62" fmla="*/ 622 w 1202"/>
                  <a:gd name="T63" fmla="*/ 692 h 1186"/>
                  <a:gd name="T64" fmla="*/ 638 w 1202"/>
                  <a:gd name="T65" fmla="*/ 852 h 1186"/>
                  <a:gd name="T66" fmla="*/ 555 w 1202"/>
                  <a:gd name="T67" fmla="*/ 917 h 1186"/>
                  <a:gd name="T68" fmla="*/ 456 w 1202"/>
                  <a:gd name="T69" fmla="*/ 986 h 1186"/>
                  <a:gd name="T70" fmla="*/ 446 w 1202"/>
                  <a:gd name="T71" fmla="*/ 1047 h 1186"/>
                  <a:gd name="T72" fmla="*/ 382 w 1202"/>
                  <a:gd name="T73" fmla="*/ 996 h 1186"/>
                  <a:gd name="T74" fmla="*/ 382 w 1202"/>
                  <a:gd name="T75" fmla="*/ 747 h 1186"/>
                  <a:gd name="T76" fmla="*/ 388 w 1202"/>
                  <a:gd name="T77" fmla="*/ 594 h 1186"/>
                  <a:gd name="T78" fmla="*/ 294 w 1202"/>
                  <a:gd name="T79" fmla="*/ 468 h 1186"/>
                  <a:gd name="T80" fmla="*/ 205 w 1202"/>
                  <a:gd name="T81" fmla="*/ 346 h 1186"/>
                  <a:gd name="T82" fmla="*/ 183 w 1202"/>
                  <a:gd name="T83" fmla="*/ 385 h 1186"/>
                  <a:gd name="T84" fmla="*/ 501 w 1202"/>
                  <a:gd name="T85" fmla="*/ 1146 h 1186"/>
                  <a:gd name="T86" fmla="*/ 968 w 1202"/>
                  <a:gd name="T87" fmla="*/ 920 h 1186"/>
                  <a:gd name="T88" fmla="*/ 946 w 1202"/>
                  <a:gd name="T89" fmla="*/ 710 h 1186"/>
                  <a:gd name="T90" fmla="*/ 830 w 1202"/>
                  <a:gd name="T91" fmla="*/ 685 h 1186"/>
                  <a:gd name="T92" fmla="*/ 806 w 1202"/>
                  <a:gd name="T93" fmla="*/ 523 h 1186"/>
                  <a:gd name="T94" fmla="*/ 978 w 1202"/>
                  <a:gd name="T95" fmla="*/ 455 h 1186"/>
                  <a:gd name="T96" fmla="*/ 1102 w 1202"/>
                  <a:gd name="T97" fmla="*/ 515 h 1186"/>
                  <a:gd name="T98" fmla="*/ 970 w 1202"/>
                  <a:gd name="T99" fmla="*/ 286 h 1186"/>
                  <a:gd name="T100" fmla="*/ 1018 w 1202"/>
                  <a:gd name="T101" fmla="*/ 337 h 1186"/>
                  <a:gd name="T102" fmla="*/ 986 w 1202"/>
                  <a:gd name="T103" fmla="*/ 313 h 1186"/>
                  <a:gd name="T104" fmla="*/ 963 w 1202"/>
                  <a:gd name="T105" fmla="*/ 298 h 1186"/>
                  <a:gd name="T106" fmla="*/ 627 w 1202"/>
                  <a:gd name="T107" fmla="*/ 301 h 1186"/>
                  <a:gd name="T108" fmla="*/ 649 w 1202"/>
                  <a:gd name="T109" fmla="*/ 306 h 1186"/>
                  <a:gd name="T110" fmla="*/ 627 w 1202"/>
                  <a:gd name="T111" fmla="*/ 301 h 1186"/>
                  <a:gd name="T112" fmla="*/ 601 w 1202"/>
                  <a:gd name="T113" fmla="*/ 31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2" h="1186">
                    <a:moveTo>
                      <a:pt x="1197" y="506"/>
                    </a:moveTo>
                    <a:cubicBezTo>
                      <a:pt x="1168" y="499"/>
                      <a:pt x="1168" y="499"/>
                      <a:pt x="1168" y="499"/>
                    </a:cubicBezTo>
                    <a:cubicBezTo>
                      <a:pt x="1157" y="480"/>
                      <a:pt x="1157" y="480"/>
                      <a:pt x="1157" y="480"/>
                    </a:cubicBezTo>
                    <a:cubicBezTo>
                      <a:pt x="1160" y="454"/>
                      <a:pt x="1160" y="454"/>
                      <a:pt x="1160" y="454"/>
                    </a:cubicBezTo>
                    <a:cubicBezTo>
                      <a:pt x="1144" y="458"/>
                      <a:pt x="1144" y="458"/>
                      <a:pt x="1144" y="458"/>
                    </a:cubicBezTo>
                    <a:cubicBezTo>
                      <a:pt x="1128" y="488"/>
                      <a:pt x="1128" y="488"/>
                      <a:pt x="1128" y="488"/>
                    </a:cubicBezTo>
                    <a:cubicBezTo>
                      <a:pt x="1112" y="460"/>
                      <a:pt x="1112" y="460"/>
                      <a:pt x="1112" y="460"/>
                    </a:cubicBezTo>
                    <a:cubicBezTo>
                      <a:pt x="1116" y="438"/>
                      <a:pt x="1116" y="438"/>
                      <a:pt x="1116" y="438"/>
                    </a:cubicBezTo>
                    <a:cubicBezTo>
                      <a:pt x="1099" y="415"/>
                      <a:pt x="1099" y="415"/>
                      <a:pt x="1099" y="415"/>
                    </a:cubicBezTo>
                    <a:cubicBezTo>
                      <a:pt x="1093" y="406"/>
                      <a:pt x="1093" y="406"/>
                      <a:pt x="1093" y="406"/>
                    </a:cubicBezTo>
                    <a:cubicBezTo>
                      <a:pt x="1069" y="400"/>
                      <a:pt x="1069" y="400"/>
                      <a:pt x="1069" y="400"/>
                    </a:cubicBezTo>
                    <a:cubicBezTo>
                      <a:pt x="1072" y="424"/>
                      <a:pt x="1072" y="424"/>
                      <a:pt x="1072" y="424"/>
                    </a:cubicBezTo>
                    <a:cubicBezTo>
                      <a:pt x="1097" y="446"/>
                      <a:pt x="1097" y="446"/>
                      <a:pt x="1097" y="446"/>
                    </a:cubicBezTo>
                    <a:cubicBezTo>
                      <a:pt x="1101" y="453"/>
                      <a:pt x="1101" y="453"/>
                      <a:pt x="1101" y="453"/>
                    </a:cubicBezTo>
                    <a:cubicBezTo>
                      <a:pt x="1094" y="455"/>
                      <a:pt x="1094" y="455"/>
                      <a:pt x="1094" y="455"/>
                    </a:cubicBezTo>
                    <a:cubicBezTo>
                      <a:pt x="1090" y="472"/>
                      <a:pt x="1090" y="472"/>
                      <a:pt x="1090" y="472"/>
                    </a:cubicBezTo>
                    <a:cubicBezTo>
                      <a:pt x="1075" y="474"/>
                      <a:pt x="1075" y="474"/>
                      <a:pt x="1075" y="474"/>
                    </a:cubicBezTo>
                    <a:cubicBezTo>
                      <a:pt x="1063" y="469"/>
                      <a:pt x="1063" y="469"/>
                      <a:pt x="1063" y="469"/>
                    </a:cubicBezTo>
                    <a:cubicBezTo>
                      <a:pt x="1058" y="457"/>
                      <a:pt x="1058" y="457"/>
                      <a:pt x="1058" y="457"/>
                    </a:cubicBezTo>
                    <a:cubicBezTo>
                      <a:pt x="1078" y="462"/>
                      <a:pt x="1078" y="462"/>
                      <a:pt x="1078" y="462"/>
                    </a:cubicBezTo>
                    <a:cubicBezTo>
                      <a:pt x="1085" y="456"/>
                      <a:pt x="1085" y="456"/>
                      <a:pt x="1085" y="456"/>
                    </a:cubicBezTo>
                    <a:cubicBezTo>
                      <a:pt x="1048" y="417"/>
                      <a:pt x="1048" y="417"/>
                      <a:pt x="1048" y="417"/>
                    </a:cubicBezTo>
                    <a:cubicBezTo>
                      <a:pt x="1047" y="403"/>
                      <a:pt x="1047" y="403"/>
                      <a:pt x="1047" y="403"/>
                    </a:cubicBezTo>
                    <a:cubicBezTo>
                      <a:pt x="1026" y="415"/>
                      <a:pt x="1026" y="415"/>
                      <a:pt x="1026" y="415"/>
                    </a:cubicBezTo>
                    <a:cubicBezTo>
                      <a:pt x="1009" y="407"/>
                      <a:pt x="1009" y="407"/>
                      <a:pt x="1009" y="407"/>
                    </a:cubicBezTo>
                    <a:cubicBezTo>
                      <a:pt x="973" y="437"/>
                      <a:pt x="973" y="437"/>
                      <a:pt x="973" y="437"/>
                    </a:cubicBezTo>
                    <a:cubicBezTo>
                      <a:pt x="965" y="449"/>
                      <a:pt x="965" y="449"/>
                      <a:pt x="965" y="449"/>
                    </a:cubicBezTo>
                    <a:cubicBezTo>
                      <a:pt x="947" y="447"/>
                      <a:pt x="947" y="447"/>
                      <a:pt x="947" y="447"/>
                    </a:cubicBezTo>
                    <a:cubicBezTo>
                      <a:pt x="921" y="441"/>
                      <a:pt x="921" y="441"/>
                      <a:pt x="921" y="441"/>
                    </a:cubicBezTo>
                    <a:cubicBezTo>
                      <a:pt x="907" y="430"/>
                      <a:pt x="907" y="430"/>
                      <a:pt x="907" y="430"/>
                    </a:cubicBezTo>
                    <a:cubicBezTo>
                      <a:pt x="910" y="399"/>
                      <a:pt x="910" y="399"/>
                      <a:pt x="910" y="399"/>
                    </a:cubicBezTo>
                    <a:cubicBezTo>
                      <a:pt x="919" y="385"/>
                      <a:pt x="919" y="385"/>
                      <a:pt x="919" y="385"/>
                    </a:cubicBezTo>
                    <a:cubicBezTo>
                      <a:pt x="946" y="385"/>
                      <a:pt x="946" y="385"/>
                      <a:pt x="946" y="385"/>
                    </a:cubicBezTo>
                    <a:cubicBezTo>
                      <a:pt x="974" y="398"/>
                      <a:pt x="974" y="398"/>
                      <a:pt x="974" y="398"/>
                    </a:cubicBezTo>
                    <a:cubicBezTo>
                      <a:pt x="981" y="383"/>
                      <a:pt x="981" y="383"/>
                      <a:pt x="981" y="383"/>
                    </a:cubicBezTo>
                    <a:cubicBezTo>
                      <a:pt x="969" y="377"/>
                      <a:pt x="969" y="377"/>
                      <a:pt x="969" y="377"/>
                    </a:cubicBezTo>
                    <a:cubicBezTo>
                      <a:pt x="979" y="353"/>
                      <a:pt x="979" y="353"/>
                      <a:pt x="979" y="353"/>
                    </a:cubicBezTo>
                    <a:cubicBezTo>
                      <a:pt x="1009" y="355"/>
                      <a:pt x="1009" y="355"/>
                      <a:pt x="1009" y="355"/>
                    </a:cubicBezTo>
                    <a:cubicBezTo>
                      <a:pt x="1036" y="332"/>
                      <a:pt x="1036" y="332"/>
                      <a:pt x="1036" y="332"/>
                    </a:cubicBezTo>
                    <a:cubicBezTo>
                      <a:pt x="1058" y="333"/>
                      <a:pt x="1058" y="333"/>
                      <a:pt x="1058" y="333"/>
                    </a:cubicBezTo>
                    <a:cubicBezTo>
                      <a:pt x="1076" y="340"/>
                      <a:pt x="1076" y="340"/>
                      <a:pt x="1076" y="340"/>
                    </a:cubicBezTo>
                    <a:cubicBezTo>
                      <a:pt x="1083" y="342"/>
                      <a:pt x="1083" y="342"/>
                      <a:pt x="1083" y="342"/>
                    </a:cubicBezTo>
                    <a:cubicBezTo>
                      <a:pt x="1085" y="314"/>
                      <a:pt x="1085" y="314"/>
                      <a:pt x="1085" y="314"/>
                    </a:cubicBezTo>
                    <a:cubicBezTo>
                      <a:pt x="1060" y="318"/>
                      <a:pt x="1060" y="318"/>
                      <a:pt x="1060" y="318"/>
                    </a:cubicBezTo>
                    <a:cubicBezTo>
                      <a:pt x="1057" y="296"/>
                      <a:pt x="1057" y="296"/>
                      <a:pt x="1057" y="296"/>
                    </a:cubicBezTo>
                    <a:cubicBezTo>
                      <a:pt x="1044" y="291"/>
                      <a:pt x="1044" y="291"/>
                      <a:pt x="1044" y="291"/>
                    </a:cubicBezTo>
                    <a:cubicBezTo>
                      <a:pt x="1045" y="277"/>
                      <a:pt x="1045" y="277"/>
                      <a:pt x="1045" y="277"/>
                    </a:cubicBezTo>
                    <a:cubicBezTo>
                      <a:pt x="1058" y="268"/>
                      <a:pt x="1058" y="268"/>
                      <a:pt x="1058" y="268"/>
                    </a:cubicBezTo>
                    <a:cubicBezTo>
                      <a:pt x="1086" y="263"/>
                      <a:pt x="1086" y="263"/>
                      <a:pt x="1086" y="263"/>
                    </a:cubicBezTo>
                    <a:cubicBezTo>
                      <a:pt x="1096" y="253"/>
                      <a:pt x="1096" y="253"/>
                      <a:pt x="1096" y="253"/>
                    </a:cubicBezTo>
                    <a:cubicBezTo>
                      <a:pt x="1017" y="144"/>
                      <a:pt x="901" y="61"/>
                      <a:pt x="760" y="28"/>
                    </a:cubicBezTo>
                    <a:cubicBezTo>
                      <a:pt x="760" y="28"/>
                      <a:pt x="759" y="28"/>
                      <a:pt x="759" y="28"/>
                    </a:cubicBezTo>
                    <a:cubicBezTo>
                      <a:pt x="636" y="0"/>
                      <a:pt x="514" y="13"/>
                      <a:pt x="406" y="59"/>
                    </a:cubicBezTo>
                    <a:cubicBezTo>
                      <a:pt x="434" y="66"/>
                      <a:pt x="434" y="66"/>
                      <a:pt x="434" y="66"/>
                    </a:cubicBezTo>
                    <a:cubicBezTo>
                      <a:pt x="445" y="75"/>
                      <a:pt x="445" y="75"/>
                      <a:pt x="445" y="75"/>
                    </a:cubicBezTo>
                    <a:cubicBezTo>
                      <a:pt x="468" y="86"/>
                      <a:pt x="468" y="86"/>
                      <a:pt x="468" y="86"/>
                    </a:cubicBezTo>
                    <a:cubicBezTo>
                      <a:pt x="467" y="96"/>
                      <a:pt x="467" y="96"/>
                      <a:pt x="467" y="96"/>
                    </a:cubicBezTo>
                    <a:cubicBezTo>
                      <a:pt x="505" y="106"/>
                      <a:pt x="505" y="106"/>
                      <a:pt x="505" y="106"/>
                    </a:cubicBezTo>
                    <a:cubicBezTo>
                      <a:pt x="502" y="93"/>
                      <a:pt x="502" y="93"/>
                      <a:pt x="502" y="93"/>
                    </a:cubicBezTo>
                    <a:cubicBezTo>
                      <a:pt x="469" y="84"/>
                      <a:pt x="469" y="84"/>
                      <a:pt x="469" y="84"/>
                    </a:cubicBezTo>
                    <a:cubicBezTo>
                      <a:pt x="479" y="78"/>
                      <a:pt x="479" y="78"/>
                      <a:pt x="479" y="78"/>
                    </a:cubicBezTo>
                    <a:cubicBezTo>
                      <a:pt x="478" y="69"/>
                      <a:pt x="478" y="69"/>
                      <a:pt x="478" y="69"/>
                    </a:cubicBezTo>
                    <a:cubicBezTo>
                      <a:pt x="448" y="62"/>
                      <a:pt x="448" y="62"/>
                      <a:pt x="448" y="62"/>
                    </a:cubicBezTo>
                    <a:cubicBezTo>
                      <a:pt x="486" y="45"/>
                      <a:pt x="486" y="45"/>
                      <a:pt x="486" y="45"/>
                    </a:cubicBezTo>
                    <a:cubicBezTo>
                      <a:pt x="518" y="52"/>
                      <a:pt x="518" y="52"/>
                      <a:pt x="518" y="52"/>
                    </a:cubicBezTo>
                    <a:cubicBezTo>
                      <a:pt x="528" y="76"/>
                      <a:pt x="528" y="76"/>
                      <a:pt x="528" y="76"/>
                    </a:cubicBezTo>
                    <a:cubicBezTo>
                      <a:pt x="553" y="83"/>
                      <a:pt x="553" y="83"/>
                      <a:pt x="553" y="83"/>
                    </a:cubicBezTo>
                    <a:cubicBezTo>
                      <a:pt x="571" y="72"/>
                      <a:pt x="571" y="72"/>
                      <a:pt x="571" y="72"/>
                    </a:cubicBezTo>
                    <a:cubicBezTo>
                      <a:pt x="581" y="80"/>
                      <a:pt x="581" y="80"/>
                      <a:pt x="581" y="80"/>
                    </a:cubicBezTo>
                    <a:cubicBezTo>
                      <a:pt x="555" y="96"/>
                      <a:pt x="555" y="96"/>
                      <a:pt x="555" y="96"/>
                    </a:cubicBezTo>
                    <a:cubicBezTo>
                      <a:pt x="555" y="96"/>
                      <a:pt x="527" y="89"/>
                      <a:pt x="528" y="90"/>
                    </a:cubicBezTo>
                    <a:cubicBezTo>
                      <a:pt x="530" y="90"/>
                      <a:pt x="526" y="110"/>
                      <a:pt x="526" y="110"/>
                    </a:cubicBezTo>
                    <a:cubicBezTo>
                      <a:pt x="561" y="117"/>
                      <a:pt x="561" y="117"/>
                      <a:pt x="561" y="117"/>
                    </a:cubicBezTo>
                    <a:cubicBezTo>
                      <a:pt x="567" y="108"/>
                      <a:pt x="567" y="108"/>
                      <a:pt x="567" y="108"/>
                    </a:cubicBezTo>
                    <a:cubicBezTo>
                      <a:pt x="591" y="112"/>
                      <a:pt x="591" y="112"/>
                      <a:pt x="591" y="112"/>
                    </a:cubicBezTo>
                    <a:cubicBezTo>
                      <a:pt x="597" y="99"/>
                      <a:pt x="597" y="99"/>
                      <a:pt x="597" y="99"/>
                    </a:cubicBezTo>
                    <a:cubicBezTo>
                      <a:pt x="583" y="94"/>
                      <a:pt x="583" y="94"/>
                      <a:pt x="583" y="94"/>
                    </a:cubicBezTo>
                    <a:cubicBezTo>
                      <a:pt x="591" y="82"/>
                      <a:pt x="591" y="82"/>
                      <a:pt x="591" y="82"/>
                    </a:cubicBezTo>
                    <a:cubicBezTo>
                      <a:pt x="602" y="81"/>
                      <a:pt x="602" y="81"/>
                      <a:pt x="602" y="81"/>
                    </a:cubicBezTo>
                    <a:cubicBezTo>
                      <a:pt x="639" y="92"/>
                      <a:pt x="639" y="92"/>
                      <a:pt x="639" y="92"/>
                    </a:cubicBezTo>
                    <a:cubicBezTo>
                      <a:pt x="614" y="106"/>
                      <a:pt x="614" y="106"/>
                      <a:pt x="614" y="106"/>
                    </a:cubicBezTo>
                    <a:cubicBezTo>
                      <a:pt x="614" y="121"/>
                      <a:pt x="614" y="121"/>
                      <a:pt x="614" y="121"/>
                    </a:cubicBezTo>
                    <a:cubicBezTo>
                      <a:pt x="635" y="129"/>
                      <a:pt x="635" y="129"/>
                      <a:pt x="635" y="129"/>
                    </a:cubicBezTo>
                    <a:cubicBezTo>
                      <a:pt x="639" y="103"/>
                      <a:pt x="639" y="103"/>
                      <a:pt x="639" y="103"/>
                    </a:cubicBezTo>
                    <a:cubicBezTo>
                      <a:pt x="662" y="97"/>
                      <a:pt x="662" y="97"/>
                      <a:pt x="662" y="97"/>
                    </a:cubicBezTo>
                    <a:cubicBezTo>
                      <a:pt x="700" y="101"/>
                      <a:pt x="700" y="101"/>
                      <a:pt x="700" y="101"/>
                    </a:cubicBezTo>
                    <a:cubicBezTo>
                      <a:pt x="737" y="129"/>
                      <a:pt x="737" y="129"/>
                      <a:pt x="737" y="129"/>
                    </a:cubicBezTo>
                    <a:cubicBezTo>
                      <a:pt x="747" y="136"/>
                      <a:pt x="747" y="136"/>
                      <a:pt x="747" y="136"/>
                    </a:cubicBezTo>
                    <a:cubicBezTo>
                      <a:pt x="742" y="156"/>
                      <a:pt x="742" y="156"/>
                      <a:pt x="742" y="156"/>
                    </a:cubicBezTo>
                    <a:cubicBezTo>
                      <a:pt x="758" y="164"/>
                      <a:pt x="758" y="164"/>
                      <a:pt x="758" y="164"/>
                    </a:cubicBezTo>
                    <a:cubicBezTo>
                      <a:pt x="746" y="178"/>
                      <a:pt x="746" y="178"/>
                      <a:pt x="746" y="178"/>
                    </a:cubicBezTo>
                    <a:cubicBezTo>
                      <a:pt x="727" y="174"/>
                      <a:pt x="727" y="174"/>
                      <a:pt x="727" y="174"/>
                    </a:cubicBezTo>
                    <a:cubicBezTo>
                      <a:pt x="722" y="173"/>
                      <a:pt x="722" y="173"/>
                      <a:pt x="722" y="173"/>
                    </a:cubicBezTo>
                    <a:cubicBezTo>
                      <a:pt x="711" y="189"/>
                      <a:pt x="711" y="189"/>
                      <a:pt x="711" y="189"/>
                    </a:cubicBezTo>
                    <a:cubicBezTo>
                      <a:pt x="660" y="164"/>
                      <a:pt x="660" y="164"/>
                      <a:pt x="660" y="164"/>
                    </a:cubicBezTo>
                    <a:cubicBezTo>
                      <a:pt x="707" y="151"/>
                      <a:pt x="707" y="151"/>
                      <a:pt x="707" y="151"/>
                    </a:cubicBezTo>
                    <a:cubicBezTo>
                      <a:pt x="694" y="134"/>
                      <a:pt x="694" y="134"/>
                      <a:pt x="694" y="134"/>
                    </a:cubicBezTo>
                    <a:cubicBezTo>
                      <a:pt x="657" y="130"/>
                      <a:pt x="657" y="130"/>
                      <a:pt x="657" y="130"/>
                    </a:cubicBezTo>
                    <a:cubicBezTo>
                      <a:pt x="653" y="132"/>
                      <a:pt x="653" y="132"/>
                      <a:pt x="653" y="132"/>
                    </a:cubicBezTo>
                    <a:cubicBezTo>
                      <a:pt x="653" y="132"/>
                      <a:pt x="653" y="132"/>
                      <a:pt x="653" y="132"/>
                    </a:cubicBezTo>
                    <a:cubicBezTo>
                      <a:pt x="652" y="133"/>
                      <a:pt x="652" y="133"/>
                      <a:pt x="652" y="133"/>
                    </a:cubicBezTo>
                    <a:cubicBezTo>
                      <a:pt x="639" y="141"/>
                      <a:pt x="639" y="141"/>
                      <a:pt x="639" y="141"/>
                    </a:cubicBezTo>
                    <a:cubicBezTo>
                      <a:pt x="621" y="139"/>
                      <a:pt x="621" y="139"/>
                      <a:pt x="621" y="139"/>
                    </a:cubicBezTo>
                    <a:cubicBezTo>
                      <a:pt x="620" y="148"/>
                      <a:pt x="620" y="148"/>
                      <a:pt x="620" y="148"/>
                    </a:cubicBezTo>
                    <a:cubicBezTo>
                      <a:pt x="626" y="152"/>
                      <a:pt x="626" y="152"/>
                      <a:pt x="626" y="152"/>
                    </a:cubicBezTo>
                    <a:cubicBezTo>
                      <a:pt x="625" y="155"/>
                      <a:pt x="625" y="155"/>
                      <a:pt x="625" y="155"/>
                    </a:cubicBezTo>
                    <a:cubicBezTo>
                      <a:pt x="610" y="153"/>
                      <a:pt x="610" y="153"/>
                      <a:pt x="610" y="153"/>
                    </a:cubicBezTo>
                    <a:cubicBezTo>
                      <a:pt x="607" y="161"/>
                      <a:pt x="607" y="161"/>
                      <a:pt x="607" y="161"/>
                    </a:cubicBezTo>
                    <a:cubicBezTo>
                      <a:pt x="594" y="159"/>
                      <a:pt x="594" y="159"/>
                      <a:pt x="594" y="159"/>
                    </a:cubicBezTo>
                    <a:cubicBezTo>
                      <a:pt x="595" y="142"/>
                      <a:pt x="595" y="142"/>
                      <a:pt x="595" y="142"/>
                    </a:cubicBezTo>
                    <a:cubicBezTo>
                      <a:pt x="569" y="144"/>
                      <a:pt x="569" y="144"/>
                      <a:pt x="569" y="144"/>
                    </a:cubicBezTo>
                    <a:cubicBezTo>
                      <a:pt x="512" y="161"/>
                      <a:pt x="512" y="161"/>
                      <a:pt x="512" y="161"/>
                    </a:cubicBezTo>
                    <a:cubicBezTo>
                      <a:pt x="513" y="183"/>
                      <a:pt x="513" y="183"/>
                      <a:pt x="513" y="183"/>
                    </a:cubicBezTo>
                    <a:cubicBezTo>
                      <a:pt x="525" y="195"/>
                      <a:pt x="525" y="195"/>
                      <a:pt x="525" y="195"/>
                    </a:cubicBezTo>
                    <a:cubicBezTo>
                      <a:pt x="552" y="206"/>
                      <a:pt x="552" y="206"/>
                      <a:pt x="552" y="206"/>
                    </a:cubicBezTo>
                    <a:cubicBezTo>
                      <a:pt x="545" y="237"/>
                      <a:pt x="545" y="237"/>
                      <a:pt x="545" y="237"/>
                    </a:cubicBezTo>
                    <a:cubicBezTo>
                      <a:pt x="558" y="238"/>
                      <a:pt x="558" y="238"/>
                      <a:pt x="558" y="238"/>
                    </a:cubicBezTo>
                    <a:cubicBezTo>
                      <a:pt x="576" y="216"/>
                      <a:pt x="576" y="216"/>
                      <a:pt x="576" y="216"/>
                    </a:cubicBezTo>
                    <a:cubicBezTo>
                      <a:pt x="607" y="214"/>
                      <a:pt x="607" y="214"/>
                      <a:pt x="607" y="214"/>
                    </a:cubicBezTo>
                    <a:cubicBezTo>
                      <a:pt x="616" y="176"/>
                      <a:pt x="616" y="176"/>
                      <a:pt x="616" y="176"/>
                    </a:cubicBezTo>
                    <a:cubicBezTo>
                      <a:pt x="635" y="167"/>
                      <a:pt x="635" y="167"/>
                      <a:pt x="635" y="167"/>
                    </a:cubicBezTo>
                    <a:cubicBezTo>
                      <a:pt x="673" y="186"/>
                      <a:pt x="673" y="186"/>
                      <a:pt x="673" y="186"/>
                    </a:cubicBezTo>
                    <a:cubicBezTo>
                      <a:pt x="664" y="210"/>
                      <a:pt x="664" y="210"/>
                      <a:pt x="664" y="210"/>
                    </a:cubicBezTo>
                    <a:cubicBezTo>
                      <a:pt x="675" y="213"/>
                      <a:pt x="675" y="213"/>
                      <a:pt x="675" y="213"/>
                    </a:cubicBezTo>
                    <a:cubicBezTo>
                      <a:pt x="708" y="205"/>
                      <a:pt x="708" y="205"/>
                      <a:pt x="708" y="205"/>
                    </a:cubicBezTo>
                    <a:cubicBezTo>
                      <a:pt x="702" y="238"/>
                      <a:pt x="702" y="238"/>
                      <a:pt x="702" y="238"/>
                    </a:cubicBezTo>
                    <a:cubicBezTo>
                      <a:pt x="710" y="247"/>
                      <a:pt x="710" y="247"/>
                      <a:pt x="710" y="247"/>
                    </a:cubicBezTo>
                    <a:cubicBezTo>
                      <a:pt x="720" y="256"/>
                      <a:pt x="720" y="256"/>
                      <a:pt x="720" y="256"/>
                    </a:cubicBezTo>
                    <a:cubicBezTo>
                      <a:pt x="714" y="276"/>
                      <a:pt x="714" y="276"/>
                      <a:pt x="714" y="276"/>
                    </a:cubicBezTo>
                    <a:cubicBezTo>
                      <a:pt x="703" y="277"/>
                      <a:pt x="703" y="277"/>
                      <a:pt x="703" y="277"/>
                    </a:cubicBezTo>
                    <a:cubicBezTo>
                      <a:pt x="700" y="290"/>
                      <a:pt x="700" y="290"/>
                      <a:pt x="700" y="290"/>
                    </a:cubicBezTo>
                    <a:cubicBezTo>
                      <a:pt x="714" y="302"/>
                      <a:pt x="714" y="302"/>
                      <a:pt x="714" y="302"/>
                    </a:cubicBezTo>
                    <a:cubicBezTo>
                      <a:pt x="711" y="315"/>
                      <a:pt x="711" y="315"/>
                      <a:pt x="711" y="315"/>
                    </a:cubicBezTo>
                    <a:cubicBezTo>
                      <a:pt x="703" y="314"/>
                      <a:pt x="703" y="314"/>
                      <a:pt x="703" y="314"/>
                    </a:cubicBezTo>
                    <a:cubicBezTo>
                      <a:pt x="703" y="313"/>
                      <a:pt x="703" y="313"/>
                      <a:pt x="703" y="313"/>
                    </a:cubicBezTo>
                    <a:cubicBezTo>
                      <a:pt x="695" y="309"/>
                      <a:pt x="695" y="309"/>
                      <a:pt x="695" y="309"/>
                    </a:cubicBezTo>
                    <a:cubicBezTo>
                      <a:pt x="675" y="297"/>
                      <a:pt x="675" y="297"/>
                      <a:pt x="675" y="297"/>
                    </a:cubicBezTo>
                    <a:cubicBezTo>
                      <a:pt x="676" y="286"/>
                      <a:pt x="676" y="286"/>
                      <a:pt x="676" y="286"/>
                    </a:cubicBezTo>
                    <a:cubicBezTo>
                      <a:pt x="676" y="286"/>
                      <a:pt x="676" y="286"/>
                      <a:pt x="676" y="286"/>
                    </a:cubicBezTo>
                    <a:cubicBezTo>
                      <a:pt x="686" y="282"/>
                      <a:pt x="686" y="282"/>
                      <a:pt x="686" y="282"/>
                    </a:cubicBezTo>
                    <a:cubicBezTo>
                      <a:pt x="688" y="273"/>
                      <a:pt x="688" y="273"/>
                      <a:pt x="688" y="273"/>
                    </a:cubicBezTo>
                    <a:cubicBezTo>
                      <a:pt x="679" y="268"/>
                      <a:pt x="679" y="268"/>
                      <a:pt x="679" y="268"/>
                    </a:cubicBezTo>
                    <a:cubicBezTo>
                      <a:pt x="675" y="276"/>
                      <a:pt x="675" y="276"/>
                      <a:pt x="675" y="276"/>
                    </a:cubicBezTo>
                    <a:cubicBezTo>
                      <a:pt x="657" y="275"/>
                      <a:pt x="657" y="275"/>
                      <a:pt x="657" y="275"/>
                    </a:cubicBezTo>
                    <a:cubicBezTo>
                      <a:pt x="655" y="274"/>
                      <a:pt x="655" y="274"/>
                      <a:pt x="655" y="274"/>
                    </a:cubicBezTo>
                    <a:cubicBezTo>
                      <a:pt x="655" y="275"/>
                      <a:pt x="655" y="275"/>
                      <a:pt x="655" y="275"/>
                    </a:cubicBezTo>
                    <a:cubicBezTo>
                      <a:pt x="649" y="274"/>
                      <a:pt x="649" y="274"/>
                      <a:pt x="649" y="274"/>
                    </a:cubicBezTo>
                    <a:cubicBezTo>
                      <a:pt x="646" y="264"/>
                      <a:pt x="646" y="264"/>
                      <a:pt x="646" y="264"/>
                    </a:cubicBezTo>
                    <a:cubicBezTo>
                      <a:pt x="641" y="260"/>
                      <a:pt x="641" y="260"/>
                      <a:pt x="641" y="260"/>
                    </a:cubicBezTo>
                    <a:cubicBezTo>
                      <a:pt x="629" y="257"/>
                      <a:pt x="629" y="257"/>
                      <a:pt x="629" y="257"/>
                    </a:cubicBezTo>
                    <a:cubicBezTo>
                      <a:pt x="623" y="260"/>
                      <a:pt x="623" y="260"/>
                      <a:pt x="623" y="260"/>
                    </a:cubicBezTo>
                    <a:cubicBezTo>
                      <a:pt x="620" y="270"/>
                      <a:pt x="620" y="270"/>
                      <a:pt x="620" y="270"/>
                    </a:cubicBezTo>
                    <a:cubicBezTo>
                      <a:pt x="630" y="276"/>
                      <a:pt x="630" y="276"/>
                      <a:pt x="630" y="276"/>
                    </a:cubicBezTo>
                    <a:cubicBezTo>
                      <a:pt x="640" y="280"/>
                      <a:pt x="640" y="280"/>
                      <a:pt x="640" y="280"/>
                    </a:cubicBezTo>
                    <a:cubicBezTo>
                      <a:pt x="637" y="281"/>
                      <a:pt x="637" y="281"/>
                      <a:pt x="637" y="281"/>
                    </a:cubicBezTo>
                    <a:cubicBezTo>
                      <a:pt x="626" y="289"/>
                      <a:pt x="626" y="289"/>
                      <a:pt x="626" y="289"/>
                    </a:cubicBezTo>
                    <a:cubicBezTo>
                      <a:pt x="623" y="283"/>
                      <a:pt x="623" y="283"/>
                      <a:pt x="623" y="283"/>
                    </a:cubicBezTo>
                    <a:cubicBezTo>
                      <a:pt x="614" y="278"/>
                      <a:pt x="614" y="278"/>
                      <a:pt x="614" y="278"/>
                    </a:cubicBezTo>
                    <a:cubicBezTo>
                      <a:pt x="584" y="296"/>
                      <a:pt x="584" y="296"/>
                      <a:pt x="584" y="296"/>
                    </a:cubicBezTo>
                    <a:cubicBezTo>
                      <a:pt x="587" y="299"/>
                      <a:pt x="587" y="299"/>
                      <a:pt x="587" y="299"/>
                    </a:cubicBezTo>
                    <a:cubicBezTo>
                      <a:pt x="545" y="311"/>
                      <a:pt x="545" y="311"/>
                      <a:pt x="545" y="311"/>
                    </a:cubicBezTo>
                    <a:cubicBezTo>
                      <a:pt x="503" y="339"/>
                      <a:pt x="503" y="339"/>
                      <a:pt x="503" y="339"/>
                    </a:cubicBezTo>
                    <a:cubicBezTo>
                      <a:pt x="497" y="354"/>
                      <a:pt x="497" y="354"/>
                      <a:pt x="497" y="354"/>
                    </a:cubicBezTo>
                    <a:cubicBezTo>
                      <a:pt x="457" y="369"/>
                      <a:pt x="457" y="369"/>
                      <a:pt x="457" y="369"/>
                    </a:cubicBezTo>
                    <a:cubicBezTo>
                      <a:pt x="436" y="382"/>
                      <a:pt x="436" y="382"/>
                      <a:pt x="436" y="382"/>
                    </a:cubicBezTo>
                    <a:cubicBezTo>
                      <a:pt x="430" y="417"/>
                      <a:pt x="430" y="417"/>
                      <a:pt x="430" y="417"/>
                    </a:cubicBezTo>
                    <a:cubicBezTo>
                      <a:pt x="409" y="400"/>
                      <a:pt x="409" y="400"/>
                      <a:pt x="409" y="400"/>
                    </a:cubicBezTo>
                    <a:cubicBezTo>
                      <a:pt x="414" y="380"/>
                      <a:pt x="414" y="380"/>
                      <a:pt x="414" y="380"/>
                    </a:cubicBezTo>
                    <a:cubicBezTo>
                      <a:pt x="348" y="365"/>
                      <a:pt x="348" y="365"/>
                      <a:pt x="348" y="365"/>
                    </a:cubicBezTo>
                    <a:cubicBezTo>
                      <a:pt x="310" y="374"/>
                      <a:pt x="310" y="374"/>
                      <a:pt x="310" y="374"/>
                    </a:cubicBezTo>
                    <a:cubicBezTo>
                      <a:pt x="288" y="398"/>
                      <a:pt x="288" y="398"/>
                      <a:pt x="288" y="398"/>
                    </a:cubicBezTo>
                    <a:cubicBezTo>
                      <a:pt x="278" y="419"/>
                      <a:pt x="278" y="419"/>
                      <a:pt x="278" y="419"/>
                    </a:cubicBezTo>
                    <a:cubicBezTo>
                      <a:pt x="282" y="442"/>
                      <a:pt x="282" y="442"/>
                      <a:pt x="282" y="442"/>
                    </a:cubicBezTo>
                    <a:cubicBezTo>
                      <a:pt x="308" y="451"/>
                      <a:pt x="308" y="451"/>
                      <a:pt x="308" y="451"/>
                    </a:cubicBezTo>
                    <a:cubicBezTo>
                      <a:pt x="358" y="433"/>
                      <a:pt x="358" y="433"/>
                      <a:pt x="358" y="433"/>
                    </a:cubicBezTo>
                    <a:cubicBezTo>
                      <a:pt x="358" y="448"/>
                      <a:pt x="358" y="448"/>
                      <a:pt x="358" y="448"/>
                    </a:cubicBezTo>
                    <a:cubicBezTo>
                      <a:pt x="339" y="469"/>
                      <a:pt x="339" y="469"/>
                      <a:pt x="339" y="469"/>
                    </a:cubicBezTo>
                    <a:cubicBezTo>
                      <a:pt x="371" y="482"/>
                      <a:pt x="371" y="482"/>
                      <a:pt x="371" y="482"/>
                    </a:cubicBezTo>
                    <a:cubicBezTo>
                      <a:pt x="362" y="533"/>
                      <a:pt x="362" y="533"/>
                      <a:pt x="362" y="533"/>
                    </a:cubicBezTo>
                    <a:cubicBezTo>
                      <a:pt x="405" y="551"/>
                      <a:pt x="405" y="551"/>
                      <a:pt x="405" y="551"/>
                    </a:cubicBezTo>
                    <a:cubicBezTo>
                      <a:pt x="441" y="525"/>
                      <a:pt x="441" y="525"/>
                      <a:pt x="441" y="525"/>
                    </a:cubicBezTo>
                    <a:cubicBezTo>
                      <a:pt x="474" y="540"/>
                      <a:pt x="474" y="540"/>
                      <a:pt x="474" y="540"/>
                    </a:cubicBezTo>
                    <a:cubicBezTo>
                      <a:pt x="482" y="559"/>
                      <a:pt x="482" y="559"/>
                      <a:pt x="482" y="559"/>
                    </a:cubicBezTo>
                    <a:cubicBezTo>
                      <a:pt x="515" y="565"/>
                      <a:pt x="515" y="565"/>
                      <a:pt x="515" y="565"/>
                    </a:cubicBezTo>
                    <a:cubicBezTo>
                      <a:pt x="519" y="556"/>
                      <a:pt x="519" y="556"/>
                      <a:pt x="519" y="556"/>
                    </a:cubicBezTo>
                    <a:cubicBezTo>
                      <a:pt x="535" y="569"/>
                      <a:pt x="535" y="569"/>
                      <a:pt x="535" y="569"/>
                    </a:cubicBezTo>
                    <a:cubicBezTo>
                      <a:pt x="548" y="605"/>
                      <a:pt x="548" y="605"/>
                      <a:pt x="548" y="605"/>
                    </a:cubicBezTo>
                    <a:cubicBezTo>
                      <a:pt x="583" y="614"/>
                      <a:pt x="583" y="614"/>
                      <a:pt x="583" y="614"/>
                    </a:cubicBezTo>
                    <a:cubicBezTo>
                      <a:pt x="591" y="640"/>
                      <a:pt x="591" y="640"/>
                      <a:pt x="591" y="640"/>
                    </a:cubicBezTo>
                    <a:cubicBezTo>
                      <a:pt x="586" y="668"/>
                      <a:pt x="586" y="668"/>
                      <a:pt x="586" y="668"/>
                    </a:cubicBezTo>
                    <a:cubicBezTo>
                      <a:pt x="609" y="683"/>
                      <a:pt x="609" y="683"/>
                      <a:pt x="609" y="683"/>
                    </a:cubicBezTo>
                    <a:cubicBezTo>
                      <a:pt x="622" y="692"/>
                      <a:pt x="622" y="692"/>
                      <a:pt x="622" y="692"/>
                    </a:cubicBezTo>
                    <a:cubicBezTo>
                      <a:pt x="671" y="704"/>
                      <a:pt x="671" y="704"/>
                      <a:pt x="671" y="704"/>
                    </a:cubicBezTo>
                    <a:cubicBezTo>
                      <a:pt x="680" y="731"/>
                      <a:pt x="680" y="731"/>
                      <a:pt x="680" y="731"/>
                    </a:cubicBezTo>
                    <a:cubicBezTo>
                      <a:pt x="700" y="743"/>
                      <a:pt x="700" y="743"/>
                      <a:pt x="700" y="743"/>
                    </a:cubicBezTo>
                    <a:cubicBezTo>
                      <a:pt x="691" y="761"/>
                      <a:pt x="691" y="761"/>
                      <a:pt x="691" y="761"/>
                    </a:cubicBezTo>
                    <a:cubicBezTo>
                      <a:pt x="660" y="786"/>
                      <a:pt x="660" y="786"/>
                      <a:pt x="660" y="786"/>
                    </a:cubicBezTo>
                    <a:cubicBezTo>
                      <a:pt x="638" y="852"/>
                      <a:pt x="638" y="852"/>
                      <a:pt x="638" y="852"/>
                    </a:cubicBezTo>
                    <a:cubicBezTo>
                      <a:pt x="612" y="864"/>
                      <a:pt x="612" y="864"/>
                      <a:pt x="612" y="864"/>
                    </a:cubicBezTo>
                    <a:cubicBezTo>
                      <a:pt x="580" y="855"/>
                      <a:pt x="580" y="855"/>
                      <a:pt x="580" y="855"/>
                    </a:cubicBezTo>
                    <a:cubicBezTo>
                      <a:pt x="565" y="872"/>
                      <a:pt x="565" y="872"/>
                      <a:pt x="565" y="872"/>
                    </a:cubicBezTo>
                    <a:cubicBezTo>
                      <a:pt x="565" y="872"/>
                      <a:pt x="565" y="872"/>
                      <a:pt x="565" y="872"/>
                    </a:cubicBezTo>
                    <a:cubicBezTo>
                      <a:pt x="565" y="908"/>
                      <a:pt x="565" y="908"/>
                      <a:pt x="565" y="908"/>
                    </a:cubicBezTo>
                    <a:cubicBezTo>
                      <a:pt x="555" y="917"/>
                      <a:pt x="555" y="917"/>
                      <a:pt x="555" y="917"/>
                    </a:cubicBezTo>
                    <a:cubicBezTo>
                      <a:pt x="520" y="945"/>
                      <a:pt x="520" y="945"/>
                      <a:pt x="520" y="945"/>
                    </a:cubicBezTo>
                    <a:cubicBezTo>
                      <a:pt x="504" y="963"/>
                      <a:pt x="504" y="963"/>
                      <a:pt x="504" y="963"/>
                    </a:cubicBezTo>
                    <a:cubicBezTo>
                      <a:pt x="467" y="971"/>
                      <a:pt x="467" y="971"/>
                      <a:pt x="467" y="971"/>
                    </a:cubicBezTo>
                    <a:cubicBezTo>
                      <a:pt x="445" y="969"/>
                      <a:pt x="445" y="969"/>
                      <a:pt x="445" y="969"/>
                    </a:cubicBezTo>
                    <a:cubicBezTo>
                      <a:pt x="442" y="978"/>
                      <a:pt x="442" y="978"/>
                      <a:pt x="442" y="978"/>
                    </a:cubicBezTo>
                    <a:cubicBezTo>
                      <a:pt x="456" y="986"/>
                      <a:pt x="456" y="986"/>
                      <a:pt x="456" y="986"/>
                    </a:cubicBezTo>
                    <a:cubicBezTo>
                      <a:pt x="452" y="996"/>
                      <a:pt x="452" y="996"/>
                      <a:pt x="452" y="996"/>
                    </a:cubicBezTo>
                    <a:cubicBezTo>
                      <a:pt x="435" y="1006"/>
                      <a:pt x="435" y="1006"/>
                      <a:pt x="435" y="1006"/>
                    </a:cubicBezTo>
                    <a:cubicBezTo>
                      <a:pt x="441" y="1018"/>
                      <a:pt x="441" y="1018"/>
                      <a:pt x="441" y="1018"/>
                    </a:cubicBezTo>
                    <a:cubicBezTo>
                      <a:pt x="457" y="1022"/>
                      <a:pt x="457" y="1022"/>
                      <a:pt x="457" y="1022"/>
                    </a:cubicBezTo>
                    <a:cubicBezTo>
                      <a:pt x="453" y="1035"/>
                      <a:pt x="453" y="1035"/>
                      <a:pt x="453" y="1035"/>
                    </a:cubicBezTo>
                    <a:cubicBezTo>
                      <a:pt x="446" y="1047"/>
                      <a:pt x="446" y="1047"/>
                      <a:pt x="446" y="1047"/>
                    </a:cubicBezTo>
                    <a:cubicBezTo>
                      <a:pt x="442" y="1056"/>
                      <a:pt x="442" y="1056"/>
                      <a:pt x="442" y="1056"/>
                    </a:cubicBezTo>
                    <a:cubicBezTo>
                      <a:pt x="462" y="1083"/>
                      <a:pt x="462" y="1083"/>
                      <a:pt x="462" y="1083"/>
                    </a:cubicBezTo>
                    <a:cubicBezTo>
                      <a:pt x="456" y="1093"/>
                      <a:pt x="456" y="1093"/>
                      <a:pt x="456" y="1093"/>
                    </a:cubicBezTo>
                    <a:cubicBezTo>
                      <a:pt x="423" y="1084"/>
                      <a:pt x="423" y="1084"/>
                      <a:pt x="423" y="1084"/>
                    </a:cubicBezTo>
                    <a:cubicBezTo>
                      <a:pt x="397" y="1048"/>
                      <a:pt x="397" y="1048"/>
                      <a:pt x="397" y="1048"/>
                    </a:cubicBezTo>
                    <a:cubicBezTo>
                      <a:pt x="382" y="996"/>
                      <a:pt x="382" y="996"/>
                      <a:pt x="382" y="996"/>
                    </a:cubicBezTo>
                    <a:cubicBezTo>
                      <a:pt x="395" y="954"/>
                      <a:pt x="395" y="954"/>
                      <a:pt x="395" y="954"/>
                    </a:cubicBezTo>
                    <a:cubicBezTo>
                      <a:pt x="382" y="923"/>
                      <a:pt x="382" y="923"/>
                      <a:pt x="382" y="923"/>
                    </a:cubicBezTo>
                    <a:cubicBezTo>
                      <a:pt x="400" y="881"/>
                      <a:pt x="400" y="881"/>
                      <a:pt x="400" y="881"/>
                    </a:cubicBezTo>
                    <a:cubicBezTo>
                      <a:pt x="389" y="875"/>
                      <a:pt x="389" y="875"/>
                      <a:pt x="389" y="875"/>
                    </a:cubicBezTo>
                    <a:cubicBezTo>
                      <a:pt x="411" y="779"/>
                      <a:pt x="411" y="779"/>
                      <a:pt x="411" y="779"/>
                    </a:cubicBezTo>
                    <a:cubicBezTo>
                      <a:pt x="411" y="779"/>
                      <a:pt x="384" y="747"/>
                      <a:pt x="382" y="747"/>
                    </a:cubicBezTo>
                    <a:cubicBezTo>
                      <a:pt x="381" y="746"/>
                      <a:pt x="366" y="739"/>
                      <a:pt x="366" y="739"/>
                    </a:cubicBezTo>
                    <a:cubicBezTo>
                      <a:pt x="367" y="720"/>
                      <a:pt x="367" y="720"/>
                      <a:pt x="367" y="720"/>
                    </a:cubicBezTo>
                    <a:cubicBezTo>
                      <a:pt x="337" y="657"/>
                      <a:pt x="337" y="657"/>
                      <a:pt x="337" y="657"/>
                    </a:cubicBezTo>
                    <a:cubicBezTo>
                      <a:pt x="346" y="639"/>
                      <a:pt x="346" y="639"/>
                      <a:pt x="346" y="639"/>
                    </a:cubicBezTo>
                    <a:cubicBezTo>
                      <a:pt x="354" y="608"/>
                      <a:pt x="354" y="608"/>
                      <a:pt x="354" y="608"/>
                    </a:cubicBezTo>
                    <a:cubicBezTo>
                      <a:pt x="388" y="594"/>
                      <a:pt x="388" y="594"/>
                      <a:pt x="388" y="594"/>
                    </a:cubicBezTo>
                    <a:cubicBezTo>
                      <a:pt x="392" y="559"/>
                      <a:pt x="392" y="559"/>
                      <a:pt x="392" y="559"/>
                    </a:cubicBezTo>
                    <a:cubicBezTo>
                      <a:pt x="350" y="546"/>
                      <a:pt x="350" y="546"/>
                      <a:pt x="350" y="546"/>
                    </a:cubicBezTo>
                    <a:cubicBezTo>
                      <a:pt x="326" y="500"/>
                      <a:pt x="326" y="500"/>
                      <a:pt x="326" y="500"/>
                    </a:cubicBezTo>
                    <a:cubicBezTo>
                      <a:pt x="303" y="488"/>
                      <a:pt x="303" y="488"/>
                      <a:pt x="303" y="488"/>
                    </a:cubicBezTo>
                    <a:cubicBezTo>
                      <a:pt x="289" y="481"/>
                      <a:pt x="289" y="481"/>
                      <a:pt x="289" y="481"/>
                    </a:cubicBezTo>
                    <a:cubicBezTo>
                      <a:pt x="294" y="468"/>
                      <a:pt x="294" y="468"/>
                      <a:pt x="294" y="468"/>
                    </a:cubicBezTo>
                    <a:cubicBezTo>
                      <a:pt x="275" y="461"/>
                      <a:pt x="275" y="461"/>
                      <a:pt x="275" y="461"/>
                    </a:cubicBezTo>
                    <a:cubicBezTo>
                      <a:pt x="273" y="469"/>
                      <a:pt x="273" y="469"/>
                      <a:pt x="273" y="469"/>
                    </a:cubicBezTo>
                    <a:cubicBezTo>
                      <a:pt x="227" y="445"/>
                      <a:pt x="227" y="445"/>
                      <a:pt x="227" y="445"/>
                    </a:cubicBezTo>
                    <a:cubicBezTo>
                      <a:pt x="214" y="411"/>
                      <a:pt x="214" y="411"/>
                      <a:pt x="214" y="411"/>
                    </a:cubicBezTo>
                    <a:cubicBezTo>
                      <a:pt x="226" y="398"/>
                      <a:pt x="226" y="398"/>
                      <a:pt x="226" y="398"/>
                    </a:cubicBezTo>
                    <a:cubicBezTo>
                      <a:pt x="205" y="346"/>
                      <a:pt x="205" y="346"/>
                      <a:pt x="205" y="346"/>
                    </a:cubicBezTo>
                    <a:cubicBezTo>
                      <a:pt x="208" y="312"/>
                      <a:pt x="208" y="312"/>
                      <a:pt x="208" y="312"/>
                    </a:cubicBezTo>
                    <a:cubicBezTo>
                      <a:pt x="195" y="309"/>
                      <a:pt x="195" y="309"/>
                      <a:pt x="195" y="309"/>
                    </a:cubicBezTo>
                    <a:cubicBezTo>
                      <a:pt x="192" y="342"/>
                      <a:pt x="192" y="342"/>
                      <a:pt x="192" y="342"/>
                    </a:cubicBezTo>
                    <a:cubicBezTo>
                      <a:pt x="206" y="380"/>
                      <a:pt x="206" y="380"/>
                      <a:pt x="206" y="380"/>
                    </a:cubicBezTo>
                    <a:cubicBezTo>
                      <a:pt x="200" y="392"/>
                      <a:pt x="200" y="392"/>
                      <a:pt x="200" y="392"/>
                    </a:cubicBezTo>
                    <a:cubicBezTo>
                      <a:pt x="183" y="385"/>
                      <a:pt x="183" y="385"/>
                      <a:pt x="183" y="385"/>
                    </a:cubicBezTo>
                    <a:cubicBezTo>
                      <a:pt x="169" y="342"/>
                      <a:pt x="169" y="342"/>
                      <a:pt x="169" y="342"/>
                    </a:cubicBezTo>
                    <a:cubicBezTo>
                      <a:pt x="180" y="298"/>
                      <a:pt x="180" y="298"/>
                      <a:pt x="180" y="298"/>
                    </a:cubicBezTo>
                    <a:cubicBezTo>
                      <a:pt x="159" y="281"/>
                      <a:pt x="159" y="281"/>
                      <a:pt x="159" y="281"/>
                    </a:cubicBezTo>
                    <a:cubicBezTo>
                      <a:pt x="166" y="249"/>
                      <a:pt x="166" y="249"/>
                      <a:pt x="166" y="249"/>
                    </a:cubicBezTo>
                    <a:cubicBezTo>
                      <a:pt x="122" y="310"/>
                      <a:pt x="89" y="380"/>
                      <a:pt x="71" y="458"/>
                    </a:cubicBezTo>
                    <a:cubicBezTo>
                      <a:pt x="0" y="766"/>
                      <a:pt x="193" y="1074"/>
                      <a:pt x="501" y="1146"/>
                    </a:cubicBezTo>
                    <a:cubicBezTo>
                      <a:pt x="501" y="1146"/>
                      <a:pt x="502" y="1146"/>
                      <a:pt x="502" y="1146"/>
                    </a:cubicBezTo>
                    <a:cubicBezTo>
                      <a:pt x="676" y="1186"/>
                      <a:pt x="850" y="1141"/>
                      <a:pt x="982" y="1039"/>
                    </a:cubicBezTo>
                    <a:cubicBezTo>
                      <a:pt x="963" y="1035"/>
                      <a:pt x="963" y="1035"/>
                      <a:pt x="963" y="1035"/>
                    </a:cubicBezTo>
                    <a:cubicBezTo>
                      <a:pt x="972" y="998"/>
                      <a:pt x="972" y="998"/>
                      <a:pt x="972" y="998"/>
                    </a:cubicBezTo>
                    <a:cubicBezTo>
                      <a:pt x="957" y="964"/>
                      <a:pt x="957" y="964"/>
                      <a:pt x="957" y="964"/>
                    </a:cubicBezTo>
                    <a:cubicBezTo>
                      <a:pt x="968" y="920"/>
                      <a:pt x="968" y="920"/>
                      <a:pt x="968" y="920"/>
                    </a:cubicBezTo>
                    <a:cubicBezTo>
                      <a:pt x="955" y="900"/>
                      <a:pt x="955" y="900"/>
                      <a:pt x="955" y="900"/>
                    </a:cubicBezTo>
                    <a:cubicBezTo>
                      <a:pt x="958" y="881"/>
                      <a:pt x="958" y="881"/>
                      <a:pt x="958" y="881"/>
                    </a:cubicBezTo>
                    <a:cubicBezTo>
                      <a:pt x="988" y="846"/>
                      <a:pt x="988" y="846"/>
                      <a:pt x="988" y="846"/>
                    </a:cubicBezTo>
                    <a:cubicBezTo>
                      <a:pt x="965" y="768"/>
                      <a:pt x="965" y="768"/>
                      <a:pt x="965" y="768"/>
                    </a:cubicBezTo>
                    <a:cubicBezTo>
                      <a:pt x="980" y="722"/>
                      <a:pt x="980" y="722"/>
                      <a:pt x="980" y="722"/>
                    </a:cubicBezTo>
                    <a:cubicBezTo>
                      <a:pt x="946" y="710"/>
                      <a:pt x="946" y="710"/>
                      <a:pt x="946" y="710"/>
                    </a:cubicBezTo>
                    <a:cubicBezTo>
                      <a:pt x="936" y="694"/>
                      <a:pt x="936" y="694"/>
                      <a:pt x="936" y="694"/>
                    </a:cubicBezTo>
                    <a:cubicBezTo>
                      <a:pt x="912" y="689"/>
                      <a:pt x="912" y="689"/>
                      <a:pt x="912" y="689"/>
                    </a:cubicBezTo>
                    <a:cubicBezTo>
                      <a:pt x="897" y="697"/>
                      <a:pt x="897" y="697"/>
                      <a:pt x="897" y="697"/>
                    </a:cubicBezTo>
                    <a:cubicBezTo>
                      <a:pt x="855" y="687"/>
                      <a:pt x="855" y="687"/>
                      <a:pt x="855" y="687"/>
                    </a:cubicBezTo>
                    <a:cubicBezTo>
                      <a:pt x="853" y="691"/>
                      <a:pt x="853" y="691"/>
                      <a:pt x="853" y="691"/>
                    </a:cubicBezTo>
                    <a:cubicBezTo>
                      <a:pt x="830" y="685"/>
                      <a:pt x="830" y="685"/>
                      <a:pt x="830" y="685"/>
                    </a:cubicBezTo>
                    <a:cubicBezTo>
                      <a:pt x="791" y="612"/>
                      <a:pt x="791" y="612"/>
                      <a:pt x="791" y="612"/>
                    </a:cubicBezTo>
                    <a:cubicBezTo>
                      <a:pt x="802" y="565"/>
                      <a:pt x="802" y="565"/>
                      <a:pt x="802" y="565"/>
                    </a:cubicBezTo>
                    <a:cubicBezTo>
                      <a:pt x="812" y="564"/>
                      <a:pt x="812" y="564"/>
                      <a:pt x="812" y="564"/>
                    </a:cubicBezTo>
                    <a:cubicBezTo>
                      <a:pt x="819" y="546"/>
                      <a:pt x="819" y="546"/>
                      <a:pt x="819" y="546"/>
                    </a:cubicBezTo>
                    <a:cubicBezTo>
                      <a:pt x="807" y="543"/>
                      <a:pt x="807" y="543"/>
                      <a:pt x="807" y="543"/>
                    </a:cubicBezTo>
                    <a:cubicBezTo>
                      <a:pt x="806" y="523"/>
                      <a:pt x="806" y="523"/>
                      <a:pt x="806" y="523"/>
                    </a:cubicBezTo>
                    <a:cubicBezTo>
                      <a:pt x="878" y="493"/>
                      <a:pt x="878" y="493"/>
                      <a:pt x="878" y="493"/>
                    </a:cubicBezTo>
                    <a:cubicBezTo>
                      <a:pt x="885" y="461"/>
                      <a:pt x="885" y="461"/>
                      <a:pt x="885" y="461"/>
                    </a:cubicBezTo>
                    <a:cubicBezTo>
                      <a:pt x="919" y="452"/>
                      <a:pt x="919" y="452"/>
                      <a:pt x="919" y="452"/>
                    </a:cubicBezTo>
                    <a:cubicBezTo>
                      <a:pt x="931" y="456"/>
                      <a:pt x="931" y="456"/>
                      <a:pt x="931" y="456"/>
                    </a:cubicBezTo>
                    <a:cubicBezTo>
                      <a:pt x="956" y="461"/>
                      <a:pt x="956" y="461"/>
                      <a:pt x="956" y="461"/>
                    </a:cubicBezTo>
                    <a:cubicBezTo>
                      <a:pt x="978" y="455"/>
                      <a:pt x="978" y="455"/>
                      <a:pt x="978" y="455"/>
                    </a:cubicBezTo>
                    <a:cubicBezTo>
                      <a:pt x="1042" y="465"/>
                      <a:pt x="1042" y="465"/>
                      <a:pt x="1042" y="465"/>
                    </a:cubicBezTo>
                    <a:cubicBezTo>
                      <a:pt x="1034" y="497"/>
                      <a:pt x="1034" y="497"/>
                      <a:pt x="1034" y="497"/>
                    </a:cubicBezTo>
                    <a:cubicBezTo>
                      <a:pt x="1081" y="521"/>
                      <a:pt x="1081" y="521"/>
                      <a:pt x="1081" y="521"/>
                    </a:cubicBezTo>
                    <a:cubicBezTo>
                      <a:pt x="1089" y="530"/>
                      <a:pt x="1089" y="530"/>
                      <a:pt x="1089" y="530"/>
                    </a:cubicBezTo>
                    <a:cubicBezTo>
                      <a:pt x="1098" y="532"/>
                      <a:pt x="1098" y="532"/>
                      <a:pt x="1098" y="532"/>
                    </a:cubicBezTo>
                    <a:cubicBezTo>
                      <a:pt x="1102" y="515"/>
                      <a:pt x="1102" y="515"/>
                      <a:pt x="1102" y="515"/>
                    </a:cubicBezTo>
                    <a:cubicBezTo>
                      <a:pt x="1131" y="519"/>
                      <a:pt x="1131" y="519"/>
                      <a:pt x="1131" y="519"/>
                    </a:cubicBezTo>
                    <a:cubicBezTo>
                      <a:pt x="1154" y="545"/>
                      <a:pt x="1154" y="545"/>
                      <a:pt x="1154" y="545"/>
                    </a:cubicBezTo>
                    <a:cubicBezTo>
                      <a:pt x="1198" y="556"/>
                      <a:pt x="1198" y="556"/>
                      <a:pt x="1198" y="556"/>
                    </a:cubicBezTo>
                    <a:cubicBezTo>
                      <a:pt x="1202" y="553"/>
                      <a:pt x="1202" y="553"/>
                      <a:pt x="1202" y="553"/>
                    </a:cubicBezTo>
                    <a:cubicBezTo>
                      <a:pt x="1201" y="537"/>
                      <a:pt x="1200" y="521"/>
                      <a:pt x="1197" y="506"/>
                    </a:cubicBezTo>
                    <a:moveTo>
                      <a:pt x="970" y="286"/>
                    </a:moveTo>
                    <a:cubicBezTo>
                      <a:pt x="977" y="279"/>
                      <a:pt x="977" y="279"/>
                      <a:pt x="977" y="279"/>
                    </a:cubicBezTo>
                    <a:cubicBezTo>
                      <a:pt x="996" y="279"/>
                      <a:pt x="996" y="279"/>
                      <a:pt x="996" y="279"/>
                    </a:cubicBezTo>
                    <a:cubicBezTo>
                      <a:pt x="996" y="303"/>
                      <a:pt x="996" y="303"/>
                      <a:pt x="996" y="303"/>
                    </a:cubicBezTo>
                    <a:cubicBezTo>
                      <a:pt x="1002" y="321"/>
                      <a:pt x="1002" y="321"/>
                      <a:pt x="1002" y="321"/>
                    </a:cubicBezTo>
                    <a:cubicBezTo>
                      <a:pt x="1007" y="330"/>
                      <a:pt x="1007" y="330"/>
                      <a:pt x="1007" y="330"/>
                    </a:cubicBezTo>
                    <a:cubicBezTo>
                      <a:pt x="1018" y="337"/>
                      <a:pt x="1018" y="337"/>
                      <a:pt x="1018" y="337"/>
                    </a:cubicBezTo>
                    <a:cubicBezTo>
                      <a:pt x="1003" y="348"/>
                      <a:pt x="1003" y="348"/>
                      <a:pt x="1003" y="348"/>
                    </a:cubicBezTo>
                    <a:cubicBezTo>
                      <a:pt x="981" y="345"/>
                      <a:pt x="981" y="345"/>
                      <a:pt x="981" y="345"/>
                    </a:cubicBezTo>
                    <a:cubicBezTo>
                      <a:pt x="965" y="341"/>
                      <a:pt x="965" y="341"/>
                      <a:pt x="965" y="341"/>
                    </a:cubicBezTo>
                    <a:cubicBezTo>
                      <a:pt x="971" y="322"/>
                      <a:pt x="971" y="322"/>
                      <a:pt x="971" y="322"/>
                    </a:cubicBezTo>
                    <a:cubicBezTo>
                      <a:pt x="986" y="323"/>
                      <a:pt x="986" y="323"/>
                      <a:pt x="986" y="323"/>
                    </a:cubicBezTo>
                    <a:cubicBezTo>
                      <a:pt x="986" y="313"/>
                      <a:pt x="986" y="313"/>
                      <a:pt x="986" y="313"/>
                    </a:cubicBezTo>
                    <a:cubicBezTo>
                      <a:pt x="976" y="303"/>
                      <a:pt x="976" y="303"/>
                      <a:pt x="976" y="303"/>
                    </a:cubicBezTo>
                    <a:cubicBezTo>
                      <a:pt x="968" y="294"/>
                      <a:pt x="968" y="294"/>
                      <a:pt x="968" y="294"/>
                    </a:cubicBezTo>
                    <a:cubicBezTo>
                      <a:pt x="970" y="286"/>
                      <a:pt x="970" y="286"/>
                      <a:pt x="970" y="286"/>
                    </a:cubicBezTo>
                    <a:moveTo>
                      <a:pt x="932" y="313"/>
                    </a:moveTo>
                    <a:cubicBezTo>
                      <a:pt x="947" y="298"/>
                      <a:pt x="947" y="298"/>
                      <a:pt x="947" y="298"/>
                    </a:cubicBezTo>
                    <a:cubicBezTo>
                      <a:pt x="963" y="298"/>
                      <a:pt x="963" y="298"/>
                      <a:pt x="963" y="298"/>
                    </a:cubicBezTo>
                    <a:cubicBezTo>
                      <a:pt x="973" y="305"/>
                      <a:pt x="973" y="305"/>
                      <a:pt x="973" y="305"/>
                    </a:cubicBezTo>
                    <a:cubicBezTo>
                      <a:pt x="969" y="317"/>
                      <a:pt x="969" y="317"/>
                      <a:pt x="969" y="317"/>
                    </a:cubicBezTo>
                    <a:cubicBezTo>
                      <a:pt x="942" y="328"/>
                      <a:pt x="942" y="328"/>
                      <a:pt x="942" y="328"/>
                    </a:cubicBezTo>
                    <a:cubicBezTo>
                      <a:pt x="929" y="325"/>
                      <a:pt x="929" y="325"/>
                      <a:pt x="929" y="325"/>
                    </a:cubicBezTo>
                    <a:cubicBezTo>
                      <a:pt x="932" y="313"/>
                      <a:pt x="932" y="313"/>
                      <a:pt x="932" y="313"/>
                    </a:cubicBezTo>
                    <a:moveTo>
                      <a:pt x="627" y="301"/>
                    </a:moveTo>
                    <a:cubicBezTo>
                      <a:pt x="643" y="305"/>
                      <a:pt x="643" y="305"/>
                      <a:pt x="643" y="305"/>
                    </a:cubicBezTo>
                    <a:cubicBezTo>
                      <a:pt x="648" y="297"/>
                      <a:pt x="648" y="297"/>
                      <a:pt x="648" y="297"/>
                    </a:cubicBezTo>
                    <a:cubicBezTo>
                      <a:pt x="654" y="298"/>
                      <a:pt x="654" y="298"/>
                      <a:pt x="654" y="298"/>
                    </a:cubicBezTo>
                    <a:cubicBezTo>
                      <a:pt x="661" y="301"/>
                      <a:pt x="661" y="301"/>
                      <a:pt x="661" y="301"/>
                    </a:cubicBezTo>
                    <a:cubicBezTo>
                      <a:pt x="657" y="307"/>
                      <a:pt x="657" y="307"/>
                      <a:pt x="657" y="307"/>
                    </a:cubicBezTo>
                    <a:cubicBezTo>
                      <a:pt x="649" y="306"/>
                      <a:pt x="649" y="306"/>
                      <a:pt x="649" y="306"/>
                    </a:cubicBezTo>
                    <a:cubicBezTo>
                      <a:pt x="645" y="313"/>
                      <a:pt x="645" y="313"/>
                      <a:pt x="645" y="313"/>
                    </a:cubicBezTo>
                    <a:cubicBezTo>
                      <a:pt x="638" y="316"/>
                      <a:pt x="638" y="316"/>
                      <a:pt x="638" y="316"/>
                    </a:cubicBezTo>
                    <a:cubicBezTo>
                      <a:pt x="628" y="314"/>
                      <a:pt x="628" y="314"/>
                      <a:pt x="628" y="314"/>
                    </a:cubicBezTo>
                    <a:cubicBezTo>
                      <a:pt x="628" y="312"/>
                      <a:pt x="629" y="310"/>
                      <a:pt x="629" y="310"/>
                    </a:cubicBezTo>
                    <a:cubicBezTo>
                      <a:pt x="625" y="309"/>
                      <a:pt x="625" y="309"/>
                      <a:pt x="625" y="309"/>
                    </a:cubicBezTo>
                    <a:cubicBezTo>
                      <a:pt x="627" y="301"/>
                      <a:pt x="627" y="301"/>
                      <a:pt x="627" y="301"/>
                    </a:cubicBezTo>
                    <a:moveTo>
                      <a:pt x="601" y="310"/>
                    </a:moveTo>
                    <a:cubicBezTo>
                      <a:pt x="603" y="302"/>
                      <a:pt x="603" y="302"/>
                      <a:pt x="603" y="302"/>
                    </a:cubicBezTo>
                    <a:cubicBezTo>
                      <a:pt x="610" y="297"/>
                      <a:pt x="610" y="297"/>
                      <a:pt x="610" y="297"/>
                    </a:cubicBezTo>
                    <a:cubicBezTo>
                      <a:pt x="616" y="304"/>
                      <a:pt x="616" y="304"/>
                      <a:pt x="616" y="304"/>
                    </a:cubicBezTo>
                    <a:cubicBezTo>
                      <a:pt x="613" y="312"/>
                      <a:pt x="613" y="312"/>
                      <a:pt x="613" y="312"/>
                    </a:cubicBezTo>
                    <a:cubicBezTo>
                      <a:pt x="601" y="310"/>
                      <a:pt x="601" y="310"/>
                      <a:pt x="601" y="310"/>
                    </a:cubicBez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4" name="Freeform 38"/>
              <p:cNvSpPr/>
              <p:nvPr/>
            </p:nvSpPr>
            <p:spPr bwMode="auto">
              <a:xfrm>
                <a:off x="4748596" y="2923378"/>
                <a:ext cx="21619" cy="25776"/>
              </a:xfrm>
              <a:custGeom>
                <a:avLst/>
                <a:gdLst>
                  <a:gd name="T0" fmla="*/ 0 w 26"/>
                  <a:gd name="T1" fmla="*/ 2 h 31"/>
                  <a:gd name="T2" fmla="*/ 0 w 26"/>
                  <a:gd name="T3" fmla="*/ 19 h 31"/>
                  <a:gd name="T4" fmla="*/ 19 w 26"/>
                  <a:gd name="T5" fmla="*/ 31 h 31"/>
                  <a:gd name="T6" fmla="*/ 26 w 26"/>
                  <a:gd name="T7" fmla="*/ 0 h 31"/>
                  <a:gd name="T8" fmla="*/ 0 w 26"/>
                  <a:gd name="T9" fmla="*/ 2 h 31"/>
                </a:gdLst>
                <a:ahLst/>
                <a:cxnLst>
                  <a:cxn ang="0">
                    <a:pos x="T0" y="T1"/>
                  </a:cxn>
                  <a:cxn ang="0">
                    <a:pos x="T2" y="T3"/>
                  </a:cxn>
                  <a:cxn ang="0">
                    <a:pos x="T4" y="T5"/>
                  </a:cxn>
                  <a:cxn ang="0">
                    <a:pos x="T6" y="T7"/>
                  </a:cxn>
                  <a:cxn ang="0">
                    <a:pos x="T8" y="T9"/>
                  </a:cxn>
                </a:cxnLst>
                <a:rect l="0" t="0" r="r" b="b"/>
                <a:pathLst>
                  <a:path w="26" h="31">
                    <a:moveTo>
                      <a:pt x="0" y="2"/>
                    </a:moveTo>
                    <a:lnTo>
                      <a:pt x="0" y="19"/>
                    </a:lnTo>
                    <a:lnTo>
                      <a:pt x="19" y="31"/>
                    </a:lnTo>
                    <a:lnTo>
                      <a:pt x="26" y="0"/>
                    </a:lnTo>
                    <a:lnTo>
                      <a:pt x="0" y="2"/>
                    </a:lnTo>
                    <a:close/>
                  </a:path>
                </a:pathLst>
              </a:custGeom>
              <a:solidFill>
                <a:srgbClr val="17B4C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5" name="Freeform 39"/>
              <p:cNvSpPr>
                <a:spLocks noEditPoints="1"/>
              </p:cNvSpPr>
              <p:nvPr/>
            </p:nvSpPr>
            <p:spPr bwMode="auto">
              <a:xfrm>
                <a:off x="3476420" y="2740451"/>
                <a:ext cx="340078" cy="723394"/>
              </a:xfrm>
              <a:custGeom>
                <a:avLst/>
                <a:gdLst>
                  <a:gd name="T0" fmla="*/ 15 w 173"/>
                  <a:gd name="T1" fmla="*/ 334 h 368"/>
                  <a:gd name="T2" fmla="*/ 0 w 173"/>
                  <a:gd name="T3" fmla="*/ 368 h 368"/>
                  <a:gd name="T4" fmla="*/ 13 w 173"/>
                  <a:gd name="T5" fmla="*/ 360 h 368"/>
                  <a:gd name="T6" fmla="*/ 15 w 173"/>
                  <a:gd name="T7" fmla="*/ 334 h 368"/>
                  <a:gd name="T8" fmla="*/ 164 w 173"/>
                  <a:gd name="T9" fmla="*/ 0 h 368"/>
                  <a:gd name="T10" fmla="*/ 153 w 173"/>
                  <a:gd name="T11" fmla="*/ 26 h 368"/>
                  <a:gd name="T12" fmla="*/ 173 w 173"/>
                  <a:gd name="T13" fmla="*/ 4 h 368"/>
                  <a:gd name="T14" fmla="*/ 164 w 173"/>
                  <a:gd name="T15" fmla="*/ 0 h 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6" name="Freeform 40"/>
              <p:cNvSpPr/>
              <p:nvPr/>
            </p:nvSpPr>
            <p:spPr bwMode="auto">
              <a:xfrm>
                <a:off x="3462285" y="3448046"/>
                <a:ext cx="39911" cy="184590"/>
              </a:xfrm>
              <a:custGeom>
                <a:avLst/>
                <a:gdLst>
                  <a:gd name="T0" fmla="*/ 20 w 20"/>
                  <a:gd name="T1" fmla="*/ 0 h 94"/>
                  <a:gd name="T2" fmla="*/ 7 w 20"/>
                  <a:gd name="T3" fmla="*/ 8 h 94"/>
                  <a:gd name="T4" fmla="*/ 0 w 20"/>
                  <a:gd name="T5" fmla="*/ 23 h 94"/>
                  <a:gd name="T6" fmla="*/ 20 w 20"/>
                  <a:gd name="T7" fmla="*/ 94 h 94"/>
                  <a:gd name="T8" fmla="*/ 20 w 20"/>
                  <a:gd name="T9" fmla="*/ 0 h 94"/>
                </a:gdLst>
                <a:ahLst/>
                <a:cxnLst>
                  <a:cxn ang="0">
                    <a:pos x="T0" y="T1"/>
                  </a:cxn>
                  <a:cxn ang="0">
                    <a:pos x="T2" y="T3"/>
                  </a:cxn>
                  <a:cxn ang="0">
                    <a:pos x="T4" y="T5"/>
                  </a:cxn>
                  <a:cxn ang="0">
                    <a:pos x="T6" y="T7"/>
                  </a:cxn>
                  <a:cxn ang="0">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7" name="Freeform 41"/>
              <p:cNvSpPr>
                <a:spLocks noEditPoints="1"/>
              </p:cNvSpPr>
              <p:nvPr/>
            </p:nvSpPr>
            <p:spPr bwMode="auto">
              <a:xfrm>
                <a:off x="3496376" y="2748766"/>
                <a:ext cx="481431" cy="890523"/>
              </a:xfrm>
              <a:custGeom>
                <a:avLst/>
                <a:gdLst>
                  <a:gd name="T0" fmla="*/ 6 w 245"/>
                  <a:gd name="T1" fmla="*/ 329 h 453"/>
                  <a:gd name="T2" fmla="*/ 5 w 245"/>
                  <a:gd name="T3" fmla="*/ 330 h 453"/>
                  <a:gd name="T4" fmla="*/ 3 w 245"/>
                  <a:gd name="T5" fmla="*/ 356 h 453"/>
                  <a:gd name="T6" fmla="*/ 3 w 245"/>
                  <a:gd name="T7" fmla="*/ 450 h 453"/>
                  <a:gd name="T8" fmla="*/ 4 w 245"/>
                  <a:gd name="T9" fmla="*/ 453 h 453"/>
                  <a:gd name="T10" fmla="*/ 6 w 245"/>
                  <a:gd name="T11" fmla="*/ 329 h 453"/>
                  <a:gd name="T12" fmla="*/ 163 w 245"/>
                  <a:gd name="T13" fmla="*/ 0 h 453"/>
                  <a:gd name="T14" fmla="*/ 143 w 245"/>
                  <a:gd name="T15" fmla="*/ 22 h 453"/>
                  <a:gd name="T16" fmla="*/ 109 w 245"/>
                  <a:gd name="T17" fmla="*/ 97 h 453"/>
                  <a:gd name="T18" fmla="*/ 125 w 245"/>
                  <a:gd name="T19" fmla="*/ 110 h 453"/>
                  <a:gd name="T20" fmla="*/ 114 w 245"/>
                  <a:gd name="T21" fmla="*/ 154 h 453"/>
                  <a:gd name="T22" fmla="*/ 128 w 245"/>
                  <a:gd name="T23" fmla="*/ 197 h 453"/>
                  <a:gd name="T24" fmla="*/ 145 w 245"/>
                  <a:gd name="T25" fmla="*/ 204 h 453"/>
                  <a:gd name="T26" fmla="*/ 151 w 245"/>
                  <a:gd name="T27" fmla="*/ 192 h 453"/>
                  <a:gd name="T28" fmla="*/ 137 w 245"/>
                  <a:gd name="T29" fmla="*/ 154 h 453"/>
                  <a:gd name="T30" fmla="*/ 140 w 245"/>
                  <a:gd name="T31" fmla="*/ 121 h 453"/>
                  <a:gd name="T32" fmla="*/ 153 w 245"/>
                  <a:gd name="T33" fmla="*/ 124 h 453"/>
                  <a:gd name="T34" fmla="*/ 150 w 245"/>
                  <a:gd name="T35" fmla="*/ 158 h 453"/>
                  <a:gd name="T36" fmla="*/ 171 w 245"/>
                  <a:gd name="T37" fmla="*/ 210 h 453"/>
                  <a:gd name="T38" fmla="*/ 159 w 245"/>
                  <a:gd name="T39" fmla="*/ 223 h 453"/>
                  <a:gd name="T40" fmla="*/ 167 w 245"/>
                  <a:gd name="T41" fmla="*/ 242 h 453"/>
                  <a:gd name="T42" fmla="*/ 199 w 245"/>
                  <a:gd name="T43" fmla="*/ 172 h 453"/>
                  <a:gd name="T44" fmla="*/ 163 w 245"/>
                  <a:gd name="T45"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5" h="453">
                    <a:moveTo>
                      <a:pt x="6" y="329"/>
                    </a:moveTo>
                    <a:cubicBezTo>
                      <a:pt x="5" y="330"/>
                      <a:pt x="5" y="330"/>
                      <a:pt x="5" y="330"/>
                    </a:cubicBezTo>
                    <a:cubicBezTo>
                      <a:pt x="4" y="339"/>
                      <a:pt x="3" y="347"/>
                      <a:pt x="3" y="356"/>
                    </a:cubicBezTo>
                    <a:cubicBezTo>
                      <a:pt x="0" y="388"/>
                      <a:pt x="0" y="419"/>
                      <a:pt x="3" y="450"/>
                    </a:cubicBezTo>
                    <a:cubicBezTo>
                      <a:pt x="4" y="453"/>
                      <a:pt x="4" y="453"/>
                      <a:pt x="4" y="453"/>
                    </a:cubicBezTo>
                    <a:cubicBezTo>
                      <a:pt x="0" y="412"/>
                      <a:pt x="1" y="371"/>
                      <a:pt x="6" y="329"/>
                    </a:cubicBezTo>
                    <a:moveTo>
                      <a:pt x="163" y="0"/>
                    </a:moveTo>
                    <a:cubicBezTo>
                      <a:pt x="156" y="8"/>
                      <a:pt x="149" y="15"/>
                      <a:pt x="143" y="22"/>
                    </a:cubicBezTo>
                    <a:cubicBezTo>
                      <a:pt x="109" y="97"/>
                      <a:pt x="109" y="97"/>
                      <a:pt x="109" y="97"/>
                    </a:cubicBezTo>
                    <a:cubicBezTo>
                      <a:pt x="125" y="110"/>
                      <a:pt x="125" y="110"/>
                      <a:pt x="125" y="110"/>
                    </a:cubicBezTo>
                    <a:cubicBezTo>
                      <a:pt x="114" y="154"/>
                      <a:pt x="114" y="154"/>
                      <a:pt x="114" y="154"/>
                    </a:cubicBezTo>
                    <a:cubicBezTo>
                      <a:pt x="128" y="197"/>
                      <a:pt x="128" y="197"/>
                      <a:pt x="128" y="197"/>
                    </a:cubicBezTo>
                    <a:cubicBezTo>
                      <a:pt x="145" y="204"/>
                      <a:pt x="145" y="204"/>
                      <a:pt x="145" y="204"/>
                    </a:cubicBezTo>
                    <a:cubicBezTo>
                      <a:pt x="151" y="192"/>
                      <a:pt x="151" y="192"/>
                      <a:pt x="151" y="192"/>
                    </a:cubicBezTo>
                    <a:cubicBezTo>
                      <a:pt x="137" y="154"/>
                      <a:pt x="137" y="154"/>
                      <a:pt x="137" y="154"/>
                    </a:cubicBezTo>
                    <a:cubicBezTo>
                      <a:pt x="140" y="121"/>
                      <a:pt x="140" y="121"/>
                      <a:pt x="140" y="121"/>
                    </a:cubicBezTo>
                    <a:cubicBezTo>
                      <a:pt x="153" y="124"/>
                      <a:pt x="153" y="124"/>
                      <a:pt x="153" y="124"/>
                    </a:cubicBezTo>
                    <a:cubicBezTo>
                      <a:pt x="150" y="158"/>
                      <a:pt x="150" y="158"/>
                      <a:pt x="150" y="158"/>
                    </a:cubicBezTo>
                    <a:cubicBezTo>
                      <a:pt x="171" y="210"/>
                      <a:pt x="171" y="210"/>
                      <a:pt x="171" y="210"/>
                    </a:cubicBezTo>
                    <a:cubicBezTo>
                      <a:pt x="159" y="223"/>
                      <a:pt x="159" y="223"/>
                      <a:pt x="159" y="223"/>
                    </a:cubicBezTo>
                    <a:cubicBezTo>
                      <a:pt x="167" y="242"/>
                      <a:pt x="167" y="242"/>
                      <a:pt x="167" y="242"/>
                    </a:cubicBezTo>
                    <a:cubicBezTo>
                      <a:pt x="178" y="221"/>
                      <a:pt x="189" y="197"/>
                      <a:pt x="199" y="172"/>
                    </a:cubicBezTo>
                    <a:cubicBezTo>
                      <a:pt x="245" y="59"/>
                      <a:pt x="186" y="13"/>
                      <a:pt x="163"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8" name="Freeform 42"/>
              <p:cNvSpPr/>
              <p:nvPr/>
            </p:nvSpPr>
            <p:spPr bwMode="auto">
              <a:xfrm>
                <a:off x="3496376" y="2939176"/>
                <a:ext cx="335921" cy="1089248"/>
              </a:xfrm>
              <a:custGeom>
                <a:avLst/>
                <a:gdLst>
                  <a:gd name="T0" fmla="*/ 109 w 171"/>
                  <a:gd name="T1" fmla="*/ 0 h 554"/>
                  <a:gd name="T2" fmla="*/ 6 w 171"/>
                  <a:gd name="T3" fmla="*/ 232 h 554"/>
                  <a:gd name="T4" fmla="*/ 4 w 171"/>
                  <a:gd name="T5" fmla="*/ 356 h 554"/>
                  <a:gd name="T6" fmla="*/ 60 w 171"/>
                  <a:gd name="T7" fmla="*/ 554 h 554"/>
                  <a:gd name="T8" fmla="*/ 61 w 171"/>
                  <a:gd name="T9" fmla="*/ 302 h 554"/>
                  <a:gd name="T10" fmla="*/ 167 w 171"/>
                  <a:gd name="T11" fmla="*/ 145 h 554"/>
                  <a:gd name="T12" fmla="*/ 159 w 171"/>
                  <a:gd name="T13" fmla="*/ 126 h 554"/>
                  <a:gd name="T14" fmla="*/ 171 w 171"/>
                  <a:gd name="T15" fmla="*/ 113 h 554"/>
                  <a:gd name="T16" fmla="*/ 150 w 171"/>
                  <a:gd name="T17" fmla="*/ 61 h 554"/>
                  <a:gd name="T18" fmla="*/ 153 w 171"/>
                  <a:gd name="T19" fmla="*/ 27 h 554"/>
                  <a:gd name="T20" fmla="*/ 140 w 171"/>
                  <a:gd name="T21" fmla="*/ 24 h 554"/>
                  <a:gd name="T22" fmla="*/ 137 w 171"/>
                  <a:gd name="T23" fmla="*/ 57 h 554"/>
                  <a:gd name="T24" fmla="*/ 151 w 171"/>
                  <a:gd name="T25" fmla="*/ 95 h 554"/>
                  <a:gd name="T26" fmla="*/ 145 w 171"/>
                  <a:gd name="T27" fmla="*/ 107 h 554"/>
                  <a:gd name="T28" fmla="*/ 128 w 171"/>
                  <a:gd name="T29" fmla="*/ 100 h 554"/>
                  <a:gd name="T30" fmla="*/ 114 w 171"/>
                  <a:gd name="T31" fmla="*/ 57 h 554"/>
                  <a:gd name="T32" fmla="*/ 125 w 171"/>
                  <a:gd name="T33" fmla="*/ 13 h 554"/>
                  <a:gd name="T34" fmla="*/ 109 w 171"/>
                  <a:gd name="T35"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554">
                    <a:moveTo>
                      <a:pt x="109" y="0"/>
                    </a:moveTo>
                    <a:cubicBezTo>
                      <a:pt x="6" y="232"/>
                      <a:pt x="6" y="232"/>
                      <a:pt x="6" y="232"/>
                    </a:cubicBezTo>
                    <a:cubicBezTo>
                      <a:pt x="1" y="274"/>
                      <a:pt x="0" y="315"/>
                      <a:pt x="4" y="356"/>
                    </a:cubicBezTo>
                    <a:cubicBezTo>
                      <a:pt x="60" y="554"/>
                      <a:pt x="60" y="554"/>
                      <a:pt x="60" y="554"/>
                    </a:cubicBezTo>
                    <a:cubicBezTo>
                      <a:pt x="113" y="424"/>
                      <a:pt x="61" y="302"/>
                      <a:pt x="61" y="302"/>
                    </a:cubicBezTo>
                    <a:cubicBezTo>
                      <a:pt x="61" y="302"/>
                      <a:pt x="116" y="243"/>
                      <a:pt x="167" y="145"/>
                    </a:cubicBezTo>
                    <a:cubicBezTo>
                      <a:pt x="159" y="126"/>
                      <a:pt x="159" y="126"/>
                      <a:pt x="159" y="126"/>
                    </a:cubicBezTo>
                    <a:cubicBezTo>
                      <a:pt x="171" y="113"/>
                      <a:pt x="171" y="113"/>
                      <a:pt x="171" y="113"/>
                    </a:cubicBezTo>
                    <a:cubicBezTo>
                      <a:pt x="150" y="61"/>
                      <a:pt x="150" y="61"/>
                      <a:pt x="150" y="61"/>
                    </a:cubicBezTo>
                    <a:cubicBezTo>
                      <a:pt x="153" y="27"/>
                      <a:pt x="153" y="27"/>
                      <a:pt x="153" y="27"/>
                    </a:cubicBezTo>
                    <a:cubicBezTo>
                      <a:pt x="140" y="24"/>
                      <a:pt x="140" y="24"/>
                      <a:pt x="140" y="24"/>
                    </a:cubicBezTo>
                    <a:cubicBezTo>
                      <a:pt x="137" y="57"/>
                      <a:pt x="137" y="57"/>
                      <a:pt x="137" y="57"/>
                    </a:cubicBezTo>
                    <a:cubicBezTo>
                      <a:pt x="151" y="95"/>
                      <a:pt x="151" y="95"/>
                      <a:pt x="151" y="95"/>
                    </a:cubicBezTo>
                    <a:cubicBezTo>
                      <a:pt x="145" y="107"/>
                      <a:pt x="145" y="107"/>
                      <a:pt x="145" y="107"/>
                    </a:cubicBezTo>
                    <a:cubicBezTo>
                      <a:pt x="128" y="100"/>
                      <a:pt x="128" y="100"/>
                      <a:pt x="128" y="100"/>
                    </a:cubicBezTo>
                    <a:cubicBezTo>
                      <a:pt x="114" y="57"/>
                      <a:pt x="114" y="57"/>
                      <a:pt x="114" y="57"/>
                    </a:cubicBezTo>
                    <a:cubicBezTo>
                      <a:pt x="125" y="13"/>
                      <a:pt x="125" y="13"/>
                      <a:pt x="125" y="13"/>
                    </a:cubicBezTo>
                    <a:cubicBezTo>
                      <a:pt x="109" y="0"/>
                      <a:pt x="109" y="0"/>
                      <a:pt x="109"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9" name="Freeform 43"/>
              <p:cNvSpPr/>
              <p:nvPr/>
            </p:nvSpPr>
            <p:spPr bwMode="auto">
              <a:xfrm>
                <a:off x="2979191" y="2740451"/>
                <a:ext cx="907984" cy="1820125"/>
              </a:xfrm>
              <a:custGeom>
                <a:avLst/>
                <a:gdLst>
                  <a:gd name="T0" fmla="*/ 417 w 462"/>
                  <a:gd name="T1" fmla="*/ 0 h 926"/>
                  <a:gd name="T2" fmla="*/ 164 w 462"/>
                  <a:gd name="T3" fmla="*/ 264 h 926"/>
                  <a:gd name="T4" fmla="*/ 11 w 462"/>
                  <a:gd name="T5" fmla="*/ 579 h 926"/>
                  <a:gd name="T6" fmla="*/ 247 w 462"/>
                  <a:gd name="T7" fmla="*/ 803 h 926"/>
                  <a:gd name="T8" fmla="*/ 295 w 462"/>
                  <a:gd name="T9" fmla="*/ 396 h 926"/>
                  <a:gd name="T10" fmla="*/ 439 w 462"/>
                  <a:gd name="T11" fmla="*/ 172 h 926"/>
                  <a:gd name="T12" fmla="*/ 441 w 462"/>
                  <a:gd name="T13" fmla="*/ 167 h 926"/>
                  <a:gd name="T14" fmla="*/ 456 w 462"/>
                  <a:gd name="T15" fmla="*/ 63 h 926"/>
                  <a:gd name="T16" fmla="*/ 417 w 462"/>
                  <a:gd name="T17"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0" name="Oval 44"/>
              <p:cNvSpPr>
                <a:spLocks noChangeArrowheads="1"/>
              </p:cNvSpPr>
              <p:nvPr/>
            </p:nvSpPr>
            <p:spPr bwMode="auto">
              <a:xfrm>
                <a:off x="4476699" y="5152595"/>
                <a:ext cx="700112" cy="700112"/>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1" name="Oval 50"/>
              <p:cNvSpPr>
                <a:spLocks noChangeArrowheads="1"/>
              </p:cNvSpPr>
              <p:nvPr/>
            </p:nvSpPr>
            <p:spPr bwMode="auto">
              <a:xfrm>
                <a:off x="5819551" y="3831362"/>
                <a:ext cx="1374448" cy="1380269"/>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2" name="Freeform 51"/>
              <p:cNvSpPr/>
              <p:nvPr/>
            </p:nvSpPr>
            <p:spPr bwMode="auto">
              <a:xfrm>
                <a:off x="6159629" y="4277870"/>
                <a:ext cx="694292" cy="446509"/>
              </a:xfrm>
              <a:custGeom>
                <a:avLst/>
                <a:gdLst>
                  <a:gd name="T0" fmla="*/ 15 w 353"/>
                  <a:gd name="T1" fmla="*/ 227 h 227"/>
                  <a:gd name="T2" fmla="*/ 0 w 353"/>
                  <a:gd name="T3" fmla="*/ 212 h 227"/>
                  <a:gd name="T4" fmla="*/ 0 w 353"/>
                  <a:gd name="T5" fmla="*/ 14 h 227"/>
                  <a:gd name="T6" fmla="*/ 15 w 353"/>
                  <a:gd name="T7" fmla="*/ 0 h 227"/>
                  <a:gd name="T8" fmla="*/ 338 w 353"/>
                  <a:gd name="T9" fmla="*/ 0 h 227"/>
                  <a:gd name="T10" fmla="*/ 353 w 353"/>
                  <a:gd name="T11" fmla="*/ 14 h 227"/>
                  <a:gd name="T12" fmla="*/ 353 w 353"/>
                  <a:gd name="T13" fmla="*/ 212 h 227"/>
                  <a:gd name="T14" fmla="*/ 338 w 353"/>
                  <a:gd name="T15" fmla="*/ 227 h 227"/>
                  <a:gd name="T16" fmla="*/ 15 w 353"/>
                  <a:gd name="T17"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227">
                    <a:moveTo>
                      <a:pt x="15" y="227"/>
                    </a:moveTo>
                    <a:cubicBezTo>
                      <a:pt x="7" y="227"/>
                      <a:pt x="0" y="220"/>
                      <a:pt x="0" y="212"/>
                    </a:cubicBezTo>
                    <a:cubicBezTo>
                      <a:pt x="0" y="14"/>
                      <a:pt x="0" y="14"/>
                      <a:pt x="0" y="14"/>
                    </a:cubicBezTo>
                    <a:cubicBezTo>
                      <a:pt x="0" y="6"/>
                      <a:pt x="7" y="0"/>
                      <a:pt x="15" y="0"/>
                    </a:cubicBezTo>
                    <a:cubicBezTo>
                      <a:pt x="338" y="0"/>
                      <a:pt x="338" y="0"/>
                      <a:pt x="338" y="0"/>
                    </a:cubicBezTo>
                    <a:cubicBezTo>
                      <a:pt x="347" y="0"/>
                      <a:pt x="353" y="6"/>
                      <a:pt x="353" y="14"/>
                    </a:cubicBezTo>
                    <a:cubicBezTo>
                      <a:pt x="353" y="212"/>
                      <a:pt x="353" y="212"/>
                      <a:pt x="353" y="212"/>
                    </a:cubicBezTo>
                    <a:cubicBezTo>
                      <a:pt x="353" y="220"/>
                      <a:pt x="347" y="227"/>
                      <a:pt x="338" y="227"/>
                    </a:cubicBezTo>
                    <a:cubicBezTo>
                      <a:pt x="15" y="227"/>
                      <a:pt x="15" y="227"/>
                      <a:pt x="15" y="227"/>
                    </a:cubicBezTo>
                  </a:path>
                </a:pathLst>
              </a:custGeom>
              <a:solidFill>
                <a:srgbClr val="89898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3" name="Freeform 52"/>
              <p:cNvSpPr>
                <a:spLocks noEditPoints="1"/>
              </p:cNvSpPr>
              <p:nvPr/>
            </p:nvSpPr>
            <p:spPr bwMode="auto">
              <a:xfrm>
                <a:off x="6146325" y="4263735"/>
                <a:ext cx="721731" cy="473948"/>
              </a:xfrm>
              <a:custGeom>
                <a:avLst/>
                <a:gdLst>
                  <a:gd name="T0" fmla="*/ 345 w 367"/>
                  <a:gd name="T1" fmla="*/ 14 h 241"/>
                  <a:gd name="T2" fmla="*/ 353 w 367"/>
                  <a:gd name="T3" fmla="*/ 21 h 241"/>
                  <a:gd name="T4" fmla="*/ 353 w 367"/>
                  <a:gd name="T5" fmla="*/ 219 h 241"/>
                  <a:gd name="T6" fmla="*/ 345 w 367"/>
                  <a:gd name="T7" fmla="*/ 227 h 241"/>
                  <a:gd name="T8" fmla="*/ 22 w 367"/>
                  <a:gd name="T9" fmla="*/ 227 h 241"/>
                  <a:gd name="T10" fmla="*/ 14 w 367"/>
                  <a:gd name="T11" fmla="*/ 219 h 241"/>
                  <a:gd name="T12" fmla="*/ 14 w 367"/>
                  <a:gd name="T13" fmla="*/ 21 h 241"/>
                  <a:gd name="T14" fmla="*/ 22 w 367"/>
                  <a:gd name="T15" fmla="*/ 14 h 241"/>
                  <a:gd name="T16" fmla="*/ 345 w 367"/>
                  <a:gd name="T17" fmla="*/ 14 h 241"/>
                  <a:gd name="T18" fmla="*/ 345 w 367"/>
                  <a:gd name="T19" fmla="*/ 0 h 241"/>
                  <a:gd name="T20" fmla="*/ 22 w 367"/>
                  <a:gd name="T21" fmla="*/ 0 h 241"/>
                  <a:gd name="T22" fmla="*/ 0 w 367"/>
                  <a:gd name="T23" fmla="*/ 21 h 241"/>
                  <a:gd name="T24" fmla="*/ 0 w 367"/>
                  <a:gd name="T25" fmla="*/ 219 h 241"/>
                  <a:gd name="T26" fmla="*/ 22 w 367"/>
                  <a:gd name="T27" fmla="*/ 241 h 241"/>
                  <a:gd name="T28" fmla="*/ 345 w 367"/>
                  <a:gd name="T29" fmla="*/ 241 h 241"/>
                  <a:gd name="T30" fmla="*/ 367 w 367"/>
                  <a:gd name="T31" fmla="*/ 219 h 241"/>
                  <a:gd name="T32" fmla="*/ 367 w 367"/>
                  <a:gd name="T33" fmla="*/ 21 h 241"/>
                  <a:gd name="T34" fmla="*/ 345 w 367"/>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7" h="241">
                    <a:moveTo>
                      <a:pt x="345" y="14"/>
                    </a:moveTo>
                    <a:cubicBezTo>
                      <a:pt x="350" y="14"/>
                      <a:pt x="353" y="17"/>
                      <a:pt x="353" y="21"/>
                    </a:cubicBezTo>
                    <a:cubicBezTo>
                      <a:pt x="353" y="219"/>
                      <a:pt x="353" y="219"/>
                      <a:pt x="353" y="219"/>
                    </a:cubicBezTo>
                    <a:cubicBezTo>
                      <a:pt x="353" y="223"/>
                      <a:pt x="350" y="227"/>
                      <a:pt x="345" y="227"/>
                    </a:cubicBezTo>
                    <a:cubicBezTo>
                      <a:pt x="22" y="227"/>
                      <a:pt x="22" y="227"/>
                      <a:pt x="22" y="227"/>
                    </a:cubicBezTo>
                    <a:cubicBezTo>
                      <a:pt x="17" y="227"/>
                      <a:pt x="14" y="223"/>
                      <a:pt x="14" y="219"/>
                    </a:cubicBezTo>
                    <a:cubicBezTo>
                      <a:pt x="14" y="21"/>
                      <a:pt x="14" y="21"/>
                      <a:pt x="14" y="21"/>
                    </a:cubicBezTo>
                    <a:cubicBezTo>
                      <a:pt x="14" y="17"/>
                      <a:pt x="17" y="14"/>
                      <a:pt x="22" y="14"/>
                    </a:cubicBezTo>
                    <a:cubicBezTo>
                      <a:pt x="345" y="14"/>
                      <a:pt x="345" y="14"/>
                      <a:pt x="345" y="14"/>
                    </a:cubicBezTo>
                    <a:moveTo>
                      <a:pt x="345" y="0"/>
                    </a:moveTo>
                    <a:cubicBezTo>
                      <a:pt x="22" y="0"/>
                      <a:pt x="22" y="0"/>
                      <a:pt x="22" y="0"/>
                    </a:cubicBezTo>
                    <a:cubicBezTo>
                      <a:pt x="10" y="0"/>
                      <a:pt x="0" y="9"/>
                      <a:pt x="0" y="21"/>
                    </a:cubicBezTo>
                    <a:cubicBezTo>
                      <a:pt x="0" y="219"/>
                      <a:pt x="0" y="219"/>
                      <a:pt x="0" y="219"/>
                    </a:cubicBezTo>
                    <a:cubicBezTo>
                      <a:pt x="0" y="231"/>
                      <a:pt x="10" y="241"/>
                      <a:pt x="22" y="241"/>
                    </a:cubicBezTo>
                    <a:cubicBezTo>
                      <a:pt x="345" y="241"/>
                      <a:pt x="345" y="241"/>
                      <a:pt x="345" y="241"/>
                    </a:cubicBezTo>
                    <a:cubicBezTo>
                      <a:pt x="357" y="241"/>
                      <a:pt x="367" y="231"/>
                      <a:pt x="367" y="219"/>
                    </a:cubicBezTo>
                    <a:cubicBezTo>
                      <a:pt x="367" y="21"/>
                      <a:pt x="367" y="21"/>
                      <a:pt x="367" y="21"/>
                    </a:cubicBezTo>
                    <a:cubicBezTo>
                      <a:pt x="367" y="9"/>
                      <a:pt x="357" y="0"/>
                      <a:pt x="345" y="0"/>
                    </a:cubicBezTo>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4" name="Freeform 53"/>
              <p:cNvSpPr/>
              <p:nvPr/>
            </p:nvSpPr>
            <p:spPr bwMode="auto">
              <a:xfrm>
                <a:off x="6063177" y="4737683"/>
                <a:ext cx="887197" cy="43237"/>
              </a:xfrm>
              <a:custGeom>
                <a:avLst/>
                <a:gdLst>
                  <a:gd name="T0" fmla="*/ 451 w 451"/>
                  <a:gd name="T1" fmla="*/ 22 h 22"/>
                  <a:gd name="T2" fmla="*/ 451 w 451"/>
                  <a:gd name="T3" fmla="*/ 14 h 22"/>
                  <a:gd name="T4" fmla="*/ 438 w 451"/>
                  <a:gd name="T5" fmla="*/ 0 h 22"/>
                  <a:gd name="T6" fmla="*/ 13 w 451"/>
                  <a:gd name="T7" fmla="*/ 0 h 22"/>
                  <a:gd name="T8" fmla="*/ 0 w 451"/>
                  <a:gd name="T9" fmla="*/ 14 h 22"/>
                  <a:gd name="T10" fmla="*/ 0 w 451"/>
                  <a:gd name="T11" fmla="*/ 22 h 22"/>
                  <a:gd name="T12" fmla="*/ 451 w 451"/>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1" h="22">
                    <a:moveTo>
                      <a:pt x="451" y="22"/>
                    </a:moveTo>
                    <a:cubicBezTo>
                      <a:pt x="451" y="14"/>
                      <a:pt x="451" y="14"/>
                      <a:pt x="451" y="14"/>
                    </a:cubicBezTo>
                    <a:cubicBezTo>
                      <a:pt x="451" y="6"/>
                      <a:pt x="445" y="0"/>
                      <a:pt x="438" y="0"/>
                    </a:cubicBezTo>
                    <a:cubicBezTo>
                      <a:pt x="13" y="0"/>
                      <a:pt x="13" y="0"/>
                      <a:pt x="13" y="0"/>
                    </a:cubicBezTo>
                    <a:cubicBezTo>
                      <a:pt x="6" y="0"/>
                      <a:pt x="0" y="6"/>
                      <a:pt x="0" y="14"/>
                    </a:cubicBezTo>
                    <a:cubicBezTo>
                      <a:pt x="0" y="22"/>
                      <a:pt x="0" y="22"/>
                      <a:pt x="0" y="22"/>
                    </a:cubicBezTo>
                    <a:lnTo>
                      <a:pt x="451" y="22"/>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5" name="Rectangle 54"/>
              <p:cNvSpPr>
                <a:spLocks noChangeArrowheads="1"/>
              </p:cNvSpPr>
              <p:nvPr/>
            </p:nvSpPr>
            <p:spPr bwMode="auto">
              <a:xfrm>
                <a:off x="6063177" y="4765122"/>
                <a:ext cx="887197" cy="1579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6" name="Rectangle 55"/>
              <p:cNvSpPr>
                <a:spLocks noChangeArrowheads="1"/>
              </p:cNvSpPr>
              <p:nvPr/>
            </p:nvSpPr>
            <p:spPr bwMode="auto">
              <a:xfrm>
                <a:off x="6258576" y="4753481"/>
                <a:ext cx="497229" cy="11641"/>
              </a:xfrm>
              <a:prstGeom prst="rect">
                <a:avLst/>
              </a:prstGeom>
              <a:solidFill>
                <a:srgbClr val="2A2E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7" name="Freeform 56"/>
              <p:cNvSpPr/>
              <p:nvPr/>
            </p:nvSpPr>
            <p:spPr bwMode="auto">
              <a:xfrm>
                <a:off x="6173764" y="4292006"/>
                <a:ext cx="641077" cy="410755"/>
              </a:xfrm>
              <a:custGeom>
                <a:avLst/>
                <a:gdLst>
                  <a:gd name="T0" fmla="*/ 326 w 326"/>
                  <a:gd name="T1" fmla="*/ 0 h 209"/>
                  <a:gd name="T2" fmla="*/ 8 w 326"/>
                  <a:gd name="T3" fmla="*/ 0 h 209"/>
                  <a:gd name="T4" fmla="*/ 0 w 326"/>
                  <a:gd name="T5" fmla="*/ 7 h 209"/>
                  <a:gd name="T6" fmla="*/ 0 w 326"/>
                  <a:gd name="T7" fmla="*/ 205 h 209"/>
                  <a:gd name="T8" fmla="*/ 1 w 326"/>
                  <a:gd name="T9" fmla="*/ 209 h 209"/>
                  <a:gd name="T10" fmla="*/ 326 w 326"/>
                  <a:gd name="T11" fmla="*/ 0 h 209"/>
                </a:gdLst>
                <a:ahLst/>
                <a:cxnLst>
                  <a:cxn ang="0">
                    <a:pos x="T0" y="T1"/>
                  </a:cxn>
                  <a:cxn ang="0">
                    <a:pos x="T2" y="T3"/>
                  </a:cxn>
                  <a:cxn ang="0">
                    <a:pos x="T4" y="T5"/>
                  </a:cxn>
                  <a:cxn ang="0">
                    <a:pos x="T6" y="T7"/>
                  </a:cxn>
                  <a:cxn ang="0">
                    <a:pos x="T8" y="T9"/>
                  </a:cxn>
                  <a:cxn ang="0">
                    <a:pos x="T10" y="T11"/>
                  </a:cxn>
                </a:cxnLst>
                <a:rect l="0" t="0" r="r" b="b"/>
                <a:pathLst>
                  <a:path w="326" h="209">
                    <a:moveTo>
                      <a:pt x="326" y="0"/>
                    </a:moveTo>
                    <a:cubicBezTo>
                      <a:pt x="8" y="0"/>
                      <a:pt x="8" y="0"/>
                      <a:pt x="8" y="0"/>
                    </a:cubicBezTo>
                    <a:cubicBezTo>
                      <a:pt x="3" y="0"/>
                      <a:pt x="0" y="3"/>
                      <a:pt x="0" y="7"/>
                    </a:cubicBezTo>
                    <a:cubicBezTo>
                      <a:pt x="0" y="205"/>
                      <a:pt x="0" y="205"/>
                      <a:pt x="0" y="205"/>
                    </a:cubicBezTo>
                    <a:cubicBezTo>
                      <a:pt x="0" y="207"/>
                      <a:pt x="0" y="208"/>
                      <a:pt x="1" y="209"/>
                    </a:cubicBezTo>
                    <a:cubicBezTo>
                      <a:pt x="326" y="0"/>
                      <a:pt x="326" y="0"/>
                      <a:pt x="326" y="0"/>
                    </a:cubicBez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8" name="Freeform 57"/>
              <p:cNvSpPr/>
              <p:nvPr/>
            </p:nvSpPr>
            <p:spPr bwMode="auto">
              <a:xfrm>
                <a:off x="6159629" y="4277870"/>
                <a:ext cx="674336" cy="432373"/>
              </a:xfrm>
              <a:custGeom>
                <a:avLst/>
                <a:gdLst>
                  <a:gd name="T0" fmla="*/ 338 w 343"/>
                  <a:gd name="T1" fmla="*/ 0 h 220"/>
                  <a:gd name="T2" fmla="*/ 15 w 343"/>
                  <a:gd name="T3" fmla="*/ 0 h 220"/>
                  <a:gd name="T4" fmla="*/ 0 w 343"/>
                  <a:gd name="T5" fmla="*/ 14 h 220"/>
                  <a:gd name="T6" fmla="*/ 0 w 343"/>
                  <a:gd name="T7" fmla="*/ 212 h 220"/>
                  <a:gd name="T8" fmla="*/ 2 w 343"/>
                  <a:gd name="T9" fmla="*/ 220 h 220"/>
                  <a:gd name="T10" fmla="*/ 8 w 343"/>
                  <a:gd name="T11" fmla="*/ 216 h 220"/>
                  <a:gd name="T12" fmla="*/ 7 w 343"/>
                  <a:gd name="T13" fmla="*/ 212 h 220"/>
                  <a:gd name="T14" fmla="*/ 7 w 343"/>
                  <a:gd name="T15" fmla="*/ 14 h 220"/>
                  <a:gd name="T16" fmla="*/ 15 w 343"/>
                  <a:gd name="T17" fmla="*/ 7 h 220"/>
                  <a:gd name="T18" fmla="*/ 333 w 343"/>
                  <a:gd name="T19" fmla="*/ 7 h 220"/>
                  <a:gd name="T20" fmla="*/ 343 w 343"/>
                  <a:gd name="T21" fmla="*/ 0 h 220"/>
                  <a:gd name="T22" fmla="*/ 338 w 343"/>
                  <a:gd name="T2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3" h="220">
                    <a:moveTo>
                      <a:pt x="338" y="0"/>
                    </a:moveTo>
                    <a:cubicBezTo>
                      <a:pt x="15" y="0"/>
                      <a:pt x="15" y="0"/>
                      <a:pt x="15" y="0"/>
                    </a:cubicBezTo>
                    <a:cubicBezTo>
                      <a:pt x="7" y="0"/>
                      <a:pt x="0" y="6"/>
                      <a:pt x="0" y="14"/>
                    </a:cubicBezTo>
                    <a:cubicBezTo>
                      <a:pt x="0" y="212"/>
                      <a:pt x="0" y="212"/>
                      <a:pt x="0" y="212"/>
                    </a:cubicBezTo>
                    <a:cubicBezTo>
                      <a:pt x="0" y="215"/>
                      <a:pt x="1" y="218"/>
                      <a:pt x="2" y="220"/>
                    </a:cubicBezTo>
                    <a:cubicBezTo>
                      <a:pt x="8" y="216"/>
                      <a:pt x="8" y="216"/>
                      <a:pt x="8" y="216"/>
                    </a:cubicBezTo>
                    <a:cubicBezTo>
                      <a:pt x="7" y="215"/>
                      <a:pt x="7" y="214"/>
                      <a:pt x="7" y="212"/>
                    </a:cubicBezTo>
                    <a:cubicBezTo>
                      <a:pt x="7" y="14"/>
                      <a:pt x="7" y="14"/>
                      <a:pt x="7" y="14"/>
                    </a:cubicBezTo>
                    <a:cubicBezTo>
                      <a:pt x="7" y="10"/>
                      <a:pt x="10" y="7"/>
                      <a:pt x="15" y="7"/>
                    </a:cubicBezTo>
                    <a:cubicBezTo>
                      <a:pt x="333" y="7"/>
                      <a:pt x="333" y="7"/>
                      <a:pt x="333" y="7"/>
                    </a:cubicBezTo>
                    <a:cubicBezTo>
                      <a:pt x="343" y="0"/>
                      <a:pt x="343" y="0"/>
                      <a:pt x="343" y="0"/>
                    </a:cubicBezTo>
                    <a:cubicBezTo>
                      <a:pt x="341" y="0"/>
                      <a:pt x="340" y="0"/>
                      <a:pt x="338" y="0"/>
                    </a:cubicBezTo>
                  </a:path>
                </a:pathLst>
              </a:custGeom>
              <a:solidFill>
                <a:srgbClr val="747781"/>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9" name="Oval 58"/>
              <p:cNvSpPr>
                <a:spLocks noChangeArrowheads="1"/>
              </p:cNvSpPr>
              <p:nvPr/>
            </p:nvSpPr>
            <p:spPr bwMode="auto">
              <a:xfrm>
                <a:off x="5953420" y="1881525"/>
                <a:ext cx="1106709" cy="111253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nvGrpSpPr>
              <p:cNvPr id="60" name="Group 59"/>
              <p:cNvGrpSpPr/>
              <p:nvPr/>
            </p:nvGrpSpPr>
            <p:grpSpPr>
              <a:xfrm>
                <a:off x="6113066" y="1956359"/>
                <a:ext cx="788250" cy="829823"/>
                <a:chOff x="6113066" y="1956359"/>
                <a:chExt cx="788250" cy="829823"/>
              </a:xfrm>
            </p:grpSpPr>
            <p:sp>
              <p:nvSpPr>
                <p:cNvPr id="111" name="Freeform 8"/>
                <p:cNvSpPr/>
                <p:nvPr/>
              </p:nvSpPr>
              <p:spPr bwMode="auto">
                <a:xfrm>
                  <a:off x="6512180" y="2457745"/>
                  <a:ext cx="24945" cy="29102"/>
                </a:xfrm>
                <a:custGeom>
                  <a:avLst/>
                  <a:gdLst>
                    <a:gd name="T0" fmla="*/ 0 w 30"/>
                    <a:gd name="T1" fmla="*/ 14 h 35"/>
                    <a:gd name="T2" fmla="*/ 11 w 30"/>
                    <a:gd name="T3" fmla="*/ 23 h 35"/>
                    <a:gd name="T4" fmla="*/ 11 w 30"/>
                    <a:gd name="T5" fmla="*/ 35 h 35"/>
                    <a:gd name="T6" fmla="*/ 30 w 30"/>
                    <a:gd name="T7" fmla="*/ 35 h 35"/>
                    <a:gd name="T8" fmla="*/ 30 w 30"/>
                    <a:gd name="T9" fmla="*/ 12 h 35"/>
                    <a:gd name="T10" fmla="*/ 9 w 30"/>
                    <a:gd name="T11" fmla="*/ 0 h 35"/>
                    <a:gd name="T12" fmla="*/ 0 w 30"/>
                    <a:gd name="T13" fmla="*/ 14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0" y="14"/>
                      </a:moveTo>
                      <a:lnTo>
                        <a:pt x="11" y="23"/>
                      </a:lnTo>
                      <a:lnTo>
                        <a:pt x="11" y="35"/>
                      </a:lnTo>
                      <a:lnTo>
                        <a:pt x="30" y="35"/>
                      </a:lnTo>
                      <a:lnTo>
                        <a:pt x="30" y="12"/>
                      </a:lnTo>
                      <a:lnTo>
                        <a:pt x="9" y="0"/>
                      </a:lnTo>
                      <a:lnTo>
                        <a:pt x="0" y="14"/>
                      </a:ln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2" name="Freeform 59"/>
                <p:cNvSpPr/>
                <p:nvPr/>
              </p:nvSpPr>
              <p:spPr bwMode="auto">
                <a:xfrm>
                  <a:off x="6395772" y="2420328"/>
                  <a:ext cx="222007" cy="170455"/>
                </a:xfrm>
                <a:custGeom>
                  <a:avLst/>
                  <a:gdLst>
                    <a:gd name="T0" fmla="*/ 96 w 113"/>
                    <a:gd name="T1" fmla="*/ 0 h 87"/>
                    <a:gd name="T2" fmla="*/ 57 w 113"/>
                    <a:gd name="T3" fmla="*/ 24 h 87"/>
                    <a:gd name="T4" fmla="*/ 17 w 113"/>
                    <a:gd name="T5" fmla="*/ 0 h 87"/>
                    <a:gd name="T6" fmla="*/ 0 w 113"/>
                    <a:gd name="T7" fmla="*/ 64 h 87"/>
                    <a:gd name="T8" fmla="*/ 57 w 113"/>
                    <a:gd name="T9" fmla="*/ 87 h 87"/>
                    <a:gd name="T10" fmla="*/ 113 w 113"/>
                    <a:gd name="T11" fmla="*/ 64 h 87"/>
                    <a:gd name="T12" fmla="*/ 96 w 113"/>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13" h="87">
                      <a:moveTo>
                        <a:pt x="96" y="0"/>
                      </a:moveTo>
                      <a:cubicBezTo>
                        <a:pt x="57" y="24"/>
                        <a:pt x="57" y="24"/>
                        <a:pt x="57" y="24"/>
                      </a:cubicBezTo>
                      <a:cubicBezTo>
                        <a:pt x="17" y="0"/>
                        <a:pt x="17" y="0"/>
                        <a:pt x="17" y="0"/>
                      </a:cubicBezTo>
                      <a:cubicBezTo>
                        <a:pt x="19" y="21"/>
                        <a:pt x="0" y="64"/>
                        <a:pt x="0" y="64"/>
                      </a:cubicBezTo>
                      <a:cubicBezTo>
                        <a:pt x="57" y="87"/>
                        <a:pt x="57" y="87"/>
                        <a:pt x="57" y="87"/>
                      </a:cubicBezTo>
                      <a:cubicBezTo>
                        <a:pt x="113" y="64"/>
                        <a:pt x="113" y="64"/>
                        <a:pt x="113" y="64"/>
                      </a:cubicBezTo>
                      <a:cubicBezTo>
                        <a:pt x="113" y="64"/>
                        <a:pt x="94" y="21"/>
                        <a:pt x="96" y="0"/>
                      </a:cubicBezTo>
                      <a:close/>
                    </a:path>
                  </a:pathLst>
                </a:custGeom>
                <a:solidFill>
                  <a:srgbClr val="EFCBAB"/>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3" name="Freeform 60"/>
                <p:cNvSpPr/>
                <p:nvPr/>
              </p:nvSpPr>
              <p:spPr bwMode="auto">
                <a:xfrm>
                  <a:off x="6113066" y="2538399"/>
                  <a:ext cx="788250" cy="247783"/>
                </a:xfrm>
                <a:custGeom>
                  <a:avLst/>
                  <a:gdLst>
                    <a:gd name="T0" fmla="*/ 401 w 401"/>
                    <a:gd name="T1" fmla="*/ 126 h 126"/>
                    <a:gd name="T2" fmla="*/ 380 w 401"/>
                    <a:gd name="T3" fmla="*/ 32 h 126"/>
                    <a:gd name="T4" fmla="*/ 321 w 401"/>
                    <a:gd name="T5" fmla="*/ 15 h 126"/>
                    <a:gd name="T6" fmla="*/ 321 w 401"/>
                    <a:gd name="T7" fmla="*/ 15 h 126"/>
                    <a:gd name="T8" fmla="*/ 321 w 401"/>
                    <a:gd name="T9" fmla="*/ 15 h 126"/>
                    <a:gd name="T10" fmla="*/ 285 w 401"/>
                    <a:gd name="T11" fmla="*/ 12 h 126"/>
                    <a:gd name="T12" fmla="*/ 274 w 401"/>
                    <a:gd name="T13" fmla="*/ 7 h 126"/>
                    <a:gd name="T14" fmla="*/ 260 w 401"/>
                    <a:gd name="T15" fmla="*/ 0 h 126"/>
                    <a:gd name="T16" fmla="*/ 201 w 401"/>
                    <a:gd name="T17" fmla="*/ 19 h 126"/>
                    <a:gd name="T18" fmla="*/ 201 w 401"/>
                    <a:gd name="T19" fmla="*/ 19 h 126"/>
                    <a:gd name="T20" fmla="*/ 141 w 401"/>
                    <a:gd name="T21" fmla="*/ 0 h 126"/>
                    <a:gd name="T22" fmla="*/ 127 w 401"/>
                    <a:gd name="T23" fmla="*/ 7 h 126"/>
                    <a:gd name="T24" fmla="*/ 116 w 401"/>
                    <a:gd name="T25" fmla="*/ 12 h 126"/>
                    <a:gd name="T26" fmla="*/ 80 w 401"/>
                    <a:gd name="T27" fmla="*/ 15 h 126"/>
                    <a:gd name="T28" fmla="*/ 80 w 401"/>
                    <a:gd name="T29" fmla="*/ 15 h 126"/>
                    <a:gd name="T30" fmla="*/ 80 w 401"/>
                    <a:gd name="T31" fmla="*/ 15 h 126"/>
                    <a:gd name="T32" fmla="*/ 21 w 401"/>
                    <a:gd name="T33" fmla="*/ 32 h 126"/>
                    <a:gd name="T34" fmla="*/ 0 w 401"/>
                    <a:gd name="T35" fmla="*/ 126 h 126"/>
                    <a:gd name="T36" fmla="*/ 401 w 401"/>
                    <a:gd name="T3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126">
                      <a:moveTo>
                        <a:pt x="401" y="126"/>
                      </a:moveTo>
                      <a:cubicBezTo>
                        <a:pt x="400" y="97"/>
                        <a:pt x="396" y="44"/>
                        <a:pt x="380" y="32"/>
                      </a:cubicBezTo>
                      <a:cubicBezTo>
                        <a:pt x="368" y="22"/>
                        <a:pt x="342" y="18"/>
                        <a:pt x="321" y="15"/>
                      </a:cubicBezTo>
                      <a:cubicBezTo>
                        <a:pt x="321" y="15"/>
                        <a:pt x="321" y="15"/>
                        <a:pt x="321" y="15"/>
                      </a:cubicBezTo>
                      <a:cubicBezTo>
                        <a:pt x="321" y="15"/>
                        <a:pt x="321" y="15"/>
                        <a:pt x="321" y="15"/>
                      </a:cubicBezTo>
                      <a:cubicBezTo>
                        <a:pt x="301" y="13"/>
                        <a:pt x="285" y="12"/>
                        <a:pt x="285" y="12"/>
                      </a:cubicBezTo>
                      <a:cubicBezTo>
                        <a:pt x="274" y="7"/>
                        <a:pt x="274" y="7"/>
                        <a:pt x="274" y="7"/>
                      </a:cubicBezTo>
                      <a:cubicBezTo>
                        <a:pt x="260" y="0"/>
                        <a:pt x="260" y="0"/>
                        <a:pt x="260" y="0"/>
                      </a:cubicBezTo>
                      <a:cubicBezTo>
                        <a:pt x="201" y="19"/>
                        <a:pt x="201" y="19"/>
                        <a:pt x="201" y="19"/>
                      </a:cubicBezTo>
                      <a:cubicBezTo>
                        <a:pt x="201" y="19"/>
                        <a:pt x="201" y="19"/>
                        <a:pt x="201" y="19"/>
                      </a:cubicBezTo>
                      <a:cubicBezTo>
                        <a:pt x="141" y="0"/>
                        <a:pt x="141" y="0"/>
                        <a:pt x="141" y="0"/>
                      </a:cubicBezTo>
                      <a:cubicBezTo>
                        <a:pt x="127" y="7"/>
                        <a:pt x="127" y="7"/>
                        <a:pt x="127" y="7"/>
                      </a:cubicBezTo>
                      <a:cubicBezTo>
                        <a:pt x="116" y="12"/>
                        <a:pt x="116" y="12"/>
                        <a:pt x="116" y="12"/>
                      </a:cubicBezTo>
                      <a:cubicBezTo>
                        <a:pt x="116" y="12"/>
                        <a:pt x="100" y="13"/>
                        <a:pt x="80" y="15"/>
                      </a:cubicBezTo>
                      <a:cubicBezTo>
                        <a:pt x="80" y="15"/>
                        <a:pt x="80" y="15"/>
                        <a:pt x="80" y="15"/>
                      </a:cubicBezTo>
                      <a:cubicBezTo>
                        <a:pt x="80" y="15"/>
                        <a:pt x="80" y="15"/>
                        <a:pt x="80" y="15"/>
                      </a:cubicBezTo>
                      <a:cubicBezTo>
                        <a:pt x="59" y="18"/>
                        <a:pt x="33" y="22"/>
                        <a:pt x="21" y="32"/>
                      </a:cubicBezTo>
                      <a:cubicBezTo>
                        <a:pt x="6" y="44"/>
                        <a:pt x="1" y="97"/>
                        <a:pt x="0" y="126"/>
                      </a:cubicBezTo>
                      <a:lnTo>
                        <a:pt x="401" y="126"/>
                      </a:lnTo>
                      <a:close/>
                    </a:path>
                  </a:pathLst>
                </a:custGeom>
                <a:solidFill>
                  <a:srgbClr val="2D2D2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4" name="Freeform 61"/>
                <p:cNvSpPr/>
                <p:nvPr/>
              </p:nvSpPr>
              <p:spPr bwMode="auto">
                <a:xfrm>
                  <a:off x="6320938" y="2168388"/>
                  <a:ext cx="371675" cy="310976"/>
                </a:xfrm>
                <a:custGeom>
                  <a:avLst/>
                  <a:gdLst>
                    <a:gd name="T0" fmla="*/ 95 w 189"/>
                    <a:gd name="T1" fmla="*/ 0 h 158"/>
                    <a:gd name="T2" fmla="*/ 29 w 189"/>
                    <a:gd name="T3" fmla="*/ 0 h 158"/>
                    <a:gd name="T4" fmla="*/ 3 w 189"/>
                    <a:gd name="T5" fmla="*/ 30 h 158"/>
                    <a:gd name="T6" fmla="*/ 17 w 189"/>
                    <a:gd name="T7" fmla="*/ 91 h 158"/>
                    <a:gd name="T8" fmla="*/ 84 w 189"/>
                    <a:gd name="T9" fmla="*/ 154 h 158"/>
                    <a:gd name="T10" fmla="*/ 106 w 189"/>
                    <a:gd name="T11" fmla="*/ 154 h 158"/>
                    <a:gd name="T12" fmla="*/ 172 w 189"/>
                    <a:gd name="T13" fmla="*/ 91 h 158"/>
                    <a:gd name="T14" fmla="*/ 186 w 189"/>
                    <a:gd name="T15" fmla="*/ 30 h 158"/>
                    <a:gd name="T16" fmla="*/ 161 w 189"/>
                    <a:gd name="T17" fmla="*/ 0 h 158"/>
                    <a:gd name="T18" fmla="*/ 95 w 18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58">
                      <a:moveTo>
                        <a:pt x="95" y="0"/>
                      </a:moveTo>
                      <a:cubicBezTo>
                        <a:pt x="29" y="0"/>
                        <a:pt x="29" y="0"/>
                        <a:pt x="29" y="0"/>
                      </a:cubicBezTo>
                      <a:cubicBezTo>
                        <a:pt x="12" y="0"/>
                        <a:pt x="0" y="14"/>
                        <a:pt x="3" y="30"/>
                      </a:cubicBezTo>
                      <a:cubicBezTo>
                        <a:pt x="7" y="51"/>
                        <a:pt x="12" y="77"/>
                        <a:pt x="17" y="91"/>
                      </a:cubicBezTo>
                      <a:cubicBezTo>
                        <a:pt x="24" y="108"/>
                        <a:pt x="59" y="143"/>
                        <a:pt x="84" y="154"/>
                      </a:cubicBezTo>
                      <a:cubicBezTo>
                        <a:pt x="90" y="158"/>
                        <a:pt x="99" y="158"/>
                        <a:pt x="106" y="154"/>
                      </a:cubicBezTo>
                      <a:cubicBezTo>
                        <a:pt x="130" y="143"/>
                        <a:pt x="165" y="108"/>
                        <a:pt x="172" y="91"/>
                      </a:cubicBezTo>
                      <a:cubicBezTo>
                        <a:pt x="177" y="77"/>
                        <a:pt x="182" y="51"/>
                        <a:pt x="186" y="30"/>
                      </a:cubicBezTo>
                      <a:cubicBezTo>
                        <a:pt x="189" y="14"/>
                        <a:pt x="177" y="0"/>
                        <a:pt x="161" y="0"/>
                      </a:cubicBezTo>
                      <a:lnTo>
                        <a:pt x="95" y="0"/>
                      </a:lnTo>
                      <a:close/>
                    </a:path>
                  </a:pathLst>
                </a:custGeom>
                <a:solidFill>
                  <a:srgbClr val="F4D3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5" name="Freeform 62"/>
                <p:cNvSpPr/>
                <p:nvPr/>
              </p:nvSpPr>
              <p:spPr bwMode="auto">
                <a:xfrm>
                  <a:off x="6508022" y="2168388"/>
                  <a:ext cx="178770" cy="155488"/>
                </a:xfrm>
                <a:custGeom>
                  <a:avLst/>
                  <a:gdLst>
                    <a:gd name="T0" fmla="*/ 0 w 91"/>
                    <a:gd name="T1" fmla="*/ 0 h 79"/>
                    <a:gd name="T2" fmla="*/ 78 w 91"/>
                    <a:gd name="T3" fmla="*/ 18 h 79"/>
                    <a:gd name="T4" fmla="*/ 78 w 91"/>
                    <a:gd name="T5" fmla="*/ 78 h 79"/>
                    <a:gd name="T6" fmla="*/ 87 w 91"/>
                    <a:gd name="T7" fmla="*/ 66 h 79"/>
                    <a:gd name="T8" fmla="*/ 91 w 91"/>
                    <a:gd name="T9" fmla="*/ 23 h 79"/>
                    <a:gd name="T10" fmla="*/ 91 w 91"/>
                    <a:gd name="T11" fmla="*/ 0 h 79"/>
                    <a:gd name="T12" fmla="*/ 0 w 9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91" h="79">
                      <a:moveTo>
                        <a:pt x="0" y="0"/>
                      </a:moveTo>
                      <a:cubicBezTo>
                        <a:pt x="27" y="0"/>
                        <a:pt x="66" y="13"/>
                        <a:pt x="78" y="18"/>
                      </a:cubicBezTo>
                      <a:cubicBezTo>
                        <a:pt x="89" y="24"/>
                        <a:pt x="76" y="79"/>
                        <a:pt x="78" y="78"/>
                      </a:cubicBezTo>
                      <a:cubicBezTo>
                        <a:pt x="80" y="78"/>
                        <a:pt x="83" y="69"/>
                        <a:pt x="87" y="66"/>
                      </a:cubicBezTo>
                      <a:cubicBezTo>
                        <a:pt x="90" y="63"/>
                        <a:pt x="91" y="23"/>
                        <a:pt x="91" y="23"/>
                      </a:cubicBezTo>
                      <a:cubicBezTo>
                        <a:pt x="91" y="0"/>
                        <a:pt x="91" y="0"/>
                        <a:pt x="91" y="0"/>
                      </a:cubicBezTo>
                      <a:lnTo>
                        <a:pt x="0" y="0"/>
                      </a:lnTo>
                      <a:close/>
                    </a:path>
                  </a:pathLst>
                </a:custGeom>
                <a:solidFill>
                  <a:srgbClr val="55260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6" name="Freeform 63"/>
                <p:cNvSpPr/>
                <p:nvPr/>
              </p:nvSpPr>
              <p:spPr bwMode="auto">
                <a:xfrm>
                  <a:off x="6429031" y="2420328"/>
                  <a:ext cx="155488" cy="66519"/>
                </a:xfrm>
                <a:custGeom>
                  <a:avLst/>
                  <a:gdLst>
                    <a:gd name="T0" fmla="*/ 79 w 79"/>
                    <a:gd name="T1" fmla="*/ 11 h 34"/>
                    <a:gd name="T2" fmla="*/ 79 w 79"/>
                    <a:gd name="T3" fmla="*/ 0 h 34"/>
                    <a:gd name="T4" fmla="*/ 40 w 79"/>
                    <a:gd name="T5" fmla="*/ 24 h 34"/>
                    <a:gd name="T6" fmla="*/ 0 w 79"/>
                    <a:gd name="T7" fmla="*/ 0 h 34"/>
                    <a:gd name="T8" fmla="*/ 0 w 79"/>
                    <a:gd name="T9" fmla="*/ 11 h 34"/>
                    <a:gd name="T10" fmla="*/ 29 w 79"/>
                    <a:gd name="T11" fmla="*/ 30 h 34"/>
                    <a:gd name="T12" fmla="*/ 51 w 79"/>
                    <a:gd name="T13" fmla="*/ 30 h 34"/>
                    <a:gd name="T14" fmla="*/ 79 w 79"/>
                    <a:gd name="T15" fmla="*/ 11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4">
                      <a:moveTo>
                        <a:pt x="79" y="11"/>
                      </a:moveTo>
                      <a:cubicBezTo>
                        <a:pt x="79" y="7"/>
                        <a:pt x="79" y="3"/>
                        <a:pt x="79" y="0"/>
                      </a:cubicBezTo>
                      <a:cubicBezTo>
                        <a:pt x="40" y="24"/>
                        <a:pt x="40" y="24"/>
                        <a:pt x="40" y="24"/>
                      </a:cubicBezTo>
                      <a:cubicBezTo>
                        <a:pt x="0" y="0"/>
                        <a:pt x="0" y="0"/>
                        <a:pt x="0" y="0"/>
                      </a:cubicBezTo>
                      <a:cubicBezTo>
                        <a:pt x="0" y="3"/>
                        <a:pt x="0" y="7"/>
                        <a:pt x="0" y="11"/>
                      </a:cubicBezTo>
                      <a:cubicBezTo>
                        <a:pt x="10" y="19"/>
                        <a:pt x="20" y="26"/>
                        <a:pt x="29" y="30"/>
                      </a:cubicBezTo>
                      <a:cubicBezTo>
                        <a:pt x="35" y="34"/>
                        <a:pt x="44" y="34"/>
                        <a:pt x="51" y="30"/>
                      </a:cubicBezTo>
                      <a:cubicBezTo>
                        <a:pt x="59" y="26"/>
                        <a:pt x="69" y="19"/>
                        <a:pt x="79" y="11"/>
                      </a:cubicBezTo>
                      <a:close/>
                    </a:path>
                  </a:pathLst>
                </a:custGeom>
                <a:solidFill>
                  <a:srgbClr val="DDB69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7" name="Freeform 64"/>
                <p:cNvSpPr/>
                <p:nvPr/>
              </p:nvSpPr>
              <p:spPr bwMode="auto">
                <a:xfrm>
                  <a:off x="6320938" y="2168388"/>
                  <a:ext cx="371675" cy="310976"/>
                </a:xfrm>
                <a:custGeom>
                  <a:avLst/>
                  <a:gdLst>
                    <a:gd name="T0" fmla="*/ 95 w 189"/>
                    <a:gd name="T1" fmla="*/ 0 h 158"/>
                    <a:gd name="T2" fmla="*/ 29 w 189"/>
                    <a:gd name="T3" fmla="*/ 0 h 158"/>
                    <a:gd name="T4" fmla="*/ 3 w 189"/>
                    <a:gd name="T5" fmla="*/ 30 h 158"/>
                    <a:gd name="T6" fmla="*/ 17 w 189"/>
                    <a:gd name="T7" fmla="*/ 91 h 158"/>
                    <a:gd name="T8" fmla="*/ 84 w 189"/>
                    <a:gd name="T9" fmla="*/ 154 h 158"/>
                    <a:gd name="T10" fmla="*/ 106 w 189"/>
                    <a:gd name="T11" fmla="*/ 154 h 158"/>
                    <a:gd name="T12" fmla="*/ 172 w 189"/>
                    <a:gd name="T13" fmla="*/ 91 h 158"/>
                    <a:gd name="T14" fmla="*/ 186 w 189"/>
                    <a:gd name="T15" fmla="*/ 30 h 158"/>
                    <a:gd name="T16" fmla="*/ 161 w 189"/>
                    <a:gd name="T17" fmla="*/ 0 h 158"/>
                    <a:gd name="T18" fmla="*/ 95 w 18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58">
                      <a:moveTo>
                        <a:pt x="95" y="0"/>
                      </a:moveTo>
                      <a:cubicBezTo>
                        <a:pt x="29" y="0"/>
                        <a:pt x="29" y="0"/>
                        <a:pt x="29" y="0"/>
                      </a:cubicBezTo>
                      <a:cubicBezTo>
                        <a:pt x="12" y="0"/>
                        <a:pt x="0" y="14"/>
                        <a:pt x="3" y="30"/>
                      </a:cubicBezTo>
                      <a:cubicBezTo>
                        <a:pt x="7" y="51"/>
                        <a:pt x="12" y="77"/>
                        <a:pt x="17" y="91"/>
                      </a:cubicBezTo>
                      <a:cubicBezTo>
                        <a:pt x="24" y="108"/>
                        <a:pt x="59" y="143"/>
                        <a:pt x="84" y="154"/>
                      </a:cubicBezTo>
                      <a:cubicBezTo>
                        <a:pt x="90" y="158"/>
                        <a:pt x="99" y="158"/>
                        <a:pt x="106" y="154"/>
                      </a:cubicBezTo>
                      <a:cubicBezTo>
                        <a:pt x="130" y="143"/>
                        <a:pt x="165" y="108"/>
                        <a:pt x="172" y="91"/>
                      </a:cubicBezTo>
                      <a:cubicBezTo>
                        <a:pt x="177" y="77"/>
                        <a:pt x="182" y="51"/>
                        <a:pt x="186" y="30"/>
                      </a:cubicBezTo>
                      <a:cubicBezTo>
                        <a:pt x="189" y="14"/>
                        <a:pt x="177" y="0"/>
                        <a:pt x="161" y="0"/>
                      </a:cubicBezTo>
                      <a:lnTo>
                        <a:pt x="95" y="0"/>
                      </a:lnTo>
                      <a:close/>
                    </a:path>
                  </a:pathLst>
                </a:custGeom>
                <a:solidFill>
                  <a:srgbClr val="F4D3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8" name="Freeform 65"/>
                <p:cNvSpPr/>
                <p:nvPr/>
              </p:nvSpPr>
              <p:spPr bwMode="auto">
                <a:xfrm>
                  <a:off x="6508022" y="2168388"/>
                  <a:ext cx="178770" cy="155488"/>
                </a:xfrm>
                <a:custGeom>
                  <a:avLst/>
                  <a:gdLst>
                    <a:gd name="T0" fmla="*/ 0 w 91"/>
                    <a:gd name="T1" fmla="*/ 0 h 79"/>
                    <a:gd name="T2" fmla="*/ 78 w 91"/>
                    <a:gd name="T3" fmla="*/ 18 h 79"/>
                    <a:gd name="T4" fmla="*/ 78 w 91"/>
                    <a:gd name="T5" fmla="*/ 78 h 79"/>
                    <a:gd name="T6" fmla="*/ 87 w 91"/>
                    <a:gd name="T7" fmla="*/ 66 h 79"/>
                    <a:gd name="T8" fmla="*/ 91 w 91"/>
                    <a:gd name="T9" fmla="*/ 23 h 79"/>
                    <a:gd name="T10" fmla="*/ 91 w 91"/>
                    <a:gd name="T11" fmla="*/ 0 h 79"/>
                    <a:gd name="T12" fmla="*/ 0 w 9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91" h="79">
                      <a:moveTo>
                        <a:pt x="0" y="0"/>
                      </a:moveTo>
                      <a:cubicBezTo>
                        <a:pt x="27" y="0"/>
                        <a:pt x="66" y="13"/>
                        <a:pt x="78" y="18"/>
                      </a:cubicBezTo>
                      <a:cubicBezTo>
                        <a:pt x="89" y="24"/>
                        <a:pt x="76" y="79"/>
                        <a:pt x="78" y="78"/>
                      </a:cubicBezTo>
                      <a:cubicBezTo>
                        <a:pt x="80" y="78"/>
                        <a:pt x="83" y="69"/>
                        <a:pt x="87" y="66"/>
                      </a:cubicBezTo>
                      <a:cubicBezTo>
                        <a:pt x="90" y="63"/>
                        <a:pt x="91" y="23"/>
                        <a:pt x="91" y="23"/>
                      </a:cubicBezTo>
                      <a:cubicBezTo>
                        <a:pt x="91" y="0"/>
                        <a:pt x="91" y="0"/>
                        <a:pt x="91" y="0"/>
                      </a:cubicBezTo>
                      <a:lnTo>
                        <a:pt x="0" y="0"/>
                      </a:lnTo>
                      <a:close/>
                    </a:path>
                  </a:pathLst>
                </a:custGeom>
                <a:solidFill>
                  <a:srgbClr val="55260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9" name="Freeform 66"/>
                <p:cNvSpPr/>
                <p:nvPr/>
              </p:nvSpPr>
              <p:spPr bwMode="auto">
                <a:xfrm>
                  <a:off x="6512180" y="2166725"/>
                  <a:ext cx="5820"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3" y="0"/>
                        <a:pt x="3" y="0"/>
                        <a:pt x="3" y="0"/>
                      </a:cubicBezTo>
                      <a:cubicBezTo>
                        <a:pt x="2" y="0"/>
                        <a:pt x="1" y="0"/>
                        <a:pt x="0" y="0"/>
                      </a:cubicBezTo>
                      <a:close/>
                    </a:path>
                  </a:pathLst>
                </a:custGeom>
                <a:solidFill>
                  <a:srgbClr val="55260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0" name="Freeform 67"/>
                <p:cNvSpPr/>
                <p:nvPr/>
              </p:nvSpPr>
              <p:spPr bwMode="auto">
                <a:xfrm>
                  <a:off x="6518000" y="2166725"/>
                  <a:ext cx="135532" cy="47395"/>
                </a:xfrm>
                <a:custGeom>
                  <a:avLst/>
                  <a:gdLst>
                    <a:gd name="T0" fmla="*/ 69 w 69"/>
                    <a:gd name="T1" fmla="*/ 24 h 24"/>
                    <a:gd name="T2" fmla="*/ 64 w 69"/>
                    <a:gd name="T3" fmla="*/ 14 h 24"/>
                    <a:gd name="T4" fmla="*/ 21 w 69"/>
                    <a:gd name="T5" fmla="*/ 0 h 24"/>
                    <a:gd name="T6" fmla="*/ 0 w 69"/>
                    <a:gd name="T7" fmla="*/ 0 h 24"/>
                    <a:gd name="T8" fmla="*/ 35 w 69"/>
                    <a:gd name="T9" fmla="*/ 7 h 24"/>
                    <a:gd name="T10" fmla="*/ 69 w 69"/>
                    <a:gd name="T11" fmla="*/ 24 h 24"/>
                  </a:gdLst>
                  <a:ahLst/>
                  <a:cxnLst>
                    <a:cxn ang="0">
                      <a:pos x="T0" y="T1"/>
                    </a:cxn>
                    <a:cxn ang="0">
                      <a:pos x="T2" y="T3"/>
                    </a:cxn>
                    <a:cxn ang="0">
                      <a:pos x="T4" y="T5"/>
                    </a:cxn>
                    <a:cxn ang="0">
                      <a:pos x="T6" y="T7"/>
                    </a:cxn>
                    <a:cxn ang="0">
                      <a:pos x="T8" y="T9"/>
                    </a:cxn>
                    <a:cxn ang="0">
                      <a:pos x="T10" y="T11"/>
                    </a:cxn>
                  </a:cxnLst>
                  <a:rect l="0" t="0" r="r" b="b"/>
                  <a:pathLst>
                    <a:path w="69" h="24">
                      <a:moveTo>
                        <a:pt x="69" y="24"/>
                      </a:moveTo>
                      <a:cubicBezTo>
                        <a:pt x="64" y="14"/>
                        <a:pt x="64" y="14"/>
                        <a:pt x="64" y="14"/>
                      </a:cubicBezTo>
                      <a:cubicBezTo>
                        <a:pt x="21" y="0"/>
                        <a:pt x="21" y="0"/>
                        <a:pt x="21" y="0"/>
                      </a:cubicBezTo>
                      <a:cubicBezTo>
                        <a:pt x="0" y="0"/>
                        <a:pt x="0" y="0"/>
                        <a:pt x="0" y="0"/>
                      </a:cubicBezTo>
                      <a:cubicBezTo>
                        <a:pt x="11" y="0"/>
                        <a:pt x="23" y="2"/>
                        <a:pt x="35" y="7"/>
                      </a:cubicBezTo>
                      <a:cubicBezTo>
                        <a:pt x="62" y="18"/>
                        <a:pt x="69" y="24"/>
                        <a:pt x="69" y="24"/>
                      </a:cubicBezTo>
                      <a:close/>
                    </a:path>
                  </a:pathLst>
                </a:custGeom>
                <a:solidFill>
                  <a:srgbClr val="55260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1" name="Freeform 68"/>
                <p:cNvSpPr/>
                <p:nvPr/>
              </p:nvSpPr>
              <p:spPr bwMode="auto">
                <a:xfrm>
                  <a:off x="6323432" y="1956359"/>
                  <a:ext cx="375001" cy="367517"/>
                </a:xfrm>
                <a:custGeom>
                  <a:avLst/>
                  <a:gdLst>
                    <a:gd name="T0" fmla="*/ 146 w 191"/>
                    <a:gd name="T1" fmla="*/ 30 h 187"/>
                    <a:gd name="T2" fmla="*/ 124 w 191"/>
                    <a:gd name="T3" fmla="*/ 5 h 187"/>
                    <a:gd name="T4" fmla="*/ 124 w 191"/>
                    <a:gd name="T5" fmla="*/ 19 h 187"/>
                    <a:gd name="T6" fmla="*/ 94 w 191"/>
                    <a:gd name="T7" fmla="*/ 14 h 187"/>
                    <a:gd name="T8" fmla="*/ 94 w 191"/>
                    <a:gd name="T9" fmla="*/ 0 h 187"/>
                    <a:gd name="T10" fmla="*/ 71 w 191"/>
                    <a:gd name="T11" fmla="*/ 11 h 187"/>
                    <a:gd name="T12" fmla="*/ 71 w 191"/>
                    <a:gd name="T13" fmla="*/ 0 h 187"/>
                    <a:gd name="T14" fmla="*/ 49 w 191"/>
                    <a:gd name="T15" fmla="*/ 31 h 187"/>
                    <a:gd name="T16" fmla="*/ 2 w 191"/>
                    <a:gd name="T17" fmla="*/ 108 h 187"/>
                    <a:gd name="T18" fmla="*/ 2 w 191"/>
                    <a:gd name="T19" fmla="*/ 131 h 187"/>
                    <a:gd name="T20" fmla="*/ 6 w 191"/>
                    <a:gd name="T21" fmla="*/ 174 h 187"/>
                    <a:gd name="T22" fmla="*/ 15 w 191"/>
                    <a:gd name="T23" fmla="*/ 186 h 187"/>
                    <a:gd name="T24" fmla="*/ 15 w 191"/>
                    <a:gd name="T25" fmla="*/ 126 h 187"/>
                    <a:gd name="T26" fmla="*/ 79 w 191"/>
                    <a:gd name="T27" fmla="*/ 121 h 187"/>
                    <a:gd name="T28" fmla="*/ 60 w 191"/>
                    <a:gd name="T29" fmla="*/ 113 h 187"/>
                    <a:gd name="T30" fmla="*/ 160 w 191"/>
                    <a:gd name="T31" fmla="*/ 114 h 187"/>
                    <a:gd name="T32" fmla="*/ 185 w 191"/>
                    <a:gd name="T33" fmla="*/ 108 h 187"/>
                    <a:gd name="T34" fmla="*/ 146 w 191"/>
                    <a:gd name="T35" fmla="*/ 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87">
                      <a:moveTo>
                        <a:pt x="146" y="30"/>
                      </a:moveTo>
                      <a:cubicBezTo>
                        <a:pt x="138" y="22"/>
                        <a:pt x="124" y="5"/>
                        <a:pt x="124" y="5"/>
                      </a:cubicBezTo>
                      <a:cubicBezTo>
                        <a:pt x="124" y="5"/>
                        <a:pt x="131" y="16"/>
                        <a:pt x="124" y="19"/>
                      </a:cubicBezTo>
                      <a:cubicBezTo>
                        <a:pt x="116" y="22"/>
                        <a:pt x="94" y="14"/>
                        <a:pt x="94" y="14"/>
                      </a:cubicBezTo>
                      <a:cubicBezTo>
                        <a:pt x="94" y="0"/>
                        <a:pt x="94" y="0"/>
                        <a:pt x="94" y="0"/>
                      </a:cubicBezTo>
                      <a:cubicBezTo>
                        <a:pt x="83" y="0"/>
                        <a:pt x="74" y="11"/>
                        <a:pt x="71" y="11"/>
                      </a:cubicBezTo>
                      <a:cubicBezTo>
                        <a:pt x="69" y="11"/>
                        <a:pt x="71" y="0"/>
                        <a:pt x="71" y="0"/>
                      </a:cubicBezTo>
                      <a:cubicBezTo>
                        <a:pt x="69" y="15"/>
                        <a:pt x="49" y="31"/>
                        <a:pt x="49" y="31"/>
                      </a:cubicBezTo>
                      <a:cubicBezTo>
                        <a:pt x="0" y="47"/>
                        <a:pt x="2" y="108"/>
                        <a:pt x="2" y="108"/>
                      </a:cubicBezTo>
                      <a:cubicBezTo>
                        <a:pt x="2" y="131"/>
                        <a:pt x="2" y="131"/>
                        <a:pt x="2" y="131"/>
                      </a:cubicBezTo>
                      <a:cubicBezTo>
                        <a:pt x="2" y="131"/>
                        <a:pt x="3" y="171"/>
                        <a:pt x="6" y="174"/>
                      </a:cubicBezTo>
                      <a:cubicBezTo>
                        <a:pt x="10" y="177"/>
                        <a:pt x="13" y="186"/>
                        <a:pt x="15" y="186"/>
                      </a:cubicBezTo>
                      <a:cubicBezTo>
                        <a:pt x="17" y="187"/>
                        <a:pt x="4" y="132"/>
                        <a:pt x="15" y="126"/>
                      </a:cubicBezTo>
                      <a:cubicBezTo>
                        <a:pt x="15" y="126"/>
                        <a:pt x="66" y="124"/>
                        <a:pt x="79" y="121"/>
                      </a:cubicBezTo>
                      <a:cubicBezTo>
                        <a:pt x="79" y="121"/>
                        <a:pt x="63" y="116"/>
                        <a:pt x="60" y="113"/>
                      </a:cubicBezTo>
                      <a:cubicBezTo>
                        <a:pt x="93" y="108"/>
                        <a:pt x="160" y="114"/>
                        <a:pt x="160" y="114"/>
                      </a:cubicBezTo>
                      <a:cubicBezTo>
                        <a:pt x="185" y="108"/>
                        <a:pt x="185" y="108"/>
                        <a:pt x="185" y="108"/>
                      </a:cubicBezTo>
                      <a:cubicBezTo>
                        <a:pt x="191" y="51"/>
                        <a:pt x="154" y="39"/>
                        <a:pt x="146" y="30"/>
                      </a:cubicBezTo>
                      <a:close/>
                    </a:path>
                  </a:pathLst>
                </a:custGeom>
                <a:solidFill>
                  <a:srgbClr val="55260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2" name="Freeform 69"/>
                <p:cNvSpPr/>
                <p:nvPr/>
              </p:nvSpPr>
              <p:spPr bwMode="auto">
                <a:xfrm>
                  <a:off x="6316780" y="2215782"/>
                  <a:ext cx="28271" cy="102273"/>
                </a:xfrm>
                <a:custGeom>
                  <a:avLst/>
                  <a:gdLst>
                    <a:gd name="T0" fmla="*/ 7 w 14"/>
                    <a:gd name="T1" fmla="*/ 17 h 52"/>
                    <a:gd name="T2" fmla="*/ 0 w 14"/>
                    <a:gd name="T3" fmla="*/ 19 h 52"/>
                    <a:gd name="T4" fmla="*/ 14 w 14"/>
                    <a:gd name="T5" fmla="*/ 52 h 52"/>
                    <a:gd name="T6" fmla="*/ 7 w 14"/>
                    <a:gd name="T7" fmla="*/ 17 h 52"/>
                  </a:gdLst>
                  <a:ahLst/>
                  <a:cxnLst>
                    <a:cxn ang="0">
                      <a:pos x="T0" y="T1"/>
                    </a:cxn>
                    <a:cxn ang="0">
                      <a:pos x="T2" y="T3"/>
                    </a:cxn>
                    <a:cxn ang="0">
                      <a:pos x="T4" y="T5"/>
                    </a:cxn>
                    <a:cxn ang="0">
                      <a:pos x="T6" y="T7"/>
                    </a:cxn>
                  </a:cxnLst>
                  <a:rect l="0" t="0" r="r" b="b"/>
                  <a:pathLst>
                    <a:path w="14" h="52">
                      <a:moveTo>
                        <a:pt x="7" y="17"/>
                      </a:moveTo>
                      <a:cubicBezTo>
                        <a:pt x="7" y="17"/>
                        <a:pt x="0" y="0"/>
                        <a:pt x="0" y="19"/>
                      </a:cubicBezTo>
                      <a:cubicBezTo>
                        <a:pt x="0" y="37"/>
                        <a:pt x="14" y="52"/>
                        <a:pt x="14" y="52"/>
                      </a:cubicBezTo>
                      <a:lnTo>
                        <a:pt x="7" y="17"/>
                      </a:lnTo>
                      <a:close/>
                    </a:path>
                  </a:pathLst>
                </a:custGeom>
                <a:solidFill>
                  <a:srgbClr val="F4D3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3" name="Freeform 70"/>
                <p:cNvSpPr/>
                <p:nvPr/>
              </p:nvSpPr>
              <p:spPr bwMode="auto">
                <a:xfrm>
                  <a:off x="6669331" y="2215782"/>
                  <a:ext cx="27439" cy="102273"/>
                </a:xfrm>
                <a:custGeom>
                  <a:avLst/>
                  <a:gdLst>
                    <a:gd name="T0" fmla="*/ 7 w 14"/>
                    <a:gd name="T1" fmla="*/ 17 h 52"/>
                    <a:gd name="T2" fmla="*/ 14 w 14"/>
                    <a:gd name="T3" fmla="*/ 19 h 52"/>
                    <a:gd name="T4" fmla="*/ 0 w 14"/>
                    <a:gd name="T5" fmla="*/ 52 h 52"/>
                    <a:gd name="T6" fmla="*/ 7 w 14"/>
                    <a:gd name="T7" fmla="*/ 17 h 52"/>
                  </a:gdLst>
                  <a:ahLst/>
                  <a:cxnLst>
                    <a:cxn ang="0">
                      <a:pos x="T0" y="T1"/>
                    </a:cxn>
                    <a:cxn ang="0">
                      <a:pos x="T2" y="T3"/>
                    </a:cxn>
                    <a:cxn ang="0">
                      <a:pos x="T4" y="T5"/>
                    </a:cxn>
                    <a:cxn ang="0">
                      <a:pos x="T6" y="T7"/>
                    </a:cxn>
                  </a:cxnLst>
                  <a:rect l="0" t="0" r="r" b="b"/>
                  <a:pathLst>
                    <a:path w="14" h="52">
                      <a:moveTo>
                        <a:pt x="7" y="17"/>
                      </a:moveTo>
                      <a:cubicBezTo>
                        <a:pt x="7" y="17"/>
                        <a:pt x="14" y="0"/>
                        <a:pt x="14" y="19"/>
                      </a:cubicBezTo>
                      <a:cubicBezTo>
                        <a:pt x="14" y="37"/>
                        <a:pt x="0" y="52"/>
                        <a:pt x="0" y="52"/>
                      </a:cubicBezTo>
                      <a:lnTo>
                        <a:pt x="7" y="17"/>
                      </a:lnTo>
                      <a:close/>
                    </a:path>
                  </a:pathLst>
                </a:custGeom>
                <a:solidFill>
                  <a:srgbClr val="F4D3B0"/>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grpSp>
            <p:nvGrpSpPr>
              <p:cNvPr id="61" name="Group 60"/>
              <p:cNvGrpSpPr/>
              <p:nvPr/>
            </p:nvGrpSpPr>
            <p:grpSpPr>
              <a:xfrm>
                <a:off x="5391335" y="5117672"/>
                <a:ext cx="740855" cy="540467"/>
                <a:chOff x="5391335" y="5117672"/>
                <a:chExt cx="740855" cy="540467"/>
              </a:xfrm>
            </p:grpSpPr>
            <p:sp>
              <p:nvSpPr>
                <p:cNvPr id="108" name="Freeform 71"/>
                <p:cNvSpPr/>
                <p:nvPr/>
              </p:nvSpPr>
              <p:spPr bwMode="auto">
                <a:xfrm>
                  <a:off x="5764673" y="5117672"/>
                  <a:ext cx="367517" cy="357539"/>
                </a:xfrm>
                <a:custGeom>
                  <a:avLst/>
                  <a:gdLst>
                    <a:gd name="T0" fmla="*/ 104 w 187"/>
                    <a:gd name="T1" fmla="*/ 4 h 182"/>
                    <a:gd name="T2" fmla="*/ 81 w 187"/>
                    <a:gd name="T3" fmla="*/ 17 h 182"/>
                    <a:gd name="T4" fmla="*/ 64 w 187"/>
                    <a:gd name="T5" fmla="*/ 59 h 182"/>
                    <a:gd name="T6" fmla="*/ 20 w 187"/>
                    <a:gd name="T7" fmla="*/ 72 h 182"/>
                    <a:gd name="T8" fmla="*/ 6 w 187"/>
                    <a:gd name="T9" fmla="*/ 94 h 182"/>
                    <a:gd name="T10" fmla="*/ 17 w 187"/>
                    <a:gd name="T11" fmla="*/ 148 h 182"/>
                    <a:gd name="T12" fmla="*/ 30 w 187"/>
                    <a:gd name="T13" fmla="*/ 158 h 182"/>
                    <a:gd name="T14" fmla="*/ 161 w 187"/>
                    <a:gd name="T15" fmla="*/ 165 h 182"/>
                    <a:gd name="T16" fmla="*/ 166 w 187"/>
                    <a:gd name="T17" fmla="*/ 34 h 182"/>
                    <a:gd name="T18" fmla="*/ 156 w 187"/>
                    <a:gd name="T19" fmla="*/ 20 h 182"/>
                    <a:gd name="T20" fmla="*/ 104 w 187"/>
                    <a:gd name="T2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82">
                      <a:moveTo>
                        <a:pt x="104" y="4"/>
                      </a:moveTo>
                      <a:cubicBezTo>
                        <a:pt x="96" y="6"/>
                        <a:pt x="88" y="10"/>
                        <a:pt x="81" y="17"/>
                      </a:cubicBezTo>
                      <a:cubicBezTo>
                        <a:pt x="69" y="28"/>
                        <a:pt x="63" y="43"/>
                        <a:pt x="64" y="59"/>
                      </a:cubicBezTo>
                      <a:cubicBezTo>
                        <a:pt x="48" y="57"/>
                        <a:pt x="32" y="61"/>
                        <a:pt x="20" y="72"/>
                      </a:cubicBezTo>
                      <a:cubicBezTo>
                        <a:pt x="13" y="78"/>
                        <a:pt x="9" y="86"/>
                        <a:pt x="6" y="94"/>
                      </a:cubicBezTo>
                      <a:cubicBezTo>
                        <a:pt x="0" y="112"/>
                        <a:pt x="3" y="133"/>
                        <a:pt x="17" y="148"/>
                      </a:cubicBezTo>
                      <a:cubicBezTo>
                        <a:pt x="21" y="152"/>
                        <a:pt x="25" y="155"/>
                        <a:pt x="30" y="158"/>
                      </a:cubicBezTo>
                      <a:cubicBezTo>
                        <a:pt x="65" y="182"/>
                        <a:pt x="161" y="165"/>
                        <a:pt x="161" y="165"/>
                      </a:cubicBezTo>
                      <a:cubicBezTo>
                        <a:pt x="161" y="165"/>
                        <a:pt x="187" y="70"/>
                        <a:pt x="166" y="34"/>
                      </a:cubicBezTo>
                      <a:cubicBezTo>
                        <a:pt x="163" y="29"/>
                        <a:pt x="160" y="24"/>
                        <a:pt x="156" y="20"/>
                      </a:cubicBezTo>
                      <a:cubicBezTo>
                        <a:pt x="143" y="5"/>
                        <a:pt x="123" y="0"/>
                        <a:pt x="104" y="4"/>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9" name="Freeform 72"/>
                <p:cNvSpPr/>
                <p:nvPr/>
              </p:nvSpPr>
              <p:spPr bwMode="auto">
                <a:xfrm>
                  <a:off x="5391335" y="5250710"/>
                  <a:ext cx="223670" cy="218681"/>
                </a:xfrm>
                <a:custGeom>
                  <a:avLst/>
                  <a:gdLst>
                    <a:gd name="T0" fmla="*/ 64 w 114"/>
                    <a:gd name="T1" fmla="*/ 3 h 111"/>
                    <a:gd name="T2" fmla="*/ 49 w 114"/>
                    <a:gd name="T3" fmla="*/ 10 h 111"/>
                    <a:gd name="T4" fmla="*/ 39 w 114"/>
                    <a:gd name="T5" fmla="*/ 36 h 111"/>
                    <a:gd name="T6" fmla="*/ 12 w 114"/>
                    <a:gd name="T7" fmla="*/ 44 h 111"/>
                    <a:gd name="T8" fmla="*/ 3 w 114"/>
                    <a:gd name="T9" fmla="*/ 58 h 111"/>
                    <a:gd name="T10" fmla="*/ 10 w 114"/>
                    <a:gd name="T11" fmla="*/ 90 h 111"/>
                    <a:gd name="T12" fmla="*/ 18 w 114"/>
                    <a:gd name="T13" fmla="*/ 97 h 111"/>
                    <a:gd name="T14" fmla="*/ 98 w 114"/>
                    <a:gd name="T15" fmla="*/ 101 h 111"/>
                    <a:gd name="T16" fmla="*/ 101 w 114"/>
                    <a:gd name="T17" fmla="*/ 21 h 111"/>
                    <a:gd name="T18" fmla="*/ 95 w 114"/>
                    <a:gd name="T19" fmla="*/ 12 h 111"/>
                    <a:gd name="T20" fmla="*/ 64 w 114"/>
                    <a:gd name="T21" fmla="*/ 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11">
                      <a:moveTo>
                        <a:pt x="64" y="3"/>
                      </a:moveTo>
                      <a:cubicBezTo>
                        <a:pt x="58" y="4"/>
                        <a:pt x="53" y="6"/>
                        <a:pt x="49" y="10"/>
                      </a:cubicBezTo>
                      <a:cubicBezTo>
                        <a:pt x="42" y="17"/>
                        <a:pt x="38" y="26"/>
                        <a:pt x="39" y="36"/>
                      </a:cubicBezTo>
                      <a:cubicBezTo>
                        <a:pt x="29" y="35"/>
                        <a:pt x="20" y="37"/>
                        <a:pt x="12" y="44"/>
                      </a:cubicBezTo>
                      <a:cubicBezTo>
                        <a:pt x="8" y="48"/>
                        <a:pt x="5" y="53"/>
                        <a:pt x="3" y="58"/>
                      </a:cubicBezTo>
                      <a:cubicBezTo>
                        <a:pt x="0" y="69"/>
                        <a:pt x="2" y="81"/>
                        <a:pt x="10" y="90"/>
                      </a:cubicBezTo>
                      <a:cubicBezTo>
                        <a:pt x="13" y="93"/>
                        <a:pt x="15" y="95"/>
                        <a:pt x="18" y="97"/>
                      </a:cubicBezTo>
                      <a:cubicBezTo>
                        <a:pt x="39" y="111"/>
                        <a:pt x="98" y="101"/>
                        <a:pt x="98" y="101"/>
                      </a:cubicBezTo>
                      <a:cubicBezTo>
                        <a:pt x="98" y="101"/>
                        <a:pt x="114" y="43"/>
                        <a:pt x="101" y="21"/>
                      </a:cubicBezTo>
                      <a:cubicBezTo>
                        <a:pt x="99" y="18"/>
                        <a:pt x="98" y="15"/>
                        <a:pt x="95" y="12"/>
                      </a:cubicBezTo>
                      <a:cubicBezTo>
                        <a:pt x="87" y="3"/>
                        <a:pt x="75" y="0"/>
                        <a:pt x="64" y="3"/>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0" name="Freeform 73"/>
                <p:cNvSpPr/>
                <p:nvPr/>
              </p:nvSpPr>
              <p:spPr bwMode="auto">
                <a:xfrm>
                  <a:off x="5627477" y="5550046"/>
                  <a:ext cx="109756" cy="108093"/>
                </a:xfrm>
                <a:custGeom>
                  <a:avLst/>
                  <a:gdLst>
                    <a:gd name="T0" fmla="*/ 32 w 56"/>
                    <a:gd name="T1" fmla="*/ 1 h 55"/>
                    <a:gd name="T2" fmla="*/ 25 w 56"/>
                    <a:gd name="T3" fmla="*/ 5 h 55"/>
                    <a:gd name="T4" fmla="*/ 20 w 56"/>
                    <a:gd name="T5" fmla="*/ 18 h 55"/>
                    <a:gd name="T6" fmla="*/ 6 w 56"/>
                    <a:gd name="T7" fmla="*/ 22 h 55"/>
                    <a:gd name="T8" fmla="*/ 2 w 56"/>
                    <a:gd name="T9" fmla="*/ 28 h 55"/>
                    <a:gd name="T10" fmla="*/ 6 w 56"/>
                    <a:gd name="T11" fmla="*/ 44 h 55"/>
                    <a:gd name="T12" fmla="*/ 9 w 56"/>
                    <a:gd name="T13" fmla="*/ 47 h 55"/>
                    <a:gd name="T14" fmla="*/ 49 w 56"/>
                    <a:gd name="T15" fmla="*/ 49 h 55"/>
                    <a:gd name="T16" fmla="*/ 50 w 56"/>
                    <a:gd name="T17" fmla="*/ 10 h 55"/>
                    <a:gd name="T18" fmla="*/ 47 w 56"/>
                    <a:gd name="T19" fmla="*/ 6 h 55"/>
                    <a:gd name="T20" fmla="*/ 32 w 56"/>
                    <a:gd name="T21"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5">
                      <a:moveTo>
                        <a:pt x="32" y="1"/>
                      </a:moveTo>
                      <a:cubicBezTo>
                        <a:pt x="29" y="2"/>
                        <a:pt x="27" y="3"/>
                        <a:pt x="25" y="5"/>
                      </a:cubicBezTo>
                      <a:cubicBezTo>
                        <a:pt x="21" y="8"/>
                        <a:pt x="19" y="13"/>
                        <a:pt x="20" y="18"/>
                      </a:cubicBezTo>
                      <a:cubicBezTo>
                        <a:pt x="15" y="17"/>
                        <a:pt x="10" y="18"/>
                        <a:pt x="6" y="22"/>
                      </a:cubicBezTo>
                      <a:cubicBezTo>
                        <a:pt x="4" y="24"/>
                        <a:pt x="3" y="26"/>
                        <a:pt x="2" y="28"/>
                      </a:cubicBezTo>
                      <a:cubicBezTo>
                        <a:pt x="0" y="34"/>
                        <a:pt x="1" y="40"/>
                        <a:pt x="6" y="44"/>
                      </a:cubicBezTo>
                      <a:cubicBezTo>
                        <a:pt x="7" y="46"/>
                        <a:pt x="8" y="47"/>
                        <a:pt x="9" y="47"/>
                      </a:cubicBezTo>
                      <a:cubicBezTo>
                        <a:pt x="20" y="55"/>
                        <a:pt x="49" y="49"/>
                        <a:pt x="49" y="49"/>
                      </a:cubicBezTo>
                      <a:cubicBezTo>
                        <a:pt x="49" y="49"/>
                        <a:pt x="56" y="21"/>
                        <a:pt x="50" y="10"/>
                      </a:cubicBezTo>
                      <a:cubicBezTo>
                        <a:pt x="49" y="9"/>
                        <a:pt x="49" y="7"/>
                        <a:pt x="47" y="6"/>
                      </a:cubicBezTo>
                      <a:cubicBezTo>
                        <a:pt x="43" y="2"/>
                        <a:pt x="37" y="0"/>
                        <a:pt x="32" y="1"/>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sp>
            <p:nvSpPr>
              <p:cNvPr id="62" name="Freeform 74"/>
              <p:cNvSpPr/>
              <p:nvPr/>
            </p:nvSpPr>
            <p:spPr bwMode="auto">
              <a:xfrm>
                <a:off x="4316222" y="1203031"/>
                <a:ext cx="370843" cy="320954"/>
              </a:xfrm>
              <a:custGeom>
                <a:avLst/>
                <a:gdLst>
                  <a:gd name="T0" fmla="*/ 161 w 189"/>
                  <a:gd name="T1" fmla="*/ 7 h 163"/>
                  <a:gd name="T2" fmla="*/ 135 w 189"/>
                  <a:gd name="T3" fmla="*/ 0 h 163"/>
                  <a:gd name="T4" fmla="*/ 94 w 189"/>
                  <a:gd name="T5" fmla="*/ 19 h 163"/>
                  <a:gd name="T6" fmla="*/ 53 w 189"/>
                  <a:gd name="T7" fmla="*/ 0 h 163"/>
                  <a:gd name="T8" fmla="*/ 27 w 189"/>
                  <a:gd name="T9" fmla="*/ 7 h 163"/>
                  <a:gd name="T10" fmla="*/ 0 w 189"/>
                  <a:gd name="T11" fmla="*/ 53 h 163"/>
                  <a:gd name="T12" fmla="*/ 2 w 189"/>
                  <a:gd name="T13" fmla="*/ 70 h 163"/>
                  <a:gd name="T14" fmla="*/ 94 w 189"/>
                  <a:gd name="T15" fmla="*/ 163 h 163"/>
                  <a:gd name="T16" fmla="*/ 186 w 189"/>
                  <a:gd name="T17" fmla="*/ 70 h 163"/>
                  <a:gd name="T18" fmla="*/ 189 w 189"/>
                  <a:gd name="T19" fmla="*/ 53 h 163"/>
                  <a:gd name="T20" fmla="*/ 161 w 189"/>
                  <a:gd name="T21" fmla="*/ 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63">
                    <a:moveTo>
                      <a:pt x="161" y="7"/>
                    </a:moveTo>
                    <a:cubicBezTo>
                      <a:pt x="153" y="2"/>
                      <a:pt x="145" y="0"/>
                      <a:pt x="135" y="0"/>
                    </a:cubicBezTo>
                    <a:cubicBezTo>
                      <a:pt x="119" y="0"/>
                      <a:pt x="104" y="7"/>
                      <a:pt x="94" y="19"/>
                    </a:cubicBezTo>
                    <a:cubicBezTo>
                      <a:pt x="84" y="7"/>
                      <a:pt x="69" y="0"/>
                      <a:pt x="53" y="0"/>
                    </a:cubicBezTo>
                    <a:cubicBezTo>
                      <a:pt x="44" y="0"/>
                      <a:pt x="35" y="2"/>
                      <a:pt x="27" y="7"/>
                    </a:cubicBezTo>
                    <a:cubicBezTo>
                      <a:pt x="11" y="16"/>
                      <a:pt x="0" y="33"/>
                      <a:pt x="0" y="53"/>
                    </a:cubicBezTo>
                    <a:cubicBezTo>
                      <a:pt x="0" y="59"/>
                      <a:pt x="0" y="65"/>
                      <a:pt x="2" y="70"/>
                    </a:cubicBezTo>
                    <a:cubicBezTo>
                      <a:pt x="11" y="111"/>
                      <a:pt x="94" y="163"/>
                      <a:pt x="94" y="163"/>
                    </a:cubicBezTo>
                    <a:cubicBezTo>
                      <a:pt x="94" y="163"/>
                      <a:pt x="177" y="111"/>
                      <a:pt x="186" y="70"/>
                    </a:cubicBezTo>
                    <a:cubicBezTo>
                      <a:pt x="188" y="65"/>
                      <a:pt x="189" y="59"/>
                      <a:pt x="189" y="53"/>
                    </a:cubicBezTo>
                    <a:cubicBezTo>
                      <a:pt x="189" y="33"/>
                      <a:pt x="177" y="16"/>
                      <a:pt x="161" y="7"/>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3" name="Freeform 75"/>
              <p:cNvSpPr/>
              <p:nvPr/>
            </p:nvSpPr>
            <p:spPr bwMode="auto">
              <a:xfrm>
                <a:off x="3902973" y="1388453"/>
                <a:ext cx="226164" cy="196231"/>
              </a:xfrm>
              <a:custGeom>
                <a:avLst/>
                <a:gdLst>
                  <a:gd name="T0" fmla="*/ 98 w 115"/>
                  <a:gd name="T1" fmla="*/ 4 h 100"/>
                  <a:gd name="T2" fmla="*/ 82 w 115"/>
                  <a:gd name="T3" fmla="*/ 0 h 100"/>
                  <a:gd name="T4" fmla="*/ 57 w 115"/>
                  <a:gd name="T5" fmla="*/ 12 h 100"/>
                  <a:gd name="T6" fmla="*/ 32 w 115"/>
                  <a:gd name="T7" fmla="*/ 0 h 100"/>
                  <a:gd name="T8" fmla="*/ 16 w 115"/>
                  <a:gd name="T9" fmla="*/ 4 h 100"/>
                  <a:gd name="T10" fmla="*/ 0 w 115"/>
                  <a:gd name="T11" fmla="*/ 33 h 100"/>
                  <a:gd name="T12" fmla="*/ 1 w 115"/>
                  <a:gd name="T13" fmla="*/ 43 h 100"/>
                  <a:gd name="T14" fmla="*/ 57 w 115"/>
                  <a:gd name="T15" fmla="*/ 100 h 100"/>
                  <a:gd name="T16" fmla="*/ 113 w 115"/>
                  <a:gd name="T17" fmla="*/ 43 h 100"/>
                  <a:gd name="T18" fmla="*/ 115 w 115"/>
                  <a:gd name="T19" fmla="*/ 33 h 100"/>
                  <a:gd name="T20" fmla="*/ 98 w 115"/>
                  <a:gd name="T21"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0">
                    <a:moveTo>
                      <a:pt x="98" y="4"/>
                    </a:moveTo>
                    <a:cubicBezTo>
                      <a:pt x="93" y="2"/>
                      <a:pt x="88" y="0"/>
                      <a:pt x="82" y="0"/>
                    </a:cubicBezTo>
                    <a:cubicBezTo>
                      <a:pt x="72" y="0"/>
                      <a:pt x="63" y="5"/>
                      <a:pt x="57" y="12"/>
                    </a:cubicBezTo>
                    <a:cubicBezTo>
                      <a:pt x="51" y="5"/>
                      <a:pt x="42" y="0"/>
                      <a:pt x="32" y="0"/>
                    </a:cubicBezTo>
                    <a:cubicBezTo>
                      <a:pt x="26" y="0"/>
                      <a:pt x="21" y="2"/>
                      <a:pt x="16" y="4"/>
                    </a:cubicBezTo>
                    <a:cubicBezTo>
                      <a:pt x="6" y="10"/>
                      <a:pt x="0" y="21"/>
                      <a:pt x="0" y="33"/>
                    </a:cubicBezTo>
                    <a:cubicBezTo>
                      <a:pt x="0" y="37"/>
                      <a:pt x="0" y="40"/>
                      <a:pt x="1" y="43"/>
                    </a:cubicBezTo>
                    <a:cubicBezTo>
                      <a:pt x="7" y="68"/>
                      <a:pt x="57" y="100"/>
                      <a:pt x="57" y="100"/>
                    </a:cubicBezTo>
                    <a:cubicBezTo>
                      <a:pt x="57" y="100"/>
                      <a:pt x="108" y="68"/>
                      <a:pt x="113" y="43"/>
                    </a:cubicBezTo>
                    <a:cubicBezTo>
                      <a:pt x="114" y="40"/>
                      <a:pt x="115" y="37"/>
                      <a:pt x="115" y="33"/>
                    </a:cubicBezTo>
                    <a:cubicBezTo>
                      <a:pt x="115" y="21"/>
                      <a:pt x="108" y="10"/>
                      <a:pt x="98" y="4"/>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4" name="Freeform 76"/>
              <p:cNvSpPr/>
              <p:nvPr/>
            </p:nvSpPr>
            <p:spPr bwMode="auto">
              <a:xfrm>
                <a:off x="4074260" y="1153973"/>
                <a:ext cx="109756" cy="96452"/>
              </a:xfrm>
              <a:custGeom>
                <a:avLst/>
                <a:gdLst>
                  <a:gd name="T0" fmla="*/ 48 w 56"/>
                  <a:gd name="T1" fmla="*/ 2 h 49"/>
                  <a:gd name="T2" fmla="*/ 40 w 56"/>
                  <a:gd name="T3" fmla="*/ 0 h 49"/>
                  <a:gd name="T4" fmla="*/ 28 w 56"/>
                  <a:gd name="T5" fmla="*/ 6 h 49"/>
                  <a:gd name="T6" fmla="*/ 16 w 56"/>
                  <a:gd name="T7" fmla="*/ 0 h 49"/>
                  <a:gd name="T8" fmla="*/ 8 w 56"/>
                  <a:gd name="T9" fmla="*/ 2 h 49"/>
                  <a:gd name="T10" fmla="*/ 0 w 56"/>
                  <a:gd name="T11" fmla="*/ 16 h 49"/>
                  <a:gd name="T12" fmla="*/ 0 w 56"/>
                  <a:gd name="T13" fmla="*/ 21 h 49"/>
                  <a:gd name="T14" fmla="*/ 28 w 56"/>
                  <a:gd name="T15" fmla="*/ 49 h 49"/>
                  <a:gd name="T16" fmla="*/ 56 w 56"/>
                  <a:gd name="T17" fmla="*/ 21 h 49"/>
                  <a:gd name="T18" fmla="*/ 56 w 56"/>
                  <a:gd name="T19" fmla="*/ 16 h 49"/>
                  <a:gd name="T20" fmla="*/ 48 w 56"/>
                  <a:gd name="T2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49">
                    <a:moveTo>
                      <a:pt x="48" y="2"/>
                    </a:moveTo>
                    <a:cubicBezTo>
                      <a:pt x="46" y="1"/>
                      <a:pt x="43" y="0"/>
                      <a:pt x="40" y="0"/>
                    </a:cubicBezTo>
                    <a:cubicBezTo>
                      <a:pt x="35" y="0"/>
                      <a:pt x="31" y="3"/>
                      <a:pt x="28" y="6"/>
                    </a:cubicBezTo>
                    <a:cubicBezTo>
                      <a:pt x="25" y="3"/>
                      <a:pt x="21" y="0"/>
                      <a:pt x="16" y="0"/>
                    </a:cubicBezTo>
                    <a:cubicBezTo>
                      <a:pt x="13" y="0"/>
                      <a:pt x="10" y="1"/>
                      <a:pt x="8" y="2"/>
                    </a:cubicBezTo>
                    <a:cubicBezTo>
                      <a:pt x="3" y="5"/>
                      <a:pt x="0" y="10"/>
                      <a:pt x="0" y="16"/>
                    </a:cubicBezTo>
                    <a:cubicBezTo>
                      <a:pt x="0" y="18"/>
                      <a:pt x="0" y="20"/>
                      <a:pt x="0" y="21"/>
                    </a:cubicBezTo>
                    <a:cubicBezTo>
                      <a:pt x="3" y="34"/>
                      <a:pt x="28" y="49"/>
                      <a:pt x="28" y="49"/>
                    </a:cubicBezTo>
                    <a:cubicBezTo>
                      <a:pt x="28" y="49"/>
                      <a:pt x="53" y="34"/>
                      <a:pt x="56" y="21"/>
                    </a:cubicBezTo>
                    <a:cubicBezTo>
                      <a:pt x="56" y="20"/>
                      <a:pt x="56" y="18"/>
                      <a:pt x="56" y="16"/>
                    </a:cubicBezTo>
                    <a:cubicBezTo>
                      <a:pt x="56" y="10"/>
                      <a:pt x="53" y="5"/>
                      <a:pt x="48" y="2"/>
                    </a:cubicBezTo>
                    <a:close/>
                  </a:path>
                </a:pathLst>
              </a:custGeom>
              <a:solidFill>
                <a:srgbClr val="FFFFF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5" name="Oval 77"/>
              <p:cNvSpPr>
                <a:spLocks noChangeArrowheads="1"/>
              </p:cNvSpPr>
              <p:nvPr/>
            </p:nvSpPr>
            <p:spPr bwMode="auto">
              <a:xfrm>
                <a:off x="4864172" y="1197211"/>
                <a:ext cx="800722" cy="80238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6" name="Oval 78"/>
              <p:cNvSpPr>
                <a:spLocks noChangeArrowheads="1"/>
              </p:cNvSpPr>
              <p:nvPr/>
            </p:nvSpPr>
            <p:spPr bwMode="auto">
              <a:xfrm>
                <a:off x="4999705" y="1335238"/>
                <a:ext cx="528826" cy="526331"/>
              </a:xfrm>
              <a:prstGeom prst="ellipse">
                <a:avLst/>
              </a:pr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7" name="Oval 79"/>
              <p:cNvSpPr>
                <a:spLocks noChangeArrowheads="1"/>
              </p:cNvSpPr>
              <p:nvPr/>
            </p:nvSpPr>
            <p:spPr bwMode="auto">
              <a:xfrm>
                <a:off x="5041279" y="1374318"/>
                <a:ext cx="448172" cy="448172"/>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8" name="Freeform 80"/>
              <p:cNvSpPr/>
              <p:nvPr/>
            </p:nvSpPr>
            <p:spPr bwMode="auto">
              <a:xfrm>
                <a:off x="5259129" y="1388453"/>
                <a:ext cx="12472" cy="36585"/>
              </a:xfrm>
              <a:custGeom>
                <a:avLst/>
                <a:gdLst>
                  <a:gd name="T0" fmla="*/ 3 w 6"/>
                  <a:gd name="T1" fmla="*/ 19 h 19"/>
                  <a:gd name="T2" fmla="*/ 3 w 6"/>
                  <a:gd name="T3" fmla="*/ 19 h 19"/>
                  <a:gd name="T4" fmla="*/ 6 w 6"/>
                  <a:gd name="T5" fmla="*/ 16 h 19"/>
                  <a:gd name="T6" fmla="*/ 6 w 6"/>
                  <a:gd name="T7" fmla="*/ 3 h 19"/>
                  <a:gd name="T8" fmla="*/ 3 w 6"/>
                  <a:gd name="T9" fmla="*/ 0 h 19"/>
                  <a:gd name="T10" fmla="*/ 0 w 6"/>
                  <a:gd name="T11" fmla="*/ 3 h 19"/>
                  <a:gd name="T12" fmla="*/ 0 w 6"/>
                  <a:gd name="T13" fmla="*/ 16 h 19"/>
                  <a:gd name="T14" fmla="*/ 3 w 6"/>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9">
                    <a:moveTo>
                      <a:pt x="3" y="19"/>
                    </a:moveTo>
                    <a:cubicBezTo>
                      <a:pt x="3" y="19"/>
                      <a:pt x="3" y="19"/>
                      <a:pt x="3" y="19"/>
                    </a:cubicBezTo>
                    <a:cubicBezTo>
                      <a:pt x="4" y="19"/>
                      <a:pt x="6" y="17"/>
                      <a:pt x="6" y="16"/>
                    </a:cubicBezTo>
                    <a:cubicBezTo>
                      <a:pt x="6" y="3"/>
                      <a:pt x="6" y="3"/>
                      <a:pt x="6" y="3"/>
                    </a:cubicBezTo>
                    <a:cubicBezTo>
                      <a:pt x="6" y="2"/>
                      <a:pt x="4" y="0"/>
                      <a:pt x="3" y="0"/>
                    </a:cubicBezTo>
                    <a:cubicBezTo>
                      <a:pt x="1" y="0"/>
                      <a:pt x="0" y="2"/>
                      <a:pt x="0" y="3"/>
                    </a:cubicBezTo>
                    <a:cubicBezTo>
                      <a:pt x="0" y="16"/>
                      <a:pt x="0" y="16"/>
                      <a:pt x="0" y="16"/>
                    </a:cubicBezTo>
                    <a:cubicBezTo>
                      <a:pt x="0" y="17"/>
                      <a:pt x="1" y="19"/>
                      <a:pt x="3" y="19"/>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9" name="Freeform 81"/>
              <p:cNvSpPr/>
              <p:nvPr/>
            </p:nvSpPr>
            <p:spPr bwMode="auto">
              <a:xfrm>
                <a:off x="5318164" y="1400094"/>
                <a:ext cx="24113" cy="37417"/>
              </a:xfrm>
              <a:custGeom>
                <a:avLst/>
                <a:gdLst>
                  <a:gd name="T0" fmla="*/ 3 w 12"/>
                  <a:gd name="T1" fmla="*/ 18 h 19"/>
                  <a:gd name="T2" fmla="*/ 3 w 12"/>
                  <a:gd name="T3" fmla="*/ 18 h 19"/>
                  <a:gd name="T4" fmla="*/ 7 w 12"/>
                  <a:gd name="T5" fmla="*/ 16 h 19"/>
                  <a:gd name="T6" fmla="*/ 11 w 12"/>
                  <a:gd name="T7" fmla="*/ 5 h 19"/>
                  <a:gd name="T8" fmla="*/ 9 w 12"/>
                  <a:gd name="T9" fmla="*/ 1 h 19"/>
                  <a:gd name="T10" fmla="*/ 5 w 12"/>
                  <a:gd name="T11" fmla="*/ 3 h 19"/>
                  <a:gd name="T12" fmla="*/ 1 w 12"/>
                  <a:gd name="T13" fmla="*/ 14 h 19"/>
                  <a:gd name="T14" fmla="*/ 3 w 12"/>
                  <a:gd name="T15" fmla="*/ 18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9">
                    <a:moveTo>
                      <a:pt x="3" y="18"/>
                    </a:moveTo>
                    <a:cubicBezTo>
                      <a:pt x="3" y="18"/>
                      <a:pt x="3" y="18"/>
                      <a:pt x="3" y="18"/>
                    </a:cubicBezTo>
                    <a:cubicBezTo>
                      <a:pt x="4" y="19"/>
                      <a:pt x="6" y="18"/>
                      <a:pt x="7" y="16"/>
                    </a:cubicBezTo>
                    <a:cubicBezTo>
                      <a:pt x="11" y="5"/>
                      <a:pt x="11" y="5"/>
                      <a:pt x="11" y="5"/>
                    </a:cubicBezTo>
                    <a:cubicBezTo>
                      <a:pt x="12" y="3"/>
                      <a:pt x="11" y="1"/>
                      <a:pt x="9" y="1"/>
                    </a:cubicBezTo>
                    <a:cubicBezTo>
                      <a:pt x="8" y="0"/>
                      <a:pt x="6" y="1"/>
                      <a:pt x="5" y="3"/>
                    </a:cubicBezTo>
                    <a:cubicBezTo>
                      <a:pt x="1" y="14"/>
                      <a:pt x="1" y="14"/>
                      <a:pt x="1" y="14"/>
                    </a:cubicBezTo>
                    <a:cubicBezTo>
                      <a:pt x="0" y="16"/>
                      <a:pt x="1" y="18"/>
                      <a:pt x="3" y="18"/>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0" name="Freeform 82"/>
              <p:cNvSpPr/>
              <p:nvPr/>
            </p:nvSpPr>
            <p:spPr bwMode="auto">
              <a:xfrm>
                <a:off x="5373874" y="1435016"/>
                <a:ext cx="29102" cy="33259"/>
              </a:xfrm>
              <a:custGeom>
                <a:avLst/>
                <a:gdLst>
                  <a:gd name="T0" fmla="*/ 1 w 15"/>
                  <a:gd name="T1" fmla="*/ 15 h 17"/>
                  <a:gd name="T2" fmla="*/ 1 w 15"/>
                  <a:gd name="T3" fmla="*/ 15 h 17"/>
                  <a:gd name="T4" fmla="*/ 6 w 15"/>
                  <a:gd name="T5" fmla="*/ 15 h 17"/>
                  <a:gd name="T6" fmla="*/ 14 w 15"/>
                  <a:gd name="T7" fmla="*/ 6 h 17"/>
                  <a:gd name="T8" fmla="*/ 13 w 15"/>
                  <a:gd name="T9" fmla="*/ 1 h 17"/>
                  <a:gd name="T10" fmla="*/ 9 w 15"/>
                  <a:gd name="T11" fmla="*/ 2 h 17"/>
                  <a:gd name="T12" fmla="*/ 1 w 15"/>
                  <a:gd name="T13" fmla="*/ 11 h 17"/>
                  <a:gd name="T14" fmla="*/ 1 w 15"/>
                  <a:gd name="T15" fmla="*/ 1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 y="15"/>
                    </a:moveTo>
                    <a:cubicBezTo>
                      <a:pt x="1" y="15"/>
                      <a:pt x="1" y="15"/>
                      <a:pt x="1" y="15"/>
                    </a:cubicBezTo>
                    <a:cubicBezTo>
                      <a:pt x="3" y="17"/>
                      <a:pt x="5" y="16"/>
                      <a:pt x="6" y="15"/>
                    </a:cubicBezTo>
                    <a:cubicBezTo>
                      <a:pt x="14" y="6"/>
                      <a:pt x="14" y="6"/>
                      <a:pt x="14" y="6"/>
                    </a:cubicBezTo>
                    <a:cubicBezTo>
                      <a:pt x="15" y="4"/>
                      <a:pt x="15" y="2"/>
                      <a:pt x="13" y="1"/>
                    </a:cubicBezTo>
                    <a:cubicBezTo>
                      <a:pt x="12" y="0"/>
                      <a:pt x="10" y="0"/>
                      <a:pt x="9" y="2"/>
                    </a:cubicBezTo>
                    <a:cubicBezTo>
                      <a:pt x="1" y="11"/>
                      <a:pt x="1" y="11"/>
                      <a:pt x="1" y="11"/>
                    </a:cubicBezTo>
                    <a:cubicBezTo>
                      <a:pt x="0" y="12"/>
                      <a:pt x="0" y="14"/>
                      <a:pt x="1" y="15"/>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1" name="Freeform 83"/>
              <p:cNvSpPr/>
              <p:nvPr/>
            </p:nvSpPr>
            <p:spPr bwMode="auto">
              <a:xfrm>
                <a:off x="5412954" y="1489894"/>
                <a:ext cx="34922" cy="25776"/>
              </a:xfrm>
              <a:custGeom>
                <a:avLst/>
                <a:gdLst>
                  <a:gd name="T0" fmla="*/ 1 w 18"/>
                  <a:gd name="T1" fmla="*/ 11 h 13"/>
                  <a:gd name="T2" fmla="*/ 1 w 18"/>
                  <a:gd name="T3" fmla="*/ 11 h 13"/>
                  <a:gd name="T4" fmla="*/ 5 w 18"/>
                  <a:gd name="T5" fmla="*/ 12 h 13"/>
                  <a:gd name="T6" fmla="*/ 16 w 18"/>
                  <a:gd name="T7" fmla="*/ 6 h 13"/>
                  <a:gd name="T8" fmla="*/ 17 w 18"/>
                  <a:gd name="T9" fmla="*/ 2 h 13"/>
                  <a:gd name="T10" fmla="*/ 13 w 18"/>
                  <a:gd name="T11" fmla="*/ 1 h 13"/>
                  <a:gd name="T12" fmla="*/ 2 w 18"/>
                  <a:gd name="T13" fmla="*/ 7 h 13"/>
                  <a:gd name="T14" fmla="*/ 1 w 18"/>
                  <a:gd name="T15" fmla="*/ 1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3">
                    <a:moveTo>
                      <a:pt x="1" y="11"/>
                    </a:moveTo>
                    <a:cubicBezTo>
                      <a:pt x="1" y="11"/>
                      <a:pt x="1" y="11"/>
                      <a:pt x="1" y="11"/>
                    </a:cubicBezTo>
                    <a:cubicBezTo>
                      <a:pt x="2" y="12"/>
                      <a:pt x="4" y="13"/>
                      <a:pt x="5" y="12"/>
                    </a:cubicBezTo>
                    <a:cubicBezTo>
                      <a:pt x="16" y="6"/>
                      <a:pt x="16" y="6"/>
                      <a:pt x="16" y="6"/>
                    </a:cubicBezTo>
                    <a:cubicBezTo>
                      <a:pt x="17" y="5"/>
                      <a:pt x="18" y="3"/>
                      <a:pt x="17" y="2"/>
                    </a:cubicBezTo>
                    <a:cubicBezTo>
                      <a:pt x="16" y="0"/>
                      <a:pt x="14" y="0"/>
                      <a:pt x="13" y="1"/>
                    </a:cubicBezTo>
                    <a:cubicBezTo>
                      <a:pt x="2" y="7"/>
                      <a:pt x="2" y="7"/>
                      <a:pt x="2" y="7"/>
                    </a:cubicBezTo>
                    <a:cubicBezTo>
                      <a:pt x="1" y="8"/>
                      <a:pt x="0" y="10"/>
                      <a:pt x="1" y="1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2" name="Freeform 84"/>
              <p:cNvSpPr/>
              <p:nvPr/>
            </p:nvSpPr>
            <p:spPr bwMode="auto">
              <a:xfrm>
                <a:off x="5434572" y="1557245"/>
                <a:ext cx="37417" cy="15798"/>
              </a:xfrm>
              <a:custGeom>
                <a:avLst/>
                <a:gdLst>
                  <a:gd name="T0" fmla="*/ 0 w 19"/>
                  <a:gd name="T1" fmla="*/ 6 h 8"/>
                  <a:gd name="T2" fmla="*/ 0 w 19"/>
                  <a:gd name="T3" fmla="*/ 6 h 8"/>
                  <a:gd name="T4" fmla="*/ 4 w 19"/>
                  <a:gd name="T5" fmla="*/ 8 h 8"/>
                  <a:gd name="T6" fmla="*/ 16 w 19"/>
                  <a:gd name="T7" fmla="*/ 6 h 8"/>
                  <a:gd name="T8" fmla="*/ 19 w 19"/>
                  <a:gd name="T9" fmla="*/ 3 h 8"/>
                  <a:gd name="T10" fmla="*/ 15 w 19"/>
                  <a:gd name="T11" fmla="*/ 0 h 8"/>
                  <a:gd name="T12" fmla="*/ 3 w 19"/>
                  <a:gd name="T13" fmla="*/ 2 h 8"/>
                  <a:gd name="T14" fmla="*/ 0 w 1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6"/>
                    </a:moveTo>
                    <a:cubicBezTo>
                      <a:pt x="0" y="6"/>
                      <a:pt x="0" y="6"/>
                      <a:pt x="0" y="6"/>
                    </a:cubicBezTo>
                    <a:cubicBezTo>
                      <a:pt x="1" y="7"/>
                      <a:pt x="2" y="8"/>
                      <a:pt x="4" y="8"/>
                    </a:cubicBezTo>
                    <a:cubicBezTo>
                      <a:pt x="16" y="6"/>
                      <a:pt x="16" y="6"/>
                      <a:pt x="16" y="6"/>
                    </a:cubicBezTo>
                    <a:cubicBezTo>
                      <a:pt x="18" y="6"/>
                      <a:pt x="19" y="4"/>
                      <a:pt x="19" y="3"/>
                    </a:cubicBezTo>
                    <a:cubicBezTo>
                      <a:pt x="19" y="1"/>
                      <a:pt x="17" y="0"/>
                      <a:pt x="15" y="0"/>
                    </a:cubicBezTo>
                    <a:cubicBezTo>
                      <a:pt x="3" y="2"/>
                      <a:pt x="3" y="2"/>
                      <a:pt x="3" y="2"/>
                    </a:cubicBezTo>
                    <a:cubicBezTo>
                      <a:pt x="1" y="3"/>
                      <a:pt x="0" y="4"/>
                      <a:pt x="0" y="6"/>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3" name="Freeform 85"/>
              <p:cNvSpPr/>
              <p:nvPr/>
            </p:nvSpPr>
            <p:spPr bwMode="auto">
              <a:xfrm>
                <a:off x="5434572" y="1623764"/>
                <a:ext cx="37417" cy="15798"/>
              </a:xfrm>
              <a:custGeom>
                <a:avLst/>
                <a:gdLst>
                  <a:gd name="T0" fmla="*/ 0 w 19"/>
                  <a:gd name="T1" fmla="*/ 2 h 8"/>
                  <a:gd name="T2" fmla="*/ 0 w 19"/>
                  <a:gd name="T3" fmla="*/ 2 h 8"/>
                  <a:gd name="T4" fmla="*/ 3 w 19"/>
                  <a:gd name="T5" fmla="*/ 6 h 8"/>
                  <a:gd name="T6" fmla="*/ 15 w 19"/>
                  <a:gd name="T7" fmla="*/ 8 h 8"/>
                  <a:gd name="T8" fmla="*/ 19 w 19"/>
                  <a:gd name="T9" fmla="*/ 6 h 8"/>
                  <a:gd name="T10" fmla="*/ 16 w 19"/>
                  <a:gd name="T11" fmla="*/ 2 h 8"/>
                  <a:gd name="T12" fmla="*/ 4 w 19"/>
                  <a:gd name="T13" fmla="*/ 0 h 8"/>
                  <a:gd name="T14" fmla="*/ 0 w 19"/>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2"/>
                    </a:moveTo>
                    <a:cubicBezTo>
                      <a:pt x="0" y="2"/>
                      <a:pt x="0" y="2"/>
                      <a:pt x="0" y="2"/>
                    </a:cubicBezTo>
                    <a:cubicBezTo>
                      <a:pt x="0" y="4"/>
                      <a:pt x="1" y="6"/>
                      <a:pt x="3" y="6"/>
                    </a:cubicBezTo>
                    <a:cubicBezTo>
                      <a:pt x="15" y="8"/>
                      <a:pt x="15" y="8"/>
                      <a:pt x="15" y="8"/>
                    </a:cubicBezTo>
                    <a:cubicBezTo>
                      <a:pt x="17" y="8"/>
                      <a:pt x="19" y="7"/>
                      <a:pt x="19" y="6"/>
                    </a:cubicBezTo>
                    <a:cubicBezTo>
                      <a:pt x="19" y="4"/>
                      <a:pt x="18" y="2"/>
                      <a:pt x="16" y="2"/>
                    </a:cubicBezTo>
                    <a:cubicBezTo>
                      <a:pt x="4" y="0"/>
                      <a:pt x="4" y="0"/>
                      <a:pt x="4" y="0"/>
                    </a:cubicBezTo>
                    <a:cubicBezTo>
                      <a:pt x="2" y="0"/>
                      <a:pt x="1" y="1"/>
                      <a:pt x="0" y="2"/>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4" name="Freeform 86"/>
              <p:cNvSpPr/>
              <p:nvPr/>
            </p:nvSpPr>
            <p:spPr bwMode="auto">
              <a:xfrm>
                <a:off x="5412954" y="1681136"/>
                <a:ext cx="34922" cy="25776"/>
              </a:xfrm>
              <a:custGeom>
                <a:avLst/>
                <a:gdLst>
                  <a:gd name="T0" fmla="*/ 1 w 18"/>
                  <a:gd name="T1" fmla="*/ 2 h 13"/>
                  <a:gd name="T2" fmla="*/ 1 w 18"/>
                  <a:gd name="T3" fmla="*/ 2 h 13"/>
                  <a:gd name="T4" fmla="*/ 2 w 18"/>
                  <a:gd name="T5" fmla="*/ 6 h 13"/>
                  <a:gd name="T6" fmla="*/ 13 w 18"/>
                  <a:gd name="T7" fmla="*/ 13 h 13"/>
                  <a:gd name="T8" fmla="*/ 17 w 18"/>
                  <a:gd name="T9" fmla="*/ 11 h 13"/>
                  <a:gd name="T10" fmla="*/ 16 w 18"/>
                  <a:gd name="T11" fmla="*/ 7 h 13"/>
                  <a:gd name="T12" fmla="*/ 5 w 18"/>
                  <a:gd name="T13" fmla="*/ 1 h 13"/>
                  <a:gd name="T14" fmla="*/ 1 w 18"/>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3">
                    <a:moveTo>
                      <a:pt x="1" y="2"/>
                    </a:moveTo>
                    <a:cubicBezTo>
                      <a:pt x="1" y="2"/>
                      <a:pt x="1" y="2"/>
                      <a:pt x="1" y="2"/>
                    </a:cubicBezTo>
                    <a:cubicBezTo>
                      <a:pt x="0" y="4"/>
                      <a:pt x="1" y="5"/>
                      <a:pt x="2" y="6"/>
                    </a:cubicBezTo>
                    <a:cubicBezTo>
                      <a:pt x="13" y="13"/>
                      <a:pt x="13" y="13"/>
                      <a:pt x="13" y="13"/>
                    </a:cubicBezTo>
                    <a:cubicBezTo>
                      <a:pt x="14" y="13"/>
                      <a:pt x="16" y="13"/>
                      <a:pt x="17" y="11"/>
                    </a:cubicBezTo>
                    <a:cubicBezTo>
                      <a:pt x="18" y="10"/>
                      <a:pt x="17" y="8"/>
                      <a:pt x="16" y="7"/>
                    </a:cubicBezTo>
                    <a:cubicBezTo>
                      <a:pt x="5" y="1"/>
                      <a:pt x="5" y="1"/>
                      <a:pt x="5" y="1"/>
                    </a:cubicBezTo>
                    <a:cubicBezTo>
                      <a:pt x="4" y="0"/>
                      <a:pt x="2" y="1"/>
                      <a:pt x="1" y="2"/>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5" name="Freeform 87"/>
              <p:cNvSpPr/>
              <p:nvPr/>
            </p:nvSpPr>
            <p:spPr bwMode="auto">
              <a:xfrm>
                <a:off x="5373874" y="1730194"/>
                <a:ext cx="29102" cy="31597"/>
              </a:xfrm>
              <a:custGeom>
                <a:avLst/>
                <a:gdLst>
                  <a:gd name="T0" fmla="*/ 1 w 15"/>
                  <a:gd name="T1" fmla="*/ 1 h 16"/>
                  <a:gd name="T2" fmla="*/ 1 w 15"/>
                  <a:gd name="T3" fmla="*/ 1 h 16"/>
                  <a:gd name="T4" fmla="*/ 1 w 15"/>
                  <a:gd name="T5" fmla="*/ 5 h 16"/>
                  <a:gd name="T6" fmla="*/ 9 w 15"/>
                  <a:gd name="T7" fmla="*/ 14 h 16"/>
                  <a:gd name="T8" fmla="*/ 13 w 15"/>
                  <a:gd name="T9" fmla="*/ 15 h 16"/>
                  <a:gd name="T10" fmla="*/ 14 w 15"/>
                  <a:gd name="T11" fmla="*/ 11 h 16"/>
                  <a:gd name="T12" fmla="*/ 6 w 15"/>
                  <a:gd name="T13" fmla="*/ 1 h 16"/>
                  <a:gd name="T14" fmla="*/ 1 w 1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 y="1"/>
                    </a:moveTo>
                    <a:cubicBezTo>
                      <a:pt x="1" y="1"/>
                      <a:pt x="1" y="1"/>
                      <a:pt x="1" y="1"/>
                    </a:cubicBezTo>
                    <a:cubicBezTo>
                      <a:pt x="0" y="2"/>
                      <a:pt x="0" y="4"/>
                      <a:pt x="1" y="5"/>
                    </a:cubicBezTo>
                    <a:cubicBezTo>
                      <a:pt x="9" y="14"/>
                      <a:pt x="9" y="14"/>
                      <a:pt x="9" y="14"/>
                    </a:cubicBezTo>
                    <a:cubicBezTo>
                      <a:pt x="10" y="16"/>
                      <a:pt x="12" y="16"/>
                      <a:pt x="13" y="15"/>
                    </a:cubicBezTo>
                    <a:cubicBezTo>
                      <a:pt x="15" y="14"/>
                      <a:pt x="15" y="12"/>
                      <a:pt x="14" y="11"/>
                    </a:cubicBezTo>
                    <a:cubicBezTo>
                      <a:pt x="6" y="1"/>
                      <a:pt x="6" y="1"/>
                      <a:pt x="6" y="1"/>
                    </a:cubicBezTo>
                    <a:cubicBezTo>
                      <a:pt x="5" y="0"/>
                      <a:pt x="3" y="0"/>
                      <a:pt x="1" y="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6" name="Freeform 88"/>
              <p:cNvSpPr/>
              <p:nvPr/>
            </p:nvSpPr>
            <p:spPr bwMode="auto">
              <a:xfrm>
                <a:off x="5318164" y="1759296"/>
                <a:ext cx="24113" cy="37417"/>
              </a:xfrm>
              <a:custGeom>
                <a:avLst/>
                <a:gdLst>
                  <a:gd name="T0" fmla="*/ 3 w 12"/>
                  <a:gd name="T1" fmla="*/ 1 h 19"/>
                  <a:gd name="T2" fmla="*/ 3 w 12"/>
                  <a:gd name="T3" fmla="*/ 1 h 19"/>
                  <a:gd name="T4" fmla="*/ 1 w 12"/>
                  <a:gd name="T5" fmla="*/ 5 h 19"/>
                  <a:gd name="T6" fmla="*/ 5 w 12"/>
                  <a:gd name="T7" fmla="*/ 17 h 19"/>
                  <a:gd name="T8" fmla="*/ 9 w 12"/>
                  <a:gd name="T9" fmla="*/ 18 h 19"/>
                  <a:gd name="T10" fmla="*/ 11 w 12"/>
                  <a:gd name="T11" fmla="*/ 15 h 19"/>
                  <a:gd name="T12" fmla="*/ 7 w 12"/>
                  <a:gd name="T13" fmla="*/ 3 h 19"/>
                  <a:gd name="T14" fmla="*/ 3 w 12"/>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9">
                    <a:moveTo>
                      <a:pt x="3" y="1"/>
                    </a:moveTo>
                    <a:cubicBezTo>
                      <a:pt x="3" y="1"/>
                      <a:pt x="3" y="1"/>
                      <a:pt x="3" y="1"/>
                    </a:cubicBezTo>
                    <a:cubicBezTo>
                      <a:pt x="1" y="2"/>
                      <a:pt x="0" y="3"/>
                      <a:pt x="1" y="5"/>
                    </a:cubicBezTo>
                    <a:cubicBezTo>
                      <a:pt x="5" y="17"/>
                      <a:pt x="5" y="17"/>
                      <a:pt x="5" y="17"/>
                    </a:cubicBezTo>
                    <a:cubicBezTo>
                      <a:pt x="6" y="18"/>
                      <a:pt x="8" y="19"/>
                      <a:pt x="9" y="18"/>
                    </a:cubicBezTo>
                    <a:cubicBezTo>
                      <a:pt x="11" y="18"/>
                      <a:pt x="12" y="16"/>
                      <a:pt x="11" y="15"/>
                    </a:cubicBezTo>
                    <a:cubicBezTo>
                      <a:pt x="7" y="3"/>
                      <a:pt x="7" y="3"/>
                      <a:pt x="7" y="3"/>
                    </a:cubicBezTo>
                    <a:cubicBezTo>
                      <a:pt x="6" y="1"/>
                      <a:pt x="4" y="0"/>
                      <a:pt x="3" y="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7" name="Freeform 89"/>
              <p:cNvSpPr/>
              <p:nvPr/>
            </p:nvSpPr>
            <p:spPr bwMode="auto">
              <a:xfrm>
                <a:off x="5259129" y="1771768"/>
                <a:ext cx="12472" cy="36585"/>
              </a:xfrm>
              <a:custGeom>
                <a:avLst/>
                <a:gdLst>
                  <a:gd name="T0" fmla="*/ 3 w 6"/>
                  <a:gd name="T1" fmla="*/ 0 h 19"/>
                  <a:gd name="T2" fmla="*/ 3 w 6"/>
                  <a:gd name="T3" fmla="*/ 0 h 19"/>
                  <a:gd name="T4" fmla="*/ 0 w 6"/>
                  <a:gd name="T5" fmla="*/ 3 h 19"/>
                  <a:gd name="T6" fmla="*/ 0 w 6"/>
                  <a:gd name="T7" fmla="*/ 16 h 19"/>
                  <a:gd name="T8" fmla="*/ 3 w 6"/>
                  <a:gd name="T9" fmla="*/ 19 h 19"/>
                  <a:gd name="T10" fmla="*/ 6 w 6"/>
                  <a:gd name="T11" fmla="*/ 16 h 19"/>
                  <a:gd name="T12" fmla="*/ 6 w 6"/>
                  <a:gd name="T13" fmla="*/ 3 h 19"/>
                  <a:gd name="T14" fmla="*/ 3 w 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9">
                    <a:moveTo>
                      <a:pt x="3" y="0"/>
                    </a:moveTo>
                    <a:cubicBezTo>
                      <a:pt x="3" y="0"/>
                      <a:pt x="3" y="0"/>
                      <a:pt x="3" y="0"/>
                    </a:cubicBezTo>
                    <a:cubicBezTo>
                      <a:pt x="1" y="0"/>
                      <a:pt x="0" y="2"/>
                      <a:pt x="0" y="3"/>
                    </a:cubicBezTo>
                    <a:cubicBezTo>
                      <a:pt x="0" y="16"/>
                      <a:pt x="0" y="16"/>
                      <a:pt x="0" y="16"/>
                    </a:cubicBezTo>
                    <a:cubicBezTo>
                      <a:pt x="0" y="17"/>
                      <a:pt x="1" y="19"/>
                      <a:pt x="3" y="19"/>
                    </a:cubicBezTo>
                    <a:cubicBezTo>
                      <a:pt x="4" y="19"/>
                      <a:pt x="6" y="17"/>
                      <a:pt x="6" y="16"/>
                    </a:cubicBezTo>
                    <a:cubicBezTo>
                      <a:pt x="6" y="3"/>
                      <a:pt x="6" y="3"/>
                      <a:pt x="6" y="3"/>
                    </a:cubicBezTo>
                    <a:cubicBezTo>
                      <a:pt x="6" y="2"/>
                      <a:pt x="4" y="0"/>
                      <a:pt x="3" y="0"/>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8" name="Freeform 90"/>
              <p:cNvSpPr/>
              <p:nvPr/>
            </p:nvSpPr>
            <p:spPr bwMode="auto">
              <a:xfrm>
                <a:off x="5188452" y="1759296"/>
                <a:ext cx="21619" cy="37417"/>
              </a:xfrm>
              <a:custGeom>
                <a:avLst/>
                <a:gdLst>
                  <a:gd name="T0" fmla="*/ 8 w 11"/>
                  <a:gd name="T1" fmla="*/ 1 h 19"/>
                  <a:gd name="T2" fmla="*/ 8 w 11"/>
                  <a:gd name="T3" fmla="*/ 1 h 19"/>
                  <a:gd name="T4" fmla="*/ 5 w 11"/>
                  <a:gd name="T5" fmla="*/ 3 h 19"/>
                  <a:gd name="T6" fmla="*/ 0 w 11"/>
                  <a:gd name="T7" fmla="*/ 15 h 19"/>
                  <a:gd name="T8" fmla="*/ 2 w 11"/>
                  <a:gd name="T9" fmla="*/ 18 h 19"/>
                  <a:gd name="T10" fmla="*/ 6 w 11"/>
                  <a:gd name="T11" fmla="*/ 17 h 19"/>
                  <a:gd name="T12" fmla="*/ 10 w 11"/>
                  <a:gd name="T13" fmla="*/ 5 h 19"/>
                  <a:gd name="T14" fmla="*/ 8 w 11"/>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8" y="1"/>
                    </a:moveTo>
                    <a:cubicBezTo>
                      <a:pt x="8" y="1"/>
                      <a:pt x="8" y="1"/>
                      <a:pt x="8" y="1"/>
                    </a:cubicBezTo>
                    <a:cubicBezTo>
                      <a:pt x="7" y="0"/>
                      <a:pt x="5" y="1"/>
                      <a:pt x="5" y="3"/>
                    </a:cubicBezTo>
                    <a:cubicBezTo>
                      <a:pt x="0" y="15"/>
                      <a:pt x="0" y="15"/>
                      <a:pt x="0" y="15"/>
                    </a:cubicBezTo>
                    <a:cubicBezTo>
                      <a:pt x="0" y="16"/>
                      <a:pt x="1" y="18"/>
                      <a:pt x="2" y="18"/>
                    </a:cubicBezTo>
                    <a:cubicBezTo>
                      <a:pt x="4" y="19"/>
                      <a:pt x="5" y="18"/>
                      <a:pt x="6" y="17"/>
                    </a:cubicBezTo>
                    <a:cubicBezTo>
                      <a:pt x="10" y="5"/>
                      <a:pt x="10" y="5"/>
                      <a:pt x="10" y="5"/>
                    </a:cubicBezTo>
                    <a:cubicBezTo>
                      <a:pt x="11" y="3"/>
                      <a:pt x="10" y="2"/>
                      <a:pt x="8" y="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9" name="Freeform 91"/>
              <p:cNvSpPr/>
              <p:nvPr/>
            </p:nvSpPr>
            <p:spPr bwMode="auto">
              <a:xfrm>
                <a:off x="5127754" y="1730194"/>
                <a:ext cx="27439" cy="31597"/>
              </a:xfrm>
              <a:custGeom>
                <a:avLst/>
                <a:gdLst>
                  <a:gd name="T0" fmla="*/ 13 w 14"/>
                  <a:gd name="T1" fmla="*/ 1 h 16"/>
                  <a:gd name="T2" fmla="*/ 13 w 14"/>
                  <a:gd name="T3" fmla="*/ 1 h 16"/>
                  <a:gd name="T4" fmla="*/ 9 w 14"/>
                  <a:gd name="T5" fmla="*/ 1 h 16"/>
                  <a:gd name="T6" fmla="*/ 1 w 14"/>
                  <a:gd name="T7" fmla="*/ 11 h 16"/>
                  <a:gd name="T8" fmla="*/ 1 w 14"/>
                  <a:gd name="T9" fmla="*/ 15 h 16"/>
                  <a:gd name="T10" fmla="*/ 5 w 14"/>
                  <a:gd name="T11" fmla="*/ 14 h 16"/>
                  <a:gd name="T12" fmla="*/ 13 w 14"/>
                  <a:gd name="T13" fmla="*/ 5 h 16"/>
                  <a:gd name="T14" fmla="*/ 13 w 14"/>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
                    </a:moveTo>
                    <a:cubicBezTo>
                      <a:pt x="13" y="1"/>
                      <a:pt x="13" y="1"/>
                      <a:pt x="13" y="1"/>
                    </a:cubicBezTo>
                    <a:cubicBezTo>
                      <a:pt x="12" y="0"/>
                      <a:pt x="10" y="0"/>
                      <a:pt x="9" y="1"/>
                    </a:cubicBezTo>
                    <a:cubicBezTo>
                      <a:pt x="1" y="11"/>
                      <a:pt x="1" y="11"/>
                      <a:pt x="1" y="11"/>
                    </a:cubicBezTo>
                    <a:cubicBezTo>
                      <a:pt x="0" y="12"/>
                      <a:pt x="0" y="14"/>
                      <a:pt x="1" y="15"/>
                    </a:cubicBezTo>
                    <a:cubicBezTo>
                      <a:pt x="2" y="16"/>
                      <a:pt x="4" y="16"/>
                      <a:pt x="5" y="14"/>
                    </a:cubicBezTo>
                    <a:cubicBezTo>
                      <a:pt x="13" y="5"/>
                      <a:pt x="13" y="5"/>
                      <a:pt x="13" y="5"/>
                    </a:cubicBezTo>
                    <a:cubicBezTo>
                      <a:pt x="14" y="4"/>
                      <a:pt x="14" y="2"/>
                      <a:pt x="13" y="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0" name="Freeform 92"/>
              <p:cNvSpPr/>
              <p:nvPr/>
            </p:nvSpPr>
            <p:spPr bwMode="auto">
              <a:xfrm>
                <a:off x="5080359" y="1681136"/>
                <a:ext cx="35754" cy="25776"/>
              </a:xfrm>
              <a:custGeom>
                <a:avLst/>
                <a:gdLst>
                  <a:gd name="T0" fmla="*/ 17 w 18"/>
                  <a:gd name="T1" fmla="*/ 2 h 13"/>
                  <a:gd name="T2" fmla="*/ 17 w 18"/>
                  <a:gd name="T3" fmla="*/ 2 h 13"/>
                  <a:gd name="T4" fmla="*/ 13 w 18"/>
                  <a:gd name="T5" fmla="*/ 1 h 13"/>
                  <a:gd name="T6" fmla="*/ 2 w 18"/>
                  <a:gd name="T7" fmla="*/ 7 h 13"/>
                  <a:gd name="T8" fmla="*/ 1 w 18"/>
                  <a:gd name="T9" fmla="*/ 11 h 13"/>
                  <a:gd name="T10" fmla="*/ 5 w 18"/>
                  <a:gd name="T11" fmla="*/ 13 h 13"/>
                  <a:gd name="T12" fmla="*/ 16 w 18"/>
                  <a:gd name="T13" fmla="*/ 6 h 13"/>
                  <a:gd name="T14" fmla="*/ 17 w 18"/>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3">
                    <a:moveTo>
                      <a:pt x="17" y="2"/>
                    </a:moveTo>
                    <a:cubicBezTo>
                      <a:pt x="17" y="2"/>
                      <a:pt x="17" y="2"/>
                      <a:pt x="17" y="2"/>
                    </a:cubicBezTo>
                    <a:cubicBezTo>
                      <a:pt x="16" y="1"/>
                      <a:pt x="15" y="0"/>
                      <a:pt x="13" y="1"/>
                    </a:cubicBezTo>
                    <a:cubicBezTo>
                      <a:pt x="2" y="7"/>
                      <a:pt x="2" y="7"/>
                      <a:pt x="2" y="7"/>
                    </a:cubicBezTo>
                    <a:cubicBezTo>
                      <a:pt x="1" y="8"/>
                      <a:pt x="0" y="10"/>
                      <a:pt x="1" y="11"/>
                    </a:cubicBezTo>
                    <a:cubicBezTo>
                      <a:pt x="2" y="13"/>
                      <a:pt x="4" y="13"/>
                      <a:pt x="5" y="13"/>
                    </a:cubicBezTo>
                    <a:cubicBezTo>
                      <a:pt x="16" y="6"/>
                      <a:pt x="16" y="6"/>
                      <a:pt x="16" y="6"/>
                    </a:cubicBezTo>
                    <a:cubicBezTo>
                      <a:pt x="18" y="5"/>
                      <a:pt x="18" y="4"/>
                      <a:pt x="17" y="2"/>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1" name="Freeform 93"/>
              <p:cNvSpPr/>
              <p:nvPr/>
            </p:nvSpPr>
            <p:spPr bwMode="auto">
              <a:xfrm>
                <a:off x="5057077" y="1623764"/>
                <a:ext cx="37417" cy="15798"/>
              </a:xfrm>
              <a:custGeom>
                <a:avLst/>
                <a:gdLst>
                  <a:gd name="T0" fmla="*/ 19 w 19"/>
                  <a:gd name="T1" fmla="*/ 2 h 8"/>
                  <a:gd name="T2" fmla="*/ 19 w 19"/>
                  <a:gd name="T3" fmla="*/ 2 h 8"/>
                  <a:gd name="T4" fmla="*/ 15 w 19"/>
                  <a:gd name="T5" fmla="*/ 0 h 8"/>
                  <a:gd name="T6" fmla="*/ 3 w 19"/>
                  <a:gd name="T7" fmla="*/ 2 h 8"/>
                  <a:gd name="T8" fmla="*/ 0 w 19"/>
                  <a:gd name="T9" fmla="*/ 6 h 8"/>
                  <a:gd name="T10" fmla="*/ 4 w 19"/>
                  <a:gd name="T11" fmla="*/ 8 h 8"/>
                  <a:gd name="T12" fmla="*/ 16 w 19"/>
                  <a:gd name="T13" fmla="*/ 6 h 8"/>
                  <a:gd name="T14" fmla="*/ 19 w 19"/>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19" y="2"/>
                    </a:moveTo>
                    <a:cubicBezTo>
                      <a:pt x="19" y="2"/>
                      <a:pt x="19" y="2"/>
                      <a:pt x="19" y="2"/>
                    </a:cubicBezTo>
                    <a:cubicBezTo>
                      <a:pt x="18" y="1"/>
                      <a:pt x="17" y="0"/>
                      <a:pt x="15" y="0"/>
                    </a:cubicBezTo>
                    <a:cubicBezTo>
                      <a:pt x="3" y="2"/>
                      <a:pt x="3" y="2"/>
                      <a:pt x="3" y="2"/>
                    </a:cubicBezTo>
                    <a:cubicBezTo>
                      <a:pt x="1" y="2"/>
                      <a:pt x="0" y="4"/>
                      <a:pt x="0" y="6"/>
                    </a:cubicBezTo>
                    <a:cubicBezTo>
                      <a:pt x="1" y="7"/>
                      <a:pt x="2" y="8"/>
                      <a:pt x="4" y="8"/>
                    </a:cubicBezTo>
                    <a:cubicBezTo>
                      <a:pt x="16" y="6"/>
                      <a:pt x="16" y="6"/>
                      <a:pt x="16" y="6"/>
                    </a:cubicBezTo>
                    <a:cubicBezTo>
                      <a:pt x="18" y="6"/>
                      <a:pt x="19" y="4"/>
                      <a:pt x="19" y="2"/>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2" name="Freeform 94"/>
              <p:cNvSpPr/>
              <p:nvPr/>
            </p:nvSpPr>
            <p:spPr bwMode="auto">
              <a:xfrm>
                <a:off x="5057077" y="1557245"/>
                <a:ext cx="37417" cy="15798"/>
              </a:xfrm>
              <a:custGeom>
                <a:avLst/>
                <a:gdLst>
                  <a:gd name="T0" fmla="*/ 19 w 19"/>
                  <a:gd name="T1" fmla="*/ 6 h 8"/>
                  <a:gd name="T2" fmla="*/ 19 w 19"/>
                  <a:gd name="T3" fmla="*/ 6 h 8"/>
                  <a:gd name="T4" fmla="*/ 16 w 19"/>
                  <a:gd name="T5" fmla="*/ 2 h 8"/>
                  <a:gd name="T6" fmla="*/ 4 w 19"/>
                  <a:gd name="T7" fmla="*/ 0 h 8"/>
                  <a:gd name="T8" fmla="*/ 0 w 19"/>
                  <a:gd name="T9" fmla="*/ 3 h 8"/>
                  <a:gd name="T10" fmla="*/ 3 w 19"/>
                  <a:gd name="T11" fmla="*/ 6 h 8"/>
                  <a:gd name="T12" fmla="*/ 15 w 19"/>
                  <a:gd name="T13" fmla="*/ 8 h 8"/>
                  <a:gd name="T14" fmla="*/ 19 w 1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19" y="6"/>
                    </a:moveTo>
                    <a:cubicBezTo>
                      <a:pt x="19" y="6"/>
                      <a:pt x="19" y="6"/>
                      <a:pt x="19" y="6"/>
                    </a:cubicBezTo>
                    <a:cubicBezTo>
                      <a:pt x="19" y="4"/>
                      <a:pt x="18" y="3"/>
                      <a:pt x="16" y="2"/>
                    </a:cubicBezTo>
                    <a:cubicBezTo>
                      <a:pt x="4" y="0"/>
                      <a:pt x="4" y="0"/>
                      <a:pt x="4" y="0"/>
                    </a:cubicBezTo>
                    <a:cubicBezTo>
                      <a:pt x="2" y="0"/>
                      <a:pt x="1" y="1"/>
                      <a:pt x="0" y="3"/>
                    </a:cubicBezTo>
                    <a:cubicBezTo>
                      <a:pt x="0" y="4"/>
                      <a:pt x="1" y="6"/>
                      <a:pt x="3" y="6"/>
                    </a:cubicBezTo>
                    <a:cubicBezTo>
                      <a:pt x="15" y="8"/>
                      <a:pt x="15" y="8"/>
                      <a:pt x="15" y="8"/>
                    </a:cubicBezTo>
                    <a:cubicBezTo>
                      <a:pt x="17" y="8"/>
                      <a:pt x="18" y="7"/>
                      <a:pt x="19" y="6"/>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3" name="Freeform 95"/>
              <p:cNvSpPr/>
              <p:nvPr/>
            </p:nvSpPr>
            <p:spPr bwMode="auto">
              <a:xfrm>
                <a:off x="5080359" y="1489894"/>
                <a:ext cx="35754" cy="25776"/>
              </a:xfrm>
              <a:custGeom>
                <a:avLst/>
                <a:gdLst>
                  <a:gd name="T0" fmla="*/ 17 w 18"/>
                  <a:gd name="T1" fmla="*/ 11 h 13"/>
                  <a:gd name="T2" fmla="*/ 17 w 18"/>
                  <a:gd name="T3" fmla="*/ 11 h 13"/>
                  <a:gd name="T4" fmla="*/ 16 w 18"/>
                  <a:gd name="T5" fmla="*/ 7 h 13"/>
                  <a:gd name="T6" fmla="*/ 5 w 18"/>
                  <a:gd name="T7" fmla="*/ 1 h 13"/>
                  <a:gd name="T8" fmla="*/ 1 w 18"/>
                  <a:gd name="T9" fmla="*/ 2 h 13"/>
                  <a:gd name="T10" fmla="*/ 2 w 18"/>
                  <a:gd name="T11" fmla="*/ 6 h 13"/>
                  <a:gd name="T12" fmla="*/ 13 w 18"/>
                  <a:gd name="T13" fmla="*/ 12 h 13"/>
                  <a:gd name="T14" fmla="*/ 17 w 18"/>
                  <a:gd name="T15" fmla="*/ 1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3">
                    <a:moveTo>
                      <a:pt x="17" y="11"/>
                    </a:moveTo>
                    <a:cubicBezTo>
                      <a:pt x="17" y="11"/>
                      <a:pt x="17" y="11"/>
                      <a:pt x="17" y="11"/>
                    </a:cubicBezTo>
                    <a:cubicBezTo>
                      <a:pt x="18" y="10"/>
                      <a:pt x="18" y="8"/>
                      <a:pt x="16" y="7"/>
                    </a:cubicBezTo>
                    <a:cubicBezTo>
                      <a:pt x="5" y="1"/>
                      <a:pt x="5" y="1"/>
                      <a:pt x="5" y="1"/>
                    </a:cubicBezTo>
                    <a:cubicBezTo>
                      <a:pt x="4" y="0"/>
                      <a:pt x="2" y="0"/>
                      <a:pt x="1" y="2"/>
                    </a:cubicBezTo>
                    <a:cubicBezTo>
                      <a:pt x="0" y="3"/>
                      <a:pt x="1" y="5"/>
                      <a:pt x="2" y="6"/>
                    </a:cubicBezTo>
                    <a:cubicBezTo>
                      <a:pt x="13" y="12"/>
                      <a:pt x="13" y="12"/>
                      <a:pt x="13" y="12"/>
                    </a:cubicBezTo>
                    <a:cubicBezTo>
                      <a:pt x="15" y="13"/>
                      <a:pt x="16" y="12"/>
                      <a:pt x="17" y="11"/>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4" name="Freeform 96"/>
              <p:cNvSpPr/>
              <p:nvPr/>
            </p:nvSpPr>
            <p:spPr bwMode="auto">
              <a:xfrm>
                <a:off x="5127754" y="1435016"/>
                <a:ext cx="27439" cy="33259"/>
              </a:xfrm>
              <a:custGeom>
                <a:avLst/>
                <a:gdLst>
                  <a:gd name="T0" fmla="*/ 13 w 14"/>
                  <a:gd name="T1" fmla="*/ 15 h 17"/>
                  <a:gd name="T2" fmla="*/ 13 w 14"/>
                  <a:gd name="T3" fmla="*/ 15 h 17"/>
                  <a:gd name="T4" fmla="*/ 13 w 14"/>
                  <a:gd name="T5" fmla="*/ 11 h 17"/>
                  <a:gd name="T6" fmla="*/ 5 w 14"/>
                  <a:gd name="T7" fmla="*/ 2 h 17"/>
                  <a:gd name="T8" fmla="*/ 1 w 14"/>
                  <a:gd name="T9" fmla="*/ 1 h 17"/>
                  <a:gd name="T10" fmla="*/ 1 w 14"/>
                  <a:gd name="T11" fmla="*/ 6 h 17"/>
                  <a:gd name="T12" fmla="*/ 9 w 14"/>
                  <a:gd name="T13" fmla="*/ 15 h 17"/>
                  <a:gd name="T14" fmla="*/ 13 w 14"/>
                  <a:gd name="T15" fmla="*/ 1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13" y="15"/>
                    </a:moveTo>
                    <a:cubicBezTo>
                      <a:pt x="13" y="15"/>
                      <a:pt x="13" y="15"/>
                      <a:pt x="13" y="15"/>
                    </a:cubicBezTo>
                    <a:cubicBezTo>
                      <a:pt x="14" y="14"/>
                      <a:pt x="14" y="12"/>
                      <a:pt x="13" y="11"/>
                    </a:cubicBezTo>
                    <a:cubicBezTo>
                      <a:pt x="5" y="2"/>
                      <a:pt x="5" y="2"/>
                      <a:pt x="5" y="2"/>
                    </a:cubicBezTo>
                    <a:cubicBezTo>
                      <a:pt x="4" y="0"/>
                      <a:pt x="2" y="0"/>
                      <a:pt x="1" y="1"/>
                    </a:cubicBezTo>
                    <a:cubicBezTo>
                      <a:pt x="0" y="2"/>
                      <a:pt x="0" y="4"/>
                      <a:pt x="1" y="6"/>
                    </a:cubicBezTo>
                    <a:cubicBezTo>
                      <a:pt x="9" y="15"/>
                      <a:pt x="9" y="15"/>
                      <a:pt x="9" y="15"/>
                    </a:cubicBezTo>
                    <a:cubicBezTo>
                      <a:pt x="10" y="16"/>
                      <a:pt x="12" y="17"/>
                      <a:pt x="13" y="15"/>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5" name="Freeform 97"/>
              <p:cNvSpPr/>
              <p:nvPr/>
            </p:nvSpPr>
            <p:spPr bwMode="auto">
              <a:xfrm>
                <a:off x="5188452" y="1400094"/>
                <a:ext cx="21619" cy="37417"/>
              </a:xfrm>
              <a:custGeom>
                <a:avLst/>
                <a:gdLst>
                  <a:gd name="T0" fmla="*/ 8 w 11"/>
                  <a:gd name="T1" fmla="*/ 18 h 19"/>
                  <a:gd name="T2" fmla="*/ 8 w 11"/>
                  <a:gd name="T3" fmla="*/ 18 h 19"/>
                  <a:gd name="T4" fmla="*/ 10 w 11"/>
                  <a:gd name="T5" fmla="*/ 14 h 19"/>
                  <a:gd name="T6" fmla="*/ 6 w 11"/>
                  <a:gd name="T7" fmla="*/ 3 h 19"/>
                  <a:gd name="T8" fmla="*/ 2 w 11"/>
                  <a:gd name="T9" fmla="*/ 1 h 19"/>
                  <a:gd name="T10" fmla="*/ 0 w 11"/>
                  <a:gd name="T11" fmla="*/ 5 h 19"/>
                  <a:gd name="T12" fmla="*/ 5 w 11"/>
                  <a:gd name="T13" fmla="*/ 16 h 19"/>
                  <a:gd name="T14" fmla="*/ 8 w 11"/>
                  <a:gd name="T15" fmla="*/ 18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8" y="18"/>
                    </a:moveTo>
                    <a:cubicBezTo>
                      <a:pt x="8" y="18"/>
                      <a:pt x="8" y="18"/>
                      <a:pt x="8" y="18"/>
                    </a:cubicBezTo>
                    <a:cubicBezTo>
                      <a:pt x="10" y="18"/>
                      <a:pt x="11" y="16"/>
                      <a:pt x="10" y="14"/>
                    </a:cubicBezTo>
                    <a:cubicBezTo>
                      <a:pt x="6" y="3"/>
                      <a:pt x="6" y="3"/>
                      <a:pt x="6" y="3"/>
                    </a:cubicBezTo>
                    <a:cubicBezTo>
                      <a:pt x="5" y="1"/>
                      <a:pt x="4" y="0"/>
                      <a:pt x="2" y="1"/>
                    </a:cubicBezTo>
                    <a:cubicBezTo>
                      <a:pt x="1" y="1"/>
                      <a:pt x="0" y="3"/>
                      <a:pt x="0" y="5"/>
                    </a:cubicBezTo>
                    <a:cubicBezTo>
                      <a:pt x="5" y="16"/>
                      <a:pt x="5" y="16"/>
                      <a:pt x="5" y="16"/>
                    </a:cubicBezTo>
                    <a:cubicBezTo>
                      <a:pt x="5" y="18"/>
                      <a:pt x="7" y="19"/>
                      <a:pt x="8" y="18"/>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6" name="Freeform 98"/>
              <p:cNvSpPr/>
              <p:nvPr/>
            </p:nvSpPr>
            <p:spPr bwMode="auto">
              <a:xfrm>
                <a:off x="5161013" y="1592167"/>
                <a:ext cx="110588" cy="120566"/>
              </a:xfrm>
              <a:custGeom>
                <a:avLst/>
                <a:gdLst>
                  <a:gd name="T0" fmla="*/ 1 w 56"/>
                  <a:gd name="T1" fmla="*/ 60 h 61"/>
                  <a:gd name="T2" fmla="*/ 1 w 56"/>
                  <a:gd name="T3" fmla="*/ 60 h 61"/>
                  <a:gd name="T4" fmla="*/ 7 w 56"/>
                  <a:gd name="T5" fmla="*/ 60 h 61"/>
                  <a:gd name="T6" fmla="*/ 55 w 56"/>
                  <a:gd name="T7" fmla="*/ 7 h 61"/>
                  <a:gd name="T8" fmla="*/ 54 w 56"/>
                  <a:gd name="T9" fmla="*/ 2 h 61"/>
                  <a:gd name="T10" fmla="*/ 49 w 56"/>
                  <a:gd name="T11" fmla="*/ 2 h 61"/>
                  <a:gd name="T12" fmla="*/ 1 w 56"/>
                  <a:gd name="T13" fmla="*/ 54 h 61"/>
                  <a:gd name="T14" fmla="*/ 1 w 56"/>
                  <a:gd name="T15" fmla="*/ 6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61">
                    <a:moveTo>
                      <a:pt x="1" y="60"/>
                    </a:moveTo>
                    <a:cubicBezTo>
                      <a:pt x="1" y="60"/>
                      <a:pt x="1" y="60"/>
                      <a:pt x="1" y="60"/>
                    </a:cubicBezTo>
                    <a:cubicBezTo>
                      <a:pt x="3" y="61"/>
                      <a:pt x="5" y="61"/>
                      <a:pt x="7" y="60"/>
                    </a:cubicBezTo>
                    <a:cubicBezTo>
                      <a:pt x="55" y="7"/>
                      <a:pt x="55" y="7"/>
                      <a:pt x="55" y="7"/>
                    </a:cubicBezTo>
                    <a:cubicBezTo>
                      <a:pt x="56" y="6"/>
                      <a:pt x="56" y="3"/>
                      <a:pt x="54" y="2"/>
                    </a:cubicBezTo>
                    <a:cubicBezTo>
                      <a:pt x="53" y="0"/>
                      <a:pt x="50" y="0"/>
                      <a:pt x="49" y="2"/>
                    </a:cubicBezTo>
                    <a:cubicBezTo>
                      <a:pt x="1" y="54"/>
                      <a:pt x="1" y="54"/>
                      <a:pt x="1" y="54"/>
                    </a:cubicBezTo>
                    <a:cubicBezTo>
                      <a:pt x="0" y="56"/>
                      <a:pt x="0" y="58"/>
                      <a:pt x="1" y="60"/>
                    </a:cubicBezTo>
                    <a:close/>
                  </a:path>
                </a:pathLst>
              </a:custGeom>
              <a:solidFill>
                <a:srgbClr val="8D95B1"/>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7" name="Rectangle 99"/>
              <p:cNvSpPr>
                <a:spLocks noChangeArrowheads="1"/>
              </p:cNvSpPr>
              <p:nvPr/>
            </p:nvSpPr>
            <p:spPr bwMode="auto">
              <a:xfrm>
                <a:off x="5106135" y="1596325"/>
                <a:ext cx="159646" cy="4157"/>
              </a:xfrm>
              <a:prstGeom prst="rect">
                <a:avLst/>
              </a:prstGeom>
              <a:solidFill>
                <a:srgbClr val="EE29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8" name="Oval 100"/>
              <p:cNvSpPr>
                <a:spLocks noChangeArrowheads="1"/>
              </p:cNvSpPr>
              <p:nvPr/>
            </p:nvSpPr>
            <p:spPr bwMode="auto">
              <a:xfrm>
                <a:off x="5245825" y="1580526"/>
                <a:ext cx="37417" cy="35754"/>
              </a:xfrm>
              <a:prstGeom prst="ellipse">
                <a:avLst/>
              </a:pr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9" name="Freeform 101"/>
              <p:cNvSpPr/>
              <p:nvPr/>
            </p:nvSpPr>
            <p:spPr bwMode="auto">
              <a:xfrm>
                <a:off x="5251645" y="1468276"/>
                <a:ext cx="25776" cy="128049"/>
              </a:xfrm>
              <a:custGeom>
                <a:avLst/>
                <a:gdLst>
                  <a:gd name="T0" fmla="*/ 6 w 13"/>
                  <a:gd name="T1" fmla="*/ 65 h 65"/>
                  <a:gd name="T2" fmla="*/ 7 w 13"/>
                  <a:gd name="T3" fmla="*/ 65 h 65"/>
                  <a:gd name="T4" fmla="*/ 13 w 13"/>
                  <a:gd name="T5" fmla="*/ 59 h 65"/>
                  <a:gd name="T6" fmla="*/ 13 w 13"/>
                  <a:gd name="T7" fmla="*/ 6 h 65"/>
                  <a:gd name="T8" fmla="*/ 7 w 13"/>
                  <a:gd name="T9" fmla="*/ 0 h 65"/>
                  <a:gd name="T10" fmla="*/ 6 w 13"/>
                  <a:gd name="T11" fmla="*/ 0 h 65"/>
                  <a:gd name="T12" fmla="*/ 0 w 13"/>
                  <a:gd name="T13" fmla="*/ 6 h 65"/>
                  <a:gd name="T14" fmla="*/ 0 w 13"/>
                  <a:gd name="T15" fmla="*/ 59 h 65"/>
                  <a:gd name="T16" fmla="*/ 6 w 13"/>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5">
                    <a:moveTo>
                      <a:pt x="6" y="65"/>
                    </a:moveTo>
                    <a:cubicBezTo>
                      <a:pt x="7" y="65"/>
                      <a:pt x="7" y="65"/>
                      <a:pt x="7" y="65"/>
                    </a:cubicBezTo>
                    <a:cubicBezTo>
                      <a:pt x="11" y="65"/>
                      <a:pt x="13" y="62"/>
                      <a:pt x="13" y="59"/>
                    </a:cubicBezTo>
                    <a:cubicBezTo>
                      <a:pt x="13" y="6"/>
                      <a:pt x="13" y="6"/>
                      <a:pt x="13" y="6"/>
                    </a:cubicBezTo>
                    <a:cubicBezTo>
                      <a:pt x="13" y="3"/>
                      <a:pt x="11" y="0"/>
                      <a:pt x="7" y="0"/>
                    </a:cubicBezTo>
                    <a:cubicBezTo>
                      <a:pt x="6" y="0"/>
                      <a:pt x="6" y="0"/>
                      <a:pt x="6" y="0"/>
                    </a:cubicBezTo>
                    <a:cubicBezTo>
                      <a:pt x="3" y="0"/>
                      <a:pt x="0" y="3"/>
                      <a:pt x="0" y="6"/>
                    </a:cubicBezTo>
                    <a:cubicBezTo>
                      <a:pt x="0" y="59"/>
                      <a:pt x="0" y="59"/>
                      <a:pt x="0" y="59"/>
                    </a:cubicBezTo>
                    <a:cubicBezTo>
                      <a:pt x="0" y="62"/>
                      <a:pt x="3" y="65"/>
                      <a:pt x="6" y="65"/>
                    </a:cubicBezTo>
                    <a:close/>
                  </a:path>
                </a:pathLst>
              </a:custGeom>
              <a:solidFill>
                <a:srgbClr val="2A2E3E"/>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0" name="Oval 102"/>
              <p:cNvSpPr>
                <a:spLocks noChangeArrowheads="1"/>
              </p:cNvSpPr>
              <p:nvPr/>
            </p:nvSpPr>
            <p:spPr bwMode="auto">
              <a:xfrm>
                <a:off x="6600317" y="867110"/>
                <a:ext cx="658538" cy="660201"/>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1" name="Oval 103"/>
              <p:cNvSpPr>
                <a:spLocks noChangeArrowheads="1"/>
              </p:cNvSpPr>
              <p:nvPr/>
            </p:nvSpPr>
            <p:spPr bwMode="auto">
              <a:xfrm>
                <a:off x="7410186" y="2573322"/>
                <a:ext cx="469790" cy="47228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2" name="Oval 104"/>
              <p:cNvSpPr>
                <a:spLocks noChangeArrowheads="1"/>
              </p:cNvSpPr>
              <p:nvPr/>
            </p:nvSpPr>
            <p:spPr bwMode="auto">
              <a:xfrm>
                <a:off x="6246104" y="5537573"/>
                <a:ext cx="845622" cy="84978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3" name="Oval 105"/>
              <p:cNvSpPr>
                <a:spLocks noChangeArrowheads="1"/>
              </p:cNvSpPr>
              <p:nvPr/>
            </p:nvSpPr>
            <p:spPr bwMode="auto">
              <a:xfrm>
                <a:off x="3590334" y="704139"/>
                <a:ext cx="384979" cy="38747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4" name="Oval 106"/>
              <p:cNvSpPr>
                <a:spLocks noChangeArrowheads="1"/>
              </p:cNvSpPr>
              <p:nvPr/>
            </p:nvSpPr>
            <p:spPr bwMode="auto">
              <a:xfrm>
                <a:off x="3055688" y="1496546"/>
                <a:ext cx="770789" cy="772451"/>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5" name="Freeform 125"/>
              <p:cNvSpPr/>
              <p:nvPr/>
            </p:nvSpPr>
            <p:spPr bwMode="auto">
              <a:xfrm>
                <a:off x="5979196" y="1364340"/>
                <a:ext cx="237805" cy="340078"/>
              </a:xfrm>
              <a:custGeom>
                <a:avLst/>
                <a:gdLst>
                  <a:gd name="T0" fmla="*/ 30 w 121"/>
                  <a:gd name="T1" fmla="*/ 143 h 173"/>
                  <a:gd name="T2" fmla="*/ 0 w 121"/>
                  <a:gd name="T3" fmla="*/ 123 h 173"/>
                  <a:gd name="T4" fmla="*/ 12 w 121"/>
                  <a:gd name="T5" fmla="*/ 93 h 173"/>
                  <a:gd name="T6" fmla="*/ 25 w 121"/>
                  <a:gd name="T7" fmla="*/ 98 h 173"/>
                  <a:gd name="T8" fmla="*/ 22 w 121"/>
                  <a:gd name="T9" fmla="*/ 117 h 173"/>
                  <a:gd name="T10" fmla="*/ 38 w 121"/>
                  <a:gd name="T11" fmla="*/ 128 h 173"/>
                  <a:gd name="T12" fmla="*/ 71 w 121"/>
                  <a:gd name="T13" fmla="*/ 122 h 173"/>
                  <a:gd name="T14" fmla="*/ 34 w 121"/>
                  <a:gd name="T15" fmla="*/ 42 h 173"/>
                  <a:gd name="T16" fmla="*/ 80 w 121"/>
                  <a:gd name="T17" fmla="*/ 22 h 173"/>
                  <a:gd name="T18" fmla="*/ 89 w 121"/>
                  <a:gd name="T19" fmla="*/ 0 h 173"/>
                  <a:gd name="T20" fmla="*/ 103 w 121"/>
                  <a:gd name="T21" fmla="*/ 6 h 173"/>
                  <a:gd name="T22" fmla="*/ 94 w 121"/>
                  <a:gd name="T23" fmla="*/ 27 h 173"/>
                  <a:gd name="T24" fmla="*/ 121 w 121"/>
                  <a:gd name="T25" fmla="*/ 47 h 173"/>
                  <a:gd name="T26" fmla="*/ 108 w 121"/>
                  <a:gd name="T27" fmla="*/ 75 h 173"/>
                  <a:gd name="T28" fmla="*/ 97 w 121"/>
                  <a:gd name="T29" fmla="*/ 70 h 173"/>
                  <a:gd name="T30" fmla="*/ 99 w 121"/>
                  <a:gd name="T31" fmla="*/ 51 h 173"/>
                  <a:gd name="T32" fmla="*/ 83 w 121"/>
                  <a:gd name="T33" fmla="*/ 40 h 173"/>
                  <a:gd name="T34" fmla="*/ 54 w 121"/>
                  <a:gd name="T35" fmla="*/ 47 h 173"/>
                  <a:gd name="T36" fmla="*/ 92 w 121"/>
                  <a:gd name="T37" fmla="*/ 126 h 173"/>
                  <a:gd name="T38" fmla="*/ 44 w 121"/>
                  <a:gd name="T39" fmla="*/ 148 h 173"/>
                  <a:gd name="T40" fmla="*/ 34 w 121"/>
                  <a:gd name="T41" fmla="*/ 173 h 173"/>
                  <a:gd name="T42" fmla="*/ 20 w 121"/>
                  <a:gd name="T43" fmla="*/ 167 h 173"/>
                  <a:gd name="T44" fmla="*/ 30 w 121"/>
                  <a:gd name="T45" fmla="*/ 14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73">
                    <a:moveTo>
                      <a:pt x="30" y="143"/>
                    </a:moveTo>
                    <a:cubicBezTo>
                      <a:pt x="12" y="135"/>
                      <a:pt x="0" y="123"/>
                      <a:pt x="0" y="123"/>
                    </a:cubicBezTo>
                    <a:cubicBezTo>
                      <a:pt x="12" y="93"/>
                      <a:pt x="12" y="93"/>
                      <a:pt x="12" y="93"/>
                    </a:cubicBezTo>
                    <a:cubicBezTo>
                      <a:pt x="25" y="98"/>
                      <a:pt x="25" y="98"/>
                      <a:pt x="25" y="98"/>
                    </a:cubicBezTo>
                    <a:cubicBezTo>
                      <a:pt x="22" y="117"/>
                      <a:pt x="22" y="117"/>
                      <a:pt x="22" y="117"/>
                    </a:cubicBezTo>
                    <a:cubicBezTo>
                      <a:pt x="22" y="117"/>
                      <a:pt x="27" y="124"/>
                      <a:pt x="38" y="128"/>
                    </a:cubicBezTo>
                    <a:cubicBezTo>
                      <a:pt x="51" y="134"/>
                      <a:pt x="67" y="134"/>
                      <a:pt x="71" y="122"/>
                    </a:cubicBezTo>
                    <a:cubicBezTo>
                      <a:pt x="82" y="96"/>
                      <a:pt x="17" y="82"/>
                      <a:pt x="34" y="42"/>
                    </a:cubicBezTo>
                    <a:cubicBezTo>
                      <a:pt x="42" y="22"/>
                      <a:pt x="61" y="17"/>
                      <a:pt x="80" y="22"/>
                    </a:cubicBezTo>
                    <a:cubicBezTo>
                      <a:pt x="89" y="0"/>
                      <a:pt x="89" y="0"/>
                      <a:pt x="89" y="0"/>
                    </a:cubicBezTo>
                    <a:cubicBezTo>
                      <a:pt x="103" y="6"/>
                      <a:pt x="103" y="6"/>
                      <a:pt x="103" y="6"/>
                    </a:cubicBezTo>
                    <a:cubicBezTo>
                      <a:pt x="94" y="27"/>
                      <a:pt x="94" y="27"/>
                      <a:pt x="94" y="27"/>
                    </a:cubicBezTo>
                    <a:cubicBezTo>
                      <a:pt x="109" y="35"/>
                      <a:pt x="121" y="47"/>
                      <a:pt x="121" y="47"/>
                    </a:cubicBezTo>
                    <a:cubicBezTo>
                      <a:pt x="108" y="75"/>
                      <a:pt x="108" y="75"/>
                      <a:pt x="108" y="75"/>
                    </a:cubicBezTo>
                    <a:cubicBezTo>
                      <a:pt x="97" y="70"/>
                      <a:pt x="97" y="70"/>
                      <a:pt x="97" y="70"/>
                    </a:cubicBezTo>
                    <a:cubicBezTo>
                      <a:pt x="99" y="51"/>
                      <a:pt x="99" y="51"/>
                      <a:pt x="99" y="51"/>
                    </a:cubicBezTo>
                    <a:cubicBezTo>
                      <a:pt x="99" y="51"/>
                      <a:pt x="93" y="44"/>
                      <a:pt x="83" y="40"/>
                    </a:cubicBezTo>
                    <a:cubicBezTo>
                      <a:pt x="68" y="34"/>
                      <a:pt x="58" y="38"/>
                      <a:pt x="54" y="47"/>
                    </a:cubicBezTo>
                    <a:cubicBezTo>
                      <a:pt x="43" y="72"/>
                      <a:pt x="107" y="88"/>
                      <a:pt x="92" y="126"/>
                    </a:cubicBezTo>
                    <a:cubicBezTo>
                      <a:pt x="83" y="147"/>
                      <a:pt x="64" y="152"/>
                      <a:pt x="44" y="148"/>
                    </a:cubicBezTo>
                    <a:cubicBezTo>
                      <a:pt x="34" y="173"/>
                      <a:pt x="34" y="173"/>
                      <a:pt x="34" y="173"/>
                    </a:cubicBezTo>
                    <a:cubicBezTo>
                      <a:pt x="20" y="167"/>
                      <a:pt x="20" y="167"/>
                      <a:pt x="20" y="167"/>
                    </a:cubicBezTo>
                    <a:lnTo>
                      <a:pt x="30" y="1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6" name="Freeform 126"/>
              <p:cNvSpPr/>
              <p:nvPr/>
            </p:nvSpPr>
            <p:spPr bwMode="auto">
              <a:xfrm>
                <a:off x="6212844" y="1643719"/>
                <a:ext cx="110588" cy="121397"/>
              </a:xfrm>
              <a:custGeom>
                <a:avLst/>
                <a:gdLst>
                  <a:gd name="T0" fmla="*/ 10 w 56"/>
                  <a:gd name="T1" fmla="*/ 50 h 62"/>
                  <a:gd name="T2" fmla="*/ 0 w 56"/>
                  <a:gd name="T3" fmla="*/ 39 h 62"/>
                  <a:gd name="T4" fmla="*/ 8 w 56"/>
                  <a:gd name="T5" fmla="*/ 28 h 62"/>
                  <a:gd name="T6" fmla="*/ 13 w 56"/>
                  <a:gd name="T7" fmla="*/ 32 h 62"/>
                  <a:gd name="T8" fmla="*/ 10 w 56"/>
                  <a:gd name="T9" fmla="*/ 39 h 62"/>
                  <a:gd name="T10" fmla="*/ 15 w 56"/>
                  <a:gd name="T11" fmla="*/ 45 h 62"/>
                  <a:gd name="T12" fmla="*/ 29 w 56"/>
                  <a:gd name="T13" fmla="*/ 46 h 62"/>
                  <a:gd name="T14" fmla="*/ 22 w 56"/>
                  <a:gd name="T15" fmla="*/ 10 h 62"/>
                  <a:gd name="T16" fmla="*/ 42 w 56"/>
                  <a:gd name="T17" fmla="*/ 7 h 62"/>
                  <a:gd name="T18" fmla="*/ 48 w 56"/>
                  <a:gd name="T19" fmla="*/ 0 h 62"/>
                  <a:gd name="T20" fmla="*/ 53 w 56"/>
                  <a:gd name="T21" fmla="*/ 3 h 62"/>
                  <a:gd name="T22" fmla="*/ 47 w 56"/>
                  <a:gd name="T23" fmla="*/ 11 h 62"/>
                  <a:gd name="T24" fmla="*/ 56 w 56"/>
                  <a:gd name="T25" fmla="*/ 21 h 62"/>
                  <a:gd name="T26" fmla="*/ 48 w 56"/>
                  <a:gd name="T27" fmla="*/ 31 h 62"/>
                  <a:gd name="T28" fmla="*/ 44 w 56"/>
                  <a:gd name="T29" fmla="*/ 28 h 62"/>
                  <a:gd name="T30" fmla="*/ 47 w 56"/>
                  <a:gd name="T31" fmla="*/ 21 h 62"/>
                  <a:gd name="T32" fmla="*/ 42 w 56"/>
                  <a:gd name="T33" fmla="*/ 15 h 62"/>
                  <a:gd name="T34" fmla="*/ 29 w 56"/>
                  <a:gd name="T35" fmla="*/ 14 h 62"/>
                  <a:gd name="T36" fmla="*/ 36 w 56"/>
                  <a:gd name="T37" fmla="*/ 49 h 62"/>
                  <a:gd name="T38" fmla="*/ 15 w 56"/>
                  <a:gd name="T39" fmla="*/ 53 h 62"/>
                  <a:gd name="T40" fmla="*/ 8 w 56"/>
                  <a:gd name="T41" fmla="*/ 62 h 62"/>
                  <a:gd name="T42" fmla="*/ 4 w 56"/>
                  <a:gd name="T43" fmla="*/ 58 h 62"/>
                  <a:gd name="T44" fmla="*/ 10 w 56"/>
                  <a:gd name="T45"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2">
                    <a:moveTo>
                      <a:pt x="10" y="50"/>
                    </a:moveTo>
                    <a:cubicBezTo>
                      <a:pt x="4" y="45"/>
                      <a:pt x="0" y="39"/>
                      <a:pt x="0" y="39"/>
                    </a:cubicBezTo>
                    <a:cubicBezTo>
                      <a:pt x="8" y="28"/>
                      <a:pt x="8" y="28"/>
                      <a:pt x="8" y="28"/>
                    </a:cubicBezTo>
                    <a:cubicBezTo>
                      <a:pt x="13" y="32"/>
                      <a:pt x="13" y="32"/>
                      <a:pt x="13" y="32"/>
                    </a:cubicBezTo>
                    <a:cubicBezTo>
                      <a:pt x="10" y="39"/>
                      <a:pt x="10" y="39"/>
                      <a:pt x="10" y="39"/>
                    </a:cubicBezTo>
                    <a:cubicBezTo>
                      <a:pt x="10" y="39"/>
                      <a:pt x="11" y="42"/>
                      <a:pt x="15" y="45"/>
                    </a:cubicBezTo>
                    <a:cubicBezTo>
                      <a:pt x="19" y="48"/>
                      <a:pt x="25" y="50"/>
                      <a:pt x="29" y="46"/>
                    </a:cubicBezTo>
                    <a:cubicBezTo>
                      <a:pt x="35" y="36"/>
                      <a:pt x="11" y="24"/>
                      <a:pt x="22" y="10"/>
                    </a:cubicBezTo>
                    <a:cubicBezTo>
                      <a:pt x="27" y="3"/>
                      <a:pt x="35" y="3"/>
                      <a:pt x="42" y="7"/>
                    </a:cubicBezTo>
                    <a:cubicBezTo>
                      <a:pt x="48" y="0"/>
                      <a:pt x="48" y="0"/>
                      <a:pt x="48" y="0"/>
                    </a:cubicBezTo>
                    <a:cubicBezTo>
                      <a:pt x="53" y="3"/>
                      <a:pt x="53" y="3"/>
                      <a:pt x="53" y="3"/>
                    </a:cubicBezTo>
                    <a:cubicBezTo>
                      <a:pt x="47" y="11"/>
                      <a:pt x="47" y="11"/>
                      <a:pt x="47" y="11"/>
                    </a:cubicBezTo>
                    <a:cubicBezTo>
                      <a:pt x="52" y="15"/>
                      <a:pt x="56" y="21"/>
                      <a:pt x="56" y="21"/>
                    </a:cubicBezTo>
                    <a:cubicBezTo>
                      <a:pt x="48" y="31"/>
                      <a:pt x="48" y="31"/>
                      <a:pt x="48" y="31"/>
                    </a:cubicBezTo>
                    <a:cubicBezTo>
                      <a:pt x="44" y="28"/>
                      <a:pt x="44" y="28"/>
                      <a:pt x="44" y="28"/>
                    </a:cubicBezTo>
                    <a:cubicBezTo>
                      <a:pt x="47" y="21"/>
                      <a:pt x="47" y="21"/>
                      <a:pt x="47" y="21"/>
                    </a:cubicBezTo>
                    <a:cubicBezTo>
                      <a:pt x="47" y="21"/>
                      <a:pt x="45" y="17"/>
                      <a:pt x="42" y="15"/>
                    </a:cubicBezTo>
                    <a:cubicBezTo>
                      <a:pt x="36" y="11"/>
                      <a:pt x="32" y="11"/>
                      <a:pt x="29" y="14"/>
                    </a:cubicBezTo>
                    <a:cubicBezTo>
                      <a:pt x="23" y="23"/>
                      <a:pt x="46" y="36"/>
                      <a:pt x="36" y="49"/>
                    </a:cubicBezTo>
                    <a:cubicBezTo>
                      <a:pt x="31" y="56"/>
                      <a:pt x="23" y="57"/>
                      <a:pt x="15" y="53"/>
                    </a:cubicBezTo>
                    <a:cubicBezTo>
                      <a:pt x="8" y="62"/>
                      <a:pt x="8" y="62"/>
                      <a:pt x="8" y="62"/>
                    </a:cubicBezTo>
                    <a:cubicBezTo>
                      <a:pt x="4" y="58"/>
                      <a:pt x="4" y="58"/>
                      <a:pt x="4" y="58"/>
                    </a:cubicBezTo>
                    <a:lnTo>
                      <a:pt x="10"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7" name="Freeform 127"/>
              <p:cNvSpPr/>
              <p:nvPr/>
            </p:nvSpPr>
            <p:spPr bwMode="auto">
              <a:xfrm>
                <a:off x="5800427" y="1456635"/>
                <a:ext cx="82317" cy="143847"/>
              </a:xfrm>
              <a:custGeom>
                <a:avLst/>
                <a:gdLst>
                  <a:gd name="T0" fmla="*/ 24 w 42"/>
                  <a:gd name="T1" fmla="*/ 62 h 73"/>
                  <a:gd name="T2" fmla="*/ 9 w 42"/>
                  <a:gd name="T3" fmla="*/ 62 h 73"/>
                  <a:gd name="T4" fmla="*/ 6 w 42"/>
                  <a:gd name="T5" fmla="*/ 50 h 73"/>
                  <a:gd name="T6" fmla="*/ 12 w 42"/>
                  <a:gd name="T7" fmla="*/ 48 h 73"/>
                  <a:gd name="T8" fmla="*/ 15 w 42"/>
                  <a:gd name="T9" fmla="*/ 55 h 73"/>
                  <a:gd name="T10" fmla="*/ 23 w 42"/>
                  <a:gd name="T11" fmla="*/ 55 h 73"/>
                  <a:gd name="T12" fmla="*/ 33 w 42"/>
                  <a:gd name="T13" fmla="*/ 46 h 73"/>
                  <a:gd name="T14" fmla="*/ 2 w 42"/>
                  <a:gd name="T15" fmla="*/ 27 h 73"/>
                  <a:gd name="T16" fmla="*/ 13 w 42"/>
                  <a:gd name="T17" fmla="*/ 11 h 73"/>
                  <a:gd name="T18" fmla="*/ 11 w 42"/>
                  <a:gd name="T19" fmla="*/ 1 h 73"/>
                  <a:gd name="T20" fmla="*/ 17 w 42"/>
                  <a:gd name="T21" fmla="*/ 0 h 73"/>
                  <a:gd name="T22" fmla="*/ 19 w 42"/>
                  <a:gd name="T23" fmla="*/ 9 h 73"/>
                  <a:gd name="T24" fmla="*/ 32 w 42"/>
                  <a:gd name="T25" fmla="*/ 9 h 73"/>
                  <a:gd name="T26" fmla="*/ 34 w 42"/>
                  <a:gd name="T27" fmla="*/ 21 h 73"/>
                  <a:gd name="T28" fmla="*/ 30 w 42"/>
                  <a:gd name="T29" fmla="*/ 22 h 73"/>
                  <a:gd name="T30" fmla="*/ 26 w 42"/>
                  <a:gd name="T31" fmla="*/ 16 h 73"/>
                  <a:gd name="T32" fmla="*/ 18 w 42"/>
                  <a:gd name="T33" fmla="*/ 16 h 73"/>
                  <a:gd name="T34" fmla="*/ 10 w 42"/>
                  <a:gd name="T35" fmla="*/ 24 h 73"/>
                  <a:gd name="T36" fmla="*/ 41 w 42"/>
                  <a:gd name="T37" fmla="*/ 42 h 73"/>
                  <a:gd name="T38" fmla="*/ 30 w 42"/>
                  <a:gd name="T39" fmla="*/ 61 h 73"/>
                  <a:gd name="T40" fmla="*/ 32 w 42"/>
                  <a:gd name="T41" fmla="*/ 72 h 73"/>
                  <a:gd name="T42" fmla="*/ 26 w 42"/>
                  <a:gd name="T43" fmla="*/ 73 h 73"/>
                  <a:gd name="T44" fmla="*/ 24 w 42"/>
                  <a:gd name="T45" fmla="*/ 6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73">
                    <a:moveTo>
                      <a:pt x="24" y="62"/>
                    </a:moveTo>
                    <a:cubicBezTo>
                      <a:pt x="16" y="64"/>
                      <a:pt x="9" y="62"/>
                      <a:pt x="9" y="62"/>
                    </a:cubicBezTo>
                    <a:cubicBezTo>
                      <a:pt x="6" y="50"/>
                      <a:pt x="6" y="50"/>
                      <a:pt x="6" y="50"/>
                    </a:cubicBezTo>
                    <a:cubicBezTo>
                      <a:pt x="12" y="48"/>
                      <a:pt x="12" y="48"/>
                      <a:pt x="12" y="48"/>
                    </a:cubicBezTo>
                    <a:cubicBezTo>
                      <a:pt x="15" y="55"/>
                      <a:pt x="15" y="55"/>
                      <a:pt x="15" y="55"/>
                    </a:cubicBezTo>
                    <a:cubicBezTo>
                      <a:pt x="15" y="55"/>
                      <a:pt x="18" y="56"/>
                      <a:pt x="23" y="55"/>
                    </a:cubicBezTo>
                    <a:cubicBezTo>
                      <a:pt x="29" y="54"/>
                      <a:pt x="34" y="51"/>
                      <a:pt x="33" y="46"/>
                    </a:cubicBezTo>
                    <a:cubicBezTo>
                      <a:pt x="31" y="35"/>
                      <a:pt x="6" y="45"/>
                      <a:pt x="2" y="27"/>
                    </a:cubicBezTo>
                    <a:cubicBezTo>
                      <a:pt x="0" y="19"/>
                      <a:pt x="6" y="13"/>
                      <a:pt x="13" y="11"/>
                    </a:cubicBezTo>
                    <a:cubicBezTo>
                      <a:pt x="11" y="1"/>
                      <a:pt x="11" y="1"/>
                      <a:pt x="11" y="1"/>
                    </a:cubicBezTo>
                    <a:cubicBezTo>
                      <a:pt x="17" y="0"/>
                      <a:pt x="17" y="0"/>
                      <a:pt x="17" y="0"/>
                    </a:cubicBezTo>
                    <a:cubicBezTo>
                      <a:pt x="19" y="9"/>
                      <a:pt x="19" y="9"/>
                      <a:pt x="19" y="9"/>
                    </a:cubicBezTo>
                    <a:cubicBezTo>
                      <a:pt x="26" y="8"/>
                      <a:pt x="32" y="9"/>
                      <a:pt x="32" y="9"/>
                    </a:cubicBezTo>
                    <a:cubicBezTo>
                      <a:pt x="34" y="21"/>
                      <a:pt x="34" y="21"/>
                      <a:pt x="34" y="21"/>
                    </a:cubicBezTo>
                    <a:cubicBezTo>
                      <a:pt x="30" y="22"/>
                      <a:pt x="30" y="22"/>
                      <a:pt x="30" y="22"/>
                    </a:cubicBezTo>
                    <a:cubicBezTo>
                      <a:pt x="26" y="16"/>
                      <a:pt x="26" y="16"/>
                      <a:pt x="26" y="16"/>
                    </a:cubicBezTo>
                    <a:cubicBezTo>
                      <a:pt x="26" y="16"/>
                      <a:pt x="22" y="15"/>
                      <a:pt x="18" y="16"/>
                    </a:cubicBezTo>
                    <a:cubicBezTo>
                      <a:pt x="12" y="17"/>
                      <a:pt x="9" y="21"/>
                      <a:pt x="10" y="24"/>
                    </a:cubicBezTo>
                    <a:cubicBezTo>
                      <a:pt x="12" y="36"/>
                      <a:pt x="37" y="26"/>
                      <a:pt x="41" y="42"/>
                    </a:cubicBezTo>
                    <a:cubicBezTo>
                      <a:pt x="42" y="51"/>
                      <a:pt x="37" y="57"/>
                      <a:pt x="30" y="61"/>
                    </a:cubicBezTo>
                    <a:cubicBezTo>
                      <a:pt x="32" y="72"/>
                      <a:pt x="32" y="72"/>
                      <a:pt x="32" y="72"/>
                    </a:cubicBezTo>
                    <a:cubicBezTo>
                      <a:pt x="26" y="73"/>
                      <a:pt x="26" y="73"/>
                      <a:pt x="26" y="73"/>
                    </a:cubicBezTo>
                    <a:lnTo>
                      <a:pt x="24"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nvGrpSpPr>
              <p:cNvPr id="98" name="Group 97"/>
              <p:cNvGrpSpPr/>
              <p:nvPr/>
            </p:nvGrpSpPr>
            <p:grpSpPr>
              <a:xfrm>
                <a:off x="6694275" y="3078866"/>
                <a:ext cx="433205" cy="432373"/>
                <a:chOff x="6694275" y="3078866"/>
                <a:chExt cx="433205" cy="432373"/>
              </a:xfrm>
            </p:grpSpPr>
            <p:sp>
              <p:nvSpPr>
                <p:cNvPr id="105" name="Freeform 128"/>
                <p:cNvSpPr/>
                <p:nvPr/>
              </p:nvSpPr>
              <p:spPr bwMode="auto">
                <a:xfrm>
                  <a:off x="6908799" y="3275097"/>
                  <a:ext cx="218681" cy="236142"/>
                </a:xfrm>
                <a:custGeom>
                  <a:avLst/>
                  <a:gdLst>
                    <a:gd name="T0" fmla="*/ 97 w 111"/>
                    <a:gd name="T1" fmla="*/ 50 h 120"/>
                    <a:gd name="T2" fmla="*/ 61 w 111"/>
                    <a:gd name="T3" fmla="*/ 14 h 120"/>
                    <a:gd name="T4" fmla="*/ 11 w 111"/>
                    <a:gd name="T5" fmla="*/ 14 h 120"/>
                    <a:gd name="T6" fmla="*/ 0 w 111"/>
                    <a:gd name="T7" fmla="*/ 25 h 120"/>
                    <a:gd name="T8" fmla="*/ 0 w 111"/>
                    <a:gd name="T9" fmla="*/ 25 h 120"/>
                    <a:gd name="T10" fmla="*/ 16 w 111"/>
                    <a:gd name="T11" fmla="*/ 41 h 120"/>
                    <a:gd name="T12" fmla="*/ 16 w 111"/>
                    <a:gd name="T13" fmla="*/ 40 h 120"/>
                    <a:gd name="T14" fmla="*/ 27 w 111"/>
                    <a:gd name="T15" fmla="*/ 30 h 120"/>
                    <a:gd name="T16" fmla="*/ 46 w 111"/>
                    <a:gd name="T17" fmla="*/ 30 h 120"/>
                    <a:gd name="T18" fmla="*/ 82 w 111"/>
                    <a:gd name="T19" fmla="*/ 66 h 120"/>
                    <a:gd name="T20" fmla="*/ 82 w 111"/>
                    <a:gd name="T21" fmla="*/ 85 h 120"/>
                    <a:gd name="T22" fmla="*/ 76 w 111"/>
                    <a:gd name="T23" fmla="*/ 91 h 120"/>
                    <a:gd name="T24" fmla="*/ 57 w 111"/>
                    <a:gd name="T25" fmla="*/ 91 h 120"/>
                    <a:gd name="T26" fmla="*/ 41 w 111"/>
                    <a:gd name="T27" fmla="*/ 75 h 120"/>
                    <a:gd name="T28" fmla="*/ 16 w 111"/>
                    <a:gd name="T29" fmla="*/ 81 h 120"/>
                    <a:gd name="T30" fmla="*/ 41 w 111"/>
                    <a:gd name="T31" fmla="*/ 106 h 120"/>
                    <a:gd name="T32" fmla="*/ 92 w 111"/>
                    <a:gd name="T33" fmla="*/ 106 h 120"/>
                    <a:gd name="T34" fmla="*/ 97 w 111"/>
                    <a:gd name="T35" fmla="*/ 101 h 120"/>
                    <a:gd name="T36" fmla="*/ 97 w 111"/>
                    <a:gd name="T37" fmla="*/ 5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20">
                      <a:moveTo>
                        <a:pt x="97" y="50"/>
                      </a:moveTo>
                      <a:cubicBezTo>
                        <a:pt x="61" y="14"/>
                        <a:pt x="61" y="14"/>
                        <a:pt x="61" y="14"/>
                      </a:cubicBezTo>
                      <a:cubicBezTo>
                        <a:pt x="47" y="0"/>
                        <a:pt x="25" y="0"/>
                        <a:pt x="11" y="14"/>
                      </a:cubicBezTo>
                      <a:cubicBezTo>
                        <a:pt x="0" y="25"/>
                        <a:pt x="0" y="25"/>
                        <a:pt x="0" y="25"/>
                      </a:cubicBezTo>
                      <a:cubicBezTo>
                        <a:pt x="0" y="25"/>
                        <a:pt x="0" y="25"/>
                        <a:pt x="0" y="25"/>
                      </a:cubicBezTo>
                      <a:cubicBezTo>
                        <a:pt x="16" y="41"/>
                        <a:pt x="16" y="41"/>
                        <a:pt x="16" y="41"/>
                      </a:cubicBezTo>
                      <a:cubicBezTo>
                        <a:pt x="16" y="40"/>
                        <a:pt x="16" y="40"/>
                        <a:pt x="16" y="40"/>
                      </a:cubicBezTo>
                      <a:cubicBezTo>
                        <a:pt x="27" y="30"/>
                        <a:pt x="27" y="30"/>
                        <a:pt x="27" y="30"/>
                      </a:cubicBezTo>
                      <a:cubicBezTo>
                        <a:pt x="32" y="24"/>
                        <a:pt x="40" y="24"/>
                        <a:pt x="46" y="30"/>
                      </a:cubicBezTo>
                      <a:cubicBezTo>
                        <a:pt x="82" y="66"/>
                        <a:pt x="82" y="66"/>
                        <a:pt x="82" y="66"/>
                      </a:cubicBezTo>
                      <a:cubicBezTo>
                        <a:pt x="87" y="71"/>
                        <a:pt x="87" y="80"/>
                        <a:pt x="82" y="85"/>
                      </a:cubicBezTo>
                      <a:cubicBezTo>
                        <a:pt x="76" y="91"/>
                        <a:pt x="76" y="91"/>
                        <a:pt x="76" y="91"/>
                      </a:cubicBezTo>
                      <a:cubicBezTo>
                        <a:pt x="71" y="96"/>
                        <a:pt x="62" y="96"/>
                        <a:pt x="57" y="91"/>
                      </a:cubicBezTo>
                      <a:cubicBezTo>
                        <a:pt x="41" y="75"/>
                        <a:pt x="41" y="75"/>
                        <a:pt x="41" y="75"/>
                      </a:cubicBezTo>
                      <a:cubicBezTo>
                        <a:pt x="33" y="79"/>
                        <a:pt x="25" y="81"/>
                        <a:pt x="16" y="81"/>
                      </a:cubicBezTo>
                      <a:cubicBezTo>
                        <a:pt x="41" y="106"/>
                        <a:pt x="41" y="106"/>
                        <a:pt x="41" y="106"/>
                      </a:cubicBezTo>
                      <a:cubicBezTo>
                        <a:pt x="55" y="120"/>
                        <a:pt x="78" y="120"/>
                        <a:pt x="92" y="106"/>
                      </a:cubicBezTo>
                      <a:cubicBezTo>
                        <a:pt x="97" y="101"/>
                        <a:pt x="97" y="101"/>
                        <a:pt x="97" y="101"/>
                      </a:cubicBezTo>
                      <a:cubicBezTo>
                        <a:pt x="111" y="87"/>
                        <a:pt x="111" y="64"/>
                        <a:pt x="97" y="5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6" name="Freeform 129"/>
                <p:cNvSpPr/>
                <p:nvPr/>
              </p:nvSpPr>
              <p:spPr bwMode="auto">
                <a:xfrm>
                  <a:off x="6694275" y="3078866"/>
                  <a:ext cx="236142" cy="217850"/>
                </a:xfrm>
                <a:custGeom>
                  <a:avLst/>
                  <a:gdLst>
                    <a:gd name="T0" fmla="*/ 30 w 120"/>
                    <a:gd name="T1" fmla="*/ 35 h 111"/>
                    <a:gd name="T2" fmla="*/ 35 w 120"/>
                    <a:gd name="T3" fmla="*/ 30 h 111"/>
                    <a:gd name="T4" fmla="*/ 55 w 120"/>
                    <a:gd name="T5" fmla="*/ 30 h 111"/>
                    <a:gd name="T6" fmla="*/ 91 w 120"/>
                    <a:gd name="T7" fmla="*/ 66 h 111"/>
                    <a:gd name="T8" fmla="*/ 91 w 120"/>
                    <a:gd name="T9" fmla="*/ 85 h 111"/>
                    <a:gd name="T10" fmla="*/ 80 w 120"/>
                    <a:gd name="T11" fmla="*/ 95 h 111"/>
                    <a:gd name="T12" fmla="*/ 80 w 120"/>
                    <a:gd name="T13" fmla="*/ 96 h 111"/>
                    <a:gd name="T14" fmla="*/ 95 w 120"/>
                    <a:gd name="T15" fmla="*/ 111 h 111"/>
                    <a:gd name="T16" fmla="*/ 96 w 120"/>
                    <a:gd name="T17" fmla="*/ 111 h 111"/>
                    <a:gd name="T18" fmla="*/ 106 w 120"/>
                    <a:gd name="T19" fmla="*/ 100 h 111"/>
                    <a:gd name="T20" fmla="*/ 106 w 120"/>
                    <a:gd name="T21" fmla="*/ 50 h 111"/>
                    <a:gd name="T22" fmla="*/ 70 w 120"/>
                    <a:gd name="T23" fmla="*/ 14 h 111"/>
                    <a:gd name="T24" fmla="*/ 20 w 120"/>
                    <a:gd name="T25" fmla="*/ 14 h 111"/>
                    <a:gd name="T26" fmla="*/ 14 w 120"/>
                    <a:gd name="T27" fmla="*/ 20 h 111"/>
                    <a:gd name="T28" fmla="*/ 14 w 120"/>
                    <a:gd name="T29" fmla="*/ 70 h 111"/>
                    <a:gd name="T30" fmla="*/ 39 w 120"/>
                    <a:gd name="T31" fmla="*/ 95 h 111"/>
                    <a:gd name="T32" fmla="*/ 46 w 120"/>
                    <a:gd name="T33" fmla="*/ 71 h 111"/>
                    <a:gd name="T34" fmla="*/ 30 w 120"/>
                    <a:gd name="T35" fmla="*/ 55 h 111"/>
                    <a:gd name="T36" fmla="*/ 30 w 120"/>
                    <a:gd name="T37" fmla="*/ 3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111">
                      <a:moveTo>
                        <a:pt x="30" y="35"/>
                      </a:moveTo>
                      <a:cubicBezTo>
                        <a:pt x="35" y="30"/>
                        <a:pt x="35" y="30"/>
                        <a:pt x="35" y="30"/>
                      </a:cubicBezTo>
                      <a:cubicBezTo>
                        <a:pt x="41" y="24"/>
                        <a:pt x="49" y="24"/>
                        <a:pt x="55" y="30"/>
                      </a:cubicBezTo>
                      <a:cubicBezTo>
                        <a:pt x="91" y="66"/>
                        <a:pt x="91" y="66"/>
                        <a:pt x="91" y="66"/>
                      </a:cubicBezTo>
                      <a:cubicBezTo>
                        <a:pt x="96" y="71"/>
                        <a:pt x="96" y="80"/>
                        <a:pt x="91" y="85"/>
                      </a:cubicBezTo>
                      <a:cubicBezTo>
                        <a:pt x="80" y="95"/>
                        <a:pt x="80" y="95"/>
                        <a:pt x="80" y="95"/>
                      </a:cubicBezTo>
                      <a:cubicBezTo>
                        <a:pt x="80" y="96"/>
                        <a:pt x="80" y="96"/>
                        <a:pt x="80" y="96"/>
                      </a:cubicBezTo>
                      <a:cubicBezTo>
                        <a:pt x="95" y="111"/>
                        <a:pt x="95" y="111"/>
                        <a:pt x="95" y="111"/>
                      </a:cubicBezTo>
                      <a:cubicBezTo>
                        <a:pt x="96" y="111"/>
                        <a:pt x="96" y="111"/>
                        <a:pt x="96" y="111"/>
                      </a:cubicBezTo>
                      <a:cubicBezTo>
                        <a:pt x="106" y="100"/>
                        <a:pt x="106" y="100"/>
                        <a:pt x="106" y="100"/>
                      </a:cubicBezTo>
                      <a:cubicBezTo>
                        <a:pt x="120" y="87"/>
                        <a:pt x="120" y="64"/>
                        <a:pt x="106" y="50"/>
                      </a:cubicBezTo>
                      <a:cubicBezTo>
                        <a:pt x="70" y="14"/>
                        <a:pt x="70" y="14"/>
                        <a:pt x="70" y="14"/>
                      </a:cubicBezTo>
                      <a:cubicBezTo>
                        <a:pt x="56" y="0"/>
                        <a:pt x="34" y="0"/>
                        <a:pt x="20" y="14"/>
                      </a:cubicBezTo>
                      <a:cubicBezTo>
                        <a:pt x="14" y="20"/>
                        <a:pt x="14" y="20"/>
                        <a:pt x="14" y="20"/>
                      </a:cubicBezTo>
                      <a:cubicBezTo>
                        <a:pt x="0" y="34"/>
                        <a:pt x="0" y="56"/>
                        <a:pt x="14" y="70"/>
                      </a:cubicBezTo>
                      <a:cubicBezTo>
                        <a:pt x="39" y="95"/>
                        <a:pt x="39" y="95"/>
                        <a:pt x="39" y="95"/>
                      </a:cubicBezTo>
                      <a:cubicBezTo>
                        <a:pt x="39" y="87"/>
                        <a:pt x="41" y="78"/>
                        <a:pt x="46" y="71"/>
                      </a:cubicBezTo>
                      <a:cubicBezTo>
                        <a:pt x="30" y="55"/>
                        <a:pt x="30" y="55"/>
                        <a:pt x="30" y="55"/>
                      </a:cubicBezTo>
                      <a:cubicBezTo>
                        <a:pt x="24" y="49"/>
                        <a:pt x="24" y="41"/>
                        <a:pt x="30"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7" name="Freeform 130"/>
                <p:cNvSpPr/>
                <p:nvPr/>
              </p:nvSpPr>
              <p:spPr bwMode="auto">
                <a:xfrm>
                  <a:off x="6784907" y="3198600"/>
                  <a:ext cx="220344" cy="222007"/>
                </a:xfrm>
                <a:custGeom>
                  <a:avLst/>
                  <a:gdLst>
                    <a:gd name="T0" fmla="*/ 112 w 112"/>
                    <a:gd name="T1" fmla="*/ 88 h 113"/>
                    <a:gd name="T2" fmla="*/ 96 w 112"/>
                    <a:gd name="T3" fmla="*/ 72 h 113"/>
                    <a:gd name="T4" fmla="*/ 85 w 112"/>
                    <a:gd name="T5" fmla="*/ 83 h 113"/>
                    <a:gd name="T6" fmla="*/ 66 w 112"/>
                    <a:gd name="T7" fmla="*/ 83 h 113"/>
                    <a:gd name="T8" fmla="*/ 30 w 112"/>
                    <a:gd name="T9" fmla="*/ 47 h 113"/>
                    <a:gd name="T10" fmla="*/ 30 w 112"/>
                    <a:gd name="T11" fmla="*/ 28 h 113"/>
                    <a:gd name="T12" fmla="*/ 42 w 112"/>
                    <a:gd name="T13" fmla="*/ 15 h 113"/>
                    <a:gd name="T14" fmla="*/ 27 w 112"/>
                    <a:gd name="T15" fmla="*/ 0 h 113"/>
                    <a:gd name="T16" fmla="*/ 14 w 112"/>
                    <a:gd name="T17" fmla="*/ 12 h 113"/>
                    <a:gd name="T18" fmla="*/ 14 w 112"/>
                    <a:gd name="T19" fmla="*/ 63 h 113"/>
                    <a:gd name="T20" fmla="*/ 50 w 112"/>
                    <a:gd name="T21" fmla="*/ 99 h 113"/>
                    <a:gd name="T22" fmla="*/ 101 w 112"/>
                    <a:gd name="T23" fmla="*/ 99 h 113"/>
                    <a:gd name="T24" fmla="*/ 112 w 112"/>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3">
                      <a:moveTo>
                        <a:pt x="112" y="88"/>
                      </a:moveTo>
                      <a:cubicBezTo>
                        <a:pt x="96" y="72"/>
                        <a:pt x="96" y="72"/>
                        <a:pt x="96" y="72"/>
                      </a:cubicBezTo>
                      <a:cubicBezTo>
                        <a:pt x="85" y="83"/>
                        <a:pt x="85" y="83"/>
                        <a:pt x="85" y="83"/>
                      </a:cubicBezTo>
                      <a:cubicBezTo>
                        <a:pt x="80" y="88"/>
                        <a:pt x="71" y="88"/>
                        <a:pt x="66" y="83"/>
                      </a:cubicBezTo>
                      <a:cubicBezTo>
                        <a:pt x="30" y="47"/>
                        <a:pt x="30" y="47"/>
                        <a:pt x="30" y="47"/>
                      </a:cubicBezTo>
                      <a:cubicBezTo>
                        <a:pt x="25" y="42"/>
                        <a:pt x="25" y="33"/>
                        <a:pt x="30" y="28"/>
                      </a:cubicBezTo>
                      <a:cubicBezTo>
                        <a:pt x="42" y="15"/>
                        <a:pt x="42" y="15"/>
                        <a:pt x="42" y="15"/>
                      </a:cubicBezTo>
                      <a:cubicBezTo>
                        <a:pt x="27" y="0"/>
                        <a:pt x="27" y="0"/>
                        <a:pt x="27" y="0"/>
                      </a:cubicBezTo>
                      <a:cubicBezTo>
                        <a:pt x="14" y="12"/>
                        <a:pt x="14" y="12"/>
                        <a:pt x="14" y="12"/>
                      </a:cubicBezTo>
                      <a:cubicBezTo>
                        <a:pt x="0" y="26"/>
                        <a:pt x="0" y="49"/>
                        <a:pt x="14" y="63"/>
                      </a:cubicBezTo>
                      <a:cubicBezTo>
                        <a:pt x="50" y="99"/>
                        <a:pt x="50" y="99"/>
                        <a:pt x="50" y="99"/>
                      </a:cubicBezTo>
                      <a:cubicBezTo>
                        <a:pt x="64" y="113"/>
                        <a:pt x="87" y="113"/>
                        <a:pt x="101" y="99"/>
                      </a:cubicBezTo>
                      <a:lnTo>
                        <a:pt x="112" y="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sp>
            <p:nvSpPr>
              <p:cNvPr id="99" name="Freeform 131"/>
              <p:cNvSpPr>
                <a:spLocks noEditPoints="1"/>
              </p:cNvSpPr>
              <p:nvPr/>
            </p:nvSpPr>
            <p:spPr bwMode="auto">
              <a:xfrm>
                <a:off x="3666831" y="780636"/>
                <a:ext cx="234479" cy="233648"/>
              </a:xfrm>
              <a:custGeom>
                <a:avLst/>
                <a:gdLst>
                  <a:gd name="T0" fmla="*/ 118 w 119"/>
                  <a:gd name="T1" fmla="*/ 53 h 119"/>
                  <a:gd name="T2" fmla="*/ 111 w 119"/>
                  <a:gd name="T3" fmla="*/ 50 h 119"/>
                  <a:gd name="T4" fmla="*/ 103 w 119"/>
                  <a:gd name="T5" fmla="*/ 30 h 119"/>
                  <a:gd name="T6" fmla="*/ 106 w 119"/>
                  <a:gd name="T7" fmla="*/ 23 h 119"/>
                  <a:gd name="T8" fmla="*/ 106 w 119"/>
                  <a:gd name="T9" fmla="*/ 22 h 119"/>
                  <a:gd name="T10" fmla="*/ 101 w 119"/>
                  <a:gd name="T11" fmla="*/ 18 h 119"/>
                  <a:gd name="T12" fmla="*/ 97 w 119"/>
                  <a:gd name="T13" fmla="*/ 14 h 119"/>
                  <a:gd name="T14" fmla="*/ 96 w 119"/>
                  <a:gd name="T15" fmla="*/ 13 h 119"/>
                  <a:gd name="T16" fmla="*/ 89 w 119"/>
                  <a:gd name="T17" fmla="*/ 16 h 119"/>
                  <a:gd name="T18" fmla="*/ 69 w 119"/>
                  <a:gd name="T19" fmla="*/ 8 h 119"/>
                  <a:gd name="T20" fmla="*/ 66 w 119"/>
                  <a:gd name="T21" fmla="*/ 1 h 119"/>
                  <a:gd name="T22" fmla="*/ 66 w 119"/>
                  <a:gd name="T23" fmla="*/ 0 h 119"/>
                  <a:gd name="T24" fmla="*/ 59 w 119"/>
                  <a:gd name="T25" fmla="*/ 0 h 119"/>
                  <a:gd name="T26" fmla="*/ 53 w 119"/>
                  <a:gd name="T27" fmla="*/ 0 h 119"/>
                  <a:gd name="T28" fmla="*/ 52 w 119"/>
                  <a:gd name="T29" fmla="*/ 1 h 119"/>
                  <a:gd name="T30" fmla="*/ 49 w 119"/>
                  <a:gd name="T31" fmla="*/ 8 h 119"/>
                  <a:gd name="T32" fmla="*/ 29 w 119"/>
                  <a:gd name="T33" fmla="*/ 16 h 119"/>
                  <a:gd name="T34" fmla="*/ 22 w 119"/>
                  <a:gd name="T35" fmla="*/ 13 h 119"/>
                  <a:gd name="T36" fmla="*/ 22 w 119"/>
                  <a:gd name="T37" fmla="*/ 13 h 119"/>
                  <a:gd name="T38" fmla="*/ 17 w 119"/>
                  <a:gd name="T39" fmla="*/ 18 h 119"/>
                  <a:gd name="T40" fmla="*/ 13 w 119"/>
                  <a:gd name="T41" fmla="*/ 22 h 119"/>
                  <a:gd name="T42" fmla="*/ 13 w 119"/>
                  <a:gd name="T43" fmla="*/ 23 h 119"/>
                  <a:gd name="T44" fmla="*/ 15 w 119"/>
                  <a:gd name="T45" fmla="*/ 30 h 119"/>
                  <a:gd name="T46" fmla="*/ 7 w 119"/>
                  <a:gd name="T47" fmla="*/ 50 h 119"/>
                  <a:gd name="T48" fmla="*/ 0 w 119"/>
                  <a:gd name="T49" fmla="*/ 53 h 119"/>
                  <a:gd name="T50" fmla="*/ 0 w 119"/>
                  <a:gd name="T51" fmla="*/ 53 h 119"/>
                  <a:gd name="T52" fmla="*/ 0 w 119"/>
                  <a:gd name="T53" fmla="*/ 60 h 119"/>
                  <a:gd name="T54" fmla="*/ 0 w 119"/>
                  <a:gd name="T55" fmla="*/ 66 h 119"/>
                  <a:gd name="T56" fmla="*/ 0 w 119"/>
                  <a:gd name="T57" fmla="*/ 67 h 119"/>
                  <a:gd name="T58" fmla="*/ 7 w 119"/>
                  <a:gd name="T59" fmla="*/ 69 h 119"/>
                  <a:gd name="T60" fmla="*/ 15 w 119"/>
                  <a:gd name="T61" fmla="*/ 90 h 119"/>
                  <a:gd name="T62" fmla="*/ 12 w 119"/>
                  <a:gd name="T63" fmla="*/ 97 h 119"/>
                  <a:gd name="T64" fmla="*/ 12 w 119"/>
                  <a:gd name="T65" fmla="*/ 97 h 119"/>
                  <a:gd name="T66" fmla="*/ 17 w 119"/>
                  <a:gd name="T67" fmla="*/ 102 h 119"/>
                  <a:gd name="T68" fmla="*/ 21 w 119"/>
                  <a:gd name="T69" fmla="*/ 106 h 119"/>
                  <a:gd name="T70" fmla="*/ 22 w 119"/>
                  <a:gd name="T71" fmla="*/ 106 h 119"/>
                  <a:gd name="T72" fmla="*/ 29 w 119"/>
                  <a:gd name="T73" fmla="*/ 104 h 119"/>
                  <a:gd name="T74" fmla="*/ 49 w 119"/>
                  <a:gd name="T75" fmla="*/ 112 h 119"/>
                  <a:gd name="T76" fmla="*/ 52 w 119"/>
                  <a:gd name="T77" fmla="*/ 119 h 119"/>
                  <a:gd name="T78" fmla="*/ 52 w 119"/>
                  <a:gd name="T79" fmla="*/ 119 h 119"/>
                  <a:gd name="T80" fmla="*/ 59 w 119"/>
                  <a:gd name="T81" fmla="*/ 119 h 119"/>
                  <a:gd name="T82" fmla="*/ 65 w 119"/>
                  <a:gd name="T83" fmla="*/ 119 h 119"/>
                  <a:gd name="T84" fmla="*/ 66 w 119"/>
                  <a:gd name="T85" fmla="*/ 119 h 119"/>
                  <a:gd name="T86" fmla="*/ 69 w 119"/>
                  <a:gd name="T87" fmla="*/ 112 h 119"/>
                  <a:gd name="T88" fmla="*/ 89 w 119"/>
                  <a:gd name="T89" fmla="*/ 104 h 119"/>
                  <a:gd name="T90" fmla="*/ 96 w 119"/>
                  <a:gd name="T91" fmla="*/ 107 h 119"/>
                  <a:gd name="T92" fmla="*/ 96 w 119"/>
                  <a:gd name="T93" fmla="*/ 107 h 119"/>
                  <a:gd name="T94" fmla="*/ 101 w 119"/>
                  <a:gd name="T95" fmla="*/ 102 h 119"/>
                  <a:gd name="T96" fmla="*/ 105 w 119"/>
                  <a:gd name="T97" fmla="*/ 98 h 119"/>
                  <a:gd name="T98" fmla="*/ 106 w 119"/>
                  <a:gd name="T99" fmla="*/ 97 h 119"/>
                  <a:gd name="T100" fmla="*/ 103 w 119"/>
                  <a:gd name="T101" fmla="*/ 90 h 119"/>
                  <a:gd name="T102" fmla="*/ 111 w 119"/>
                  <a:gd name="T103" fmla="*/ 70 h 119"/>
                  <a:gd name="T104" fmla="*/ 118 w 119"/>
                  <a:gd name="T105" fmla="*/ 67 h 119"/>
                  <a:gd name="T106" fmla="*/ 119 w 119"/>
                  <a:gd name="T107" fmla="*/ 67 h 119"/>
                  <a:gd name="T108" fmla="*/ 119 w 119"/>
                  <a:gd name="T109" fmla="*/ 60 h 119"/>
                  <a:gd name="T110" fmla="*/ 119 w 119"/>
                  <a:gd name="T111" fmla="*/ 54 h 119"/>
                  <a:gd name="T112" fmla="*/ 118 w 119"/>
                  <a:gd name="T113" fmla="*/ 53 h 119"/>
                  <a:gd name="T114" fmla="*/ 59 w 119"/>
                  <a:gd name="T115" fmla="*/ 92 h 119"/>
                  <a:gd name="T116" fmla="*/ 27 w 119"/>
                  <a:gd name="T117" fmla="*/ 60 h 119"/>
                  <a:gd name="T118" fmla="*/ 59 w 119"/>
                  <a:gd name="T119" fmla="*/ 28 h 119"/>
                  <a:gd name="T120" fmla="*/ 91 w 119"/>
                  <a:gd name="T121" fmla="*/ 60 h 119"/>
                  <a:gd name="T122" fmla="*/ 59 w 119"/>
                  <a:gd name="T123" fmla="*/ 9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9" h="119">
                    <a:moveTo>
                      <a:pt x="118" y="53"/>
                    </a:moveTo>
                    <a:cubicBezTo>
                      <a:pt x="111" y="50"/>
                      <a:pt x="111" y="50"/>
                      <a:pt x="111" y="50"/>
                    </a:cubicBezTo>
                    <a:cubicBezTo>
                      <a:pt x="110" y="43"/>
                      <a:pt x="107" y="36"/>
                      <a:pt x="103" y="30"/>
                    </a:cubicBezTo>
                    <a:cubicBezTo>
                      <a:pt x="106" y="23"/>
                      <a:pt x="106" y="23"/>
                      <a:pt x="106" y="23"/>
                    </a:cubicBezTo>
                    <a:cubicBezTo>
                      <a:pt x="106" y="22"/>
                      <a:pt x="106" y="22"/>
                      <a:pt x="106" y="22"/>
                    </a:cubicBezTo>
                    <a:cubicBezTo>
                      <a:pt x="101" y="18"/>
                      <a:pt x="101" y="18"/>
                      <a:pt x="101" y="18"/>
                    </a:cubicBezTo>
                    <a:cubicBezTo>
                      <a:pt x="97" y="14"/>
                      <a:pt x="97" y="14"/>
                      <a:pt x="97" y="14"/>
                    </a:cubicBezTo>
                    <a:cubicBezTo>
                      <a:pt x="96" y="13"/>
                      <a:pt x="96" y="13"/>
                      <a:pt x="96" y="13"/>
                    </a:cubicBezTo>
                    <a:cubicBezTo>
                      <a:pt x="89" y="16"/>
                      <a:pt x="89" y="16"/>
                      <a:pt x="89" y="16"/>
                    </a:cubicBezTo>
                    <a:cubicBezTo>
                      <a:pt x="83" y="12"/>
                      <a:pt x="76" y="9"/>
                      <a:pt x="69" y="8"/>
                    </a:cubicBezTo>
                    <a:cubicBezTo>
                      <a:pt x="66" y="1"/>
                      <a:pt x="66" y="1"/>
                      <a:pt x="66" y="1"/>
                    </a:cubicBezTo>
                    <a:cubicBezTo>
                      <a:pt x="66" y="0"/>
                      <a:pt x="66" y="0"/>
                      <a:pt x="66" y="0"/>
                    </a:cubicBezTo>
                    <a:cubicBezTo>
                      <a:pt x="59" y="0"/>
                      <a:pt x="59" y="0"/>
                      <a:pt x="59" y="0"/>
                    </a:cubicBezTo>
                    <a:cubicBezTo>
                      <a:pt x="53" y="0"/>
                      <a:pt x="53" y="0"/>
                      <a:pt x="53" y="0"/>
                    </a:cubicBezTo>
                    <a:cubicBezTo>
                      <a:pt x="52" y="1"/>
                      <a:pt x="52" y="1"/>
                      <a:pt x="52" y="1"/>
                    </a:cubicBezTo>
                    <a:cubicBezTo>
                      <a:pt x="49" y="8"/>
                      <a:pt x="49" y="8"/>
                      <a:pt x="49" y="8"/>
                    </a:cubicBezTo>
                    <a:cubicBezTo>
                      <a:pt x="42" y="9"/>
                      <a:pt x="35" y="12"/>
                      <a:pt x="29" y="16"/>
                    </a:cubicBezTo>
                    <a:cubicBezTo>
                      <a:pt x="22" y="13"/>
                      <a:pt x="22" y="13"/>
                      <a:pt x="22" y="13"/>
                    </a:cubicBezTo>
                    <a:cubicBezTo>
                      <a:pt x="22" y="13"/>
                      <a:pt x="22" y="13"/>
                      <a:pt x="22" y="13"/>
                    </a:cubicBezTo>
                    <a:cubicBezTo>
                      <a:pt x="17" y="18"/>
                      <a:pt x="17" y="18"/>
                      <a:pt x="17" y="18"/>
                    </a:cubicBezTo>
                    <a:cubicBezTo>
                      <a:pt x="13" y="22"/>
                      <a:pt x="13" y="22"/>
                      <a:pt x="13" y="22"/>
                    </a:cubicBezTo>
                    <a:cubicBezTo>
                      <a:pt x="13" y="23"/>
                      <a:pt x="13" y="23"/>
                      <a:pt x="13" y="23"/>
                    </a:cubicBezTo>
                    <a:cubicBezTo>
                      <a:pt x="15" y="30"/>
                      <a:pt x="15" y="30"/>
                      <a:pt x="15" y="30"/>
                    </a:cubicBezTo>
                    <a:cubicBezTo>
                      <a:pt x="11" y="36"/>
                      <a:pt x="8" y="42"/>
                      <a:pt x="7" y="50"/>
                    </a:cubicBezTo>
                    <a:cubicBezTo>
                      <a:pt x="0" y="53"/>
                      <a:pt x="0" y="53"/>
                      <a:pt x="0" y="53"/>
                    </a:cubicBezTo>
                    <a:cubicBezTo>
                      <a:pt x="0" y="53"/>
                      <a:pt x="0" y="53"/>
                      <a:pt x="0" y="53"/>
                    </a:cubicBezTo>
                    <a:cubicBezTo>
                      <a:pt x="0" y="60"/>
                      <a:pt x="0" y="60"/>
                      <a:pt x="0" y="60"/>
                    </a:cubicBezTo>
                    <a:cubicBezTo>
                      <a:pt x="0" y="66"/>
                      <a:pt x="0" y="66"/>
                      <a:pt x="0" y="66"/>
                    </a:cubicBezTo>
                    <a:cubicBezTo>
                      <a:pt x="0" y="67"/>
                      <a:pt x="0" y="67"/>
                      <a:pt x="0" y="67"/>
                    </a:cubicBezTo>
                    <a:cubicBezTo>
                      <a:pt x="7" y="69"/>
                      <a:pt x="7" y="69"/>
                      <a:pt x="7" y="69"/>
                    </a:cubicBezTo>
                    <a:cubicBezTo>
                      <a:pt x="8" y="77"/>
                      <a:pt x="11" y="84"/>
                      <a:pt x="15" y="90"/>
                    </a:cubicBezTo>
                    <a:cubicBezTo>
                      <a:pt x="12" y="97"/>
                      <a:pt x="12" y="97"/>
                      <a:pt x="12" y="97"/>
                    </a:cubicBezTo>
                    <a:cubicBezTo>
                      <a:pt x="12" y="97"/>
                      <a:pt x="12" y="97"/>
                      <a:pt x="12" y="97"/>
                    </a:cubicBezTo>
                    <a:cubicBezTo>
                      <a:pt x="17" y="102"/>
                      <a:pt x="17" y="102"/>
                      <a:pt x="17" y="102"/>
                    </a:cubicBezTo>
                    <a:cubicBezTo>
                      <a:pt x="21" y="106"/>
                      <a:pt x="21" y="106"/>
                      <a:pt x="21" y="106"/>
                    </a:cubicBezTo>
                    <a:cubicBezTo>
                      <a:pt x="22" y="106"/>
                      <a:pt x="22" y="106"/>
                      <a:pt x="22" y="106"/>
                    </a:cubicBezTo>
                    <a:cubicBezTo>
                      <a:pt x="29" y="104"/>
                      <a:pt x="29" y="104"/>
                      <a:pt x="29" y="104"/>
                    </a:cubicBezTo>
                    <a:cubicBezTo>
                      <a:pt x="35" y="108"/>
                      <a:pt x="42" y="111"/>
                      <a:pt x="49" y="112"/>
                    </a:cubicBezTo>
                    <a:cubicBezTo>
                      <a:pt x="52" y="119"/>
                      <a:pt x="52" y="119"/>
                      <a:pt x="52" y="119"/>
                    </a:cubicBezTo>
                    <a:cubicBezTo>
                      <a:pt x="52" y="119"/>
                      <a:pt x="52" y="119"/>
                      <a:pt x="52" y="119"/>
                    </a:cubicBezTo>
                    <a:cubicBezTo>
                      <a:pt x="59" y="119"/>
                      <a:pt x="59" y="119"/>
                      <a:pt x="59" y="119"/>
                    </a:cubicBezTo>
                    <a:cubicBezTo>
                      <a:pt x="65" y="119"/>
                      <a:pt x="65" y="119"/>
                      <a:pt x="65" y="119"/>
                    </a:cubicBezTo>
                    <a:cubicBezTo>
                      <a:pt x="66" y="119"/>
                      <a:pt x="66" y="119"/>
                      <a:pt x="66" y="119"/>
                    </a:cubicBezTo>
                    <a:cubicBezTo>
                      <a:pt x="69" y="112"/>
                      <a:pt x="69" y="112"/>
                      <a:pt x="69" y="112"/>
                    </a:cubicBezTo>
                    <a:cubicBezTo>
                      <a:pt x="76" y="111"/>
                      <a:pt x="83" y="108"/>
                      <a:pt x="89" y="104"/>
                    </a:cubicBezTo>
                    <a:cubicBezTo>
                      <a:pt x="96" y="107"/>
                      <a:pt x="96" y="107"/>
                      <a:pt x="96" y="107"/>
                    </a:cubicBezTo>
                    <a:cubicBezTo>
                      <a:pt x="96" y="107"/>
                      <a:pt x="96" y="107"/>
                      <a:pt x="96" y="107"/>
                    </a:cubicBezTo>
                    <a:cubicBezTo>
                      <a:pt x="101" y="102"/>
                      <a:pt x="101" y="102"/>
                      <a:pt x="101" y="102"/>
                    </a:cubicBezTo>
                    <a:cubicBezTo>
                      <a:pt x="105" y="98"/>
                      <a:pt x="105" y="98"/>
                      <a:pt x="105" y="98"/>
                    </a:cubicBezTo>
                    <a:cubicBezTo>
                      <a:pt x="106" y="97"/>
                      <a:pt x="106" y="97"/>
                      <a:pt x="106" y="97"/>
                    </a:cubicBezTo>
                    <a:cubicBezTo>
                      <a:pt x="103" y="90"/>
                      <a:pt x="103" y="90"/>
                      <a:pt x="103" y="90"/>
                    </a:cubicBezTo>
                    <a:cubicBezTo>
                      <a:pt x="107" y="84"/>
                      <a:pt x="110" y="77"/>
                      <a:pt x="111" y="70"/>
                    </a:cubicBezTo>
                    <a:cubicBezTo>
                      <a:pt x="118" y="67"/>
                      <a:pt x="118" y="67"/>
                      <a:pt x="118" y="67"/>
                    </a:cubicBezTo>
                    <a:cubicBezTo>
                      <a:pt x="119" y="67"/>
                      <a:pt x="119" y="67"/>
                      <a:pt x="119" y="67"/>
                    </a:cubicBezTo>
                    <a:cubicBezTo>
                      <a:pt x="119" y="60"/>
                      <a:pt x="119" y="60"/>
                      <a:pt x="119" y="60"/>
                    </a:cubicBezTo>
                    <a:cubicBezTo>
                      <a:pt x="119" y="54"/>
                      <a:pt x="119" y="54"/>
                      <a:pt x="119" y="54"/>
                    </a:cubicBezTo>
                    <a:lnTo>
                      <a:pt x="118" y="53"/>
                    </a:lnTo>
                    <a:close/>
                    <a:moveTo>
                      <a:pt x="59" y="92"/>
                    </a:moveTo>
                    <a:cubicBezTo>
                      <a:pt x="41" y="92"/>
                      <a:pt x="27" y="78"/>
                      <a:pt x="27" y="60"/>
                    </a:cubicBezTo>
                    <a:cubicBezTo>
                      <a:pt x="27" y="42"/>
                      <a:pt x="41" y="28"/>
                      <a:pt x="59" y="28"/>
                    </a:cubicBezTo>
                    <a:cubicBezTo>
                      <a:pt x="77" y="28"/>
                      <a:pt x="91" y="42"/>
                      <a:pt x="91" y="60"/>
                    </a:cubicBezTo>
                    <a:cubicBezTo>
                      <a:pt x="91" y="78"/>
                      <a:pt x="77" y="92"/>
                      <a:pt x="59" y="92"/>
                    </a:cubicBezTo>
                    <a:close/>
                  </a:path>
                </a:pathLst>
              </a:custGeom>
              <a:solidFill>
                <a:srgbClr val="F3F8F3"/>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0" name="Freeform 132"/>
              <p:cNvSpPr>
                <a:spLocks noEditPoints="1"/>
              </p:cNvSpPr>
              <p:nvPr/>
            </p:nvSpPr>
            <p:spPr bwMode="auto">
              <a:xfrm>
                <a:off x="6777424" y="976867"/>
                <a:ext cx="302661" cy="440688"/>
              </a:xfrm>
              <a:custGeom>
                <a:avLst/>
                <a:gdLst>
                  <a:gd name="T0" fmla="*/ 150 w 154"/>
                  <a:gd name="T1" fmla="*/ 215 h 224"/>
                  <a:gd name="T2" fmla="*/ 153 w 154"/>
                  <a:gd name="T3" fmla="*/ 214 h 224"/>
                  <a:gd name="T4" fmla="*/ 154 w 154"/>
                  <a:gd name="T5" fmla="*/ 211 h 224"/>
                  <a:gd name="T6" fmla="*/ 95 w 154"/>
                  <a:gd name="T7" fmla="*/ 84 h 224"/>
                  <a:gd name="T8" fmla="*/ 105 w 154"/>
                  <a:gd name="T9" fmla="*/ 63 h 224"/>
                  <a:gd name="T10" fmla="*/ 86 w 154"/>
                  <a:gd name="T11" fmla="*/ 37 h 224"/>
                  <a:gd name="T12" fmla="*/ 86 w 154"/>
                  <a:gd name="T13" fmla="*/ 11 h 224"/>
                  <a:gd name="T14" fmla="*/ 82 w 154"/>
                  <a:gd name="T15" fmla="*/ 8 h 224"/>
                  <a:gd name="T16" fmla="*/ 80 w 154"/>
                  <a:gd name="T17" fmla="*/ 8 h 224"/>
                  <a:gd name="T18" fmla="*/ 80 w 154"/>
                  <a:gd name="T19" fmla="*/ 3 h 224"/>
                  <a:gd name="T20" fmla="*/ 77 w 154"/>
                  <a:gd name="T21" fmla="*/ 0 h 224"/>
                  <a:gd name="T22" fmla="*/ 74 w 154"/>
                  <a:gd name="T23" fmla="*/ 3 h 224"/>
                  <a:gd name="T24" fmla="*/ 74 w 154"/>
                  <a:gd name="T25" fmla="*/ 8 h 224"/>
                  <a:gd name="T26" fmla="*/ 72 w 154"/>
                  <a:gd name="T27" fmla="*/ 8 h 224"/>
                  <a:gd name="T28" fmla="*/ 68 w 154"/>
                  <a:gd name="T29" fmla="*/ 11 h 224"/>
                  <a:gd name="T30" fmla="*/ 68 w 154"/>
                  <a:gd name="T31" fmla="*/ 37 h 224"/>
                  <a:gd name="T32" fmla="*/ 49 w 154"/>
                  <a:gd name="T33" fmla="*/ 63 h 224"/>
                  <a:gd name="T34" fmla="*/ 59 w 154"/>
                  <a:gd name="T35" fmla="*/ 84 h 224"/>
                  <a:gd name="T36" fmla="*/ 0 w 154"/>
                  <a:gd name="T37" fmla="*/ 211 h 224"/>
                  <a:gd name="T38" fmla="*/ 2 w 154"/>
                  <a:gd name="T39" fmla="*/ 214 h 224"/>
                  <a:gd name="T40" fmla="*/ 4 w 154"/>
                  <a:gd name="T41" fmla="*/ 215 h 224"/>
                  <a:gd name="T42" fmla="*/ 0 w 154"/>
                  <a:gd name="T43" fmla="*/ 224 h 224"/>
                  <a:gd name="T44" fmla="*/ 5 w 154"/>
                  <a:gd name="T45" fmla="*/ 216 h 224"/>
                  <a:gd name="T46" fmla="*/ 8 w 154"/>
                  <a:gd name="T47" fmla="*/ 217 h 224"/>
                  <a:gd name="T48" fmla="*/ 11 w 154"/>
                  <a:gd name="T49" fmla="*/ 216 h 224"/>
                  <a:gd name="T50" fmla="*/ 47 w 154"/>
                  <a:gd name="T51" fmla="*/ 136 h 224"/>
                  <a:gd name="T52" fmla="*/ 77 w 154"/>
                  <a:gd name="T53" fmla="*/ 145 h 224"/>
                  <a:gd name="T54" fmla="*/ 107 w 154"/>
                  <a:gd name="T55" fmla="*/ 136 h 224"/>
                  <a:gd name="T56" fmla="*/ 143 w 154"/>
                  <a:gd name="T57" fmla="*/ 216 h 224"/>
                  <a:gd name="T58" fmla="*/ 146 w 154"/>
                  <a:gd name="T59" fmla="*/ 217 h 224"/>
                  <a:gd name="T60" fmla="*/ 149 w 154"/>
                  <a:gd name="T61" fmla="*/ 216 h 224"/>
                  <a:gd name="T62" fmla="*/ 154 w 154"/>
                  <a:gd name="T63" fmla="*/ 224 h 224"/>
                  <a:gd name="T64" fmla="*/ 150 w 154"/>
                  <a:gd name="T65" fmla="*/ 215 h 224"/>
                  <a:gd name="T66" fmla="*/ 77 w 154"/>
                  <a:gd name="T67" fmla="*/ 46 h 224"/>
                  <a:gd name="T68" fmla="*/ 94 w 154"/>
                  <a:gd name="T69" fmla="*/ 63 h 224"/>
                  <a:gd name="T70" fmla="*/ 77 w 154"/>
                  <a:gd name="T71" fmla="*/ 80 h 224"/>
                  <a:gd name="T72" fmla="*/ 60 w 154"/>
                  <a:gd name="T73" fmla="*/ 63 h 224"/>
                  <a:gd name="T74" fmla="*/ 77 w 154"/>
                  <a:gd name="T75" fmla="*/ 46 h 224"/>
                  <a:gd name="T76" fmla="*/ 77 w 154"/>
                  <a:gd name="T77" fmla="*/ 137 h 224"/>
                  <a:gd name="T78" fmla="*/ 51 w 154"/>
                  <a:gd name="T79" fmla="*/ 129 h 224"/>
                  <a:gd name="T80" fmla="*/ 69 w 154"/>
                  <a:gd name="T81" fmla="*/ 90 h 224"/>
                  <a:gd name="T82" fmla="*/ 77 w 154"/>
                  <a:gd name="T83" fmla="*/ 91 h 224"/>
                  <a:gd name="T84" fmla="*/ 85 w 154"/>
                  <a:gd name="T85" fmla="*/ 90 h 224"/>
                  <a:gd name="T86" fmla="*/ 103 w 154"/>
                  <a:gd name="T87" fmla="*/ 129 h 224"/>
                  <a:gd name="T88" fmla="*/ 77 w 154"/>
                  <a:gd name="T89"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4" h="224">
                    <a:moveTo>
                      <a:pt x="150" y="215"/>
                    </a:moveTo>
                    <a:cubicBezTo>
                      <a:pt x="153" y="214"/>
                      <a:pt x="153" y="214"/>
                      <a:pt x="153" y="214"/>
                    </a:cubicBezTo>
                    <a:cubicBezTo>
                      <a:pt x="154" y="213"/>
                      <a:pt x="154" y="212"/>
                      <a:pt x="154" y="211"/>
                    </a:cubicBezTo>
                    <a:cubicBezTo>
                      <a:pt x="95" y="84"/>
                      <a:pt x="95" y="84"/>
                      <a:pt x="95" y="84"/>
                    </a:cubicBezTo>
                    <a:cubicBezTo>
                      <a:pt x="101" y="79"/>
                      <a:pt x="105" y="72"/>
                      <a:pt x="105" y="63"/>
                    </a:cubicBezTo>
                    <a:cubicBezTo>
                      <a:pt x="105" y="51"/>
                      <a:pt x="97" y="41"/>
                      <a:pt x="86" y="37"/>
                    </a:cubicBezTo>
                    <a:cubicBezTo>
                      <a:pt x="86" y="11"/>
                      <a:pt x="86" y="11"/>
                      <a:pt x="86" y="11"/>
                    </a:cubicBezTo>
                    <a:cubicBezTo>
                      <a:pt x="86" y="9"/>
                      <a:pt x="84" y="8"/>
                      <a:pt x="82" y="8"/>
                    </a:cubicBezTo>
                    <a:cubicBezTo>
                      <a:pt x="80" y="8"/>
                      <a:pt x="80" y="8"/>
                      <a:pt x="80" y="8"/>
                    </a:cubicBezTo>
                    <a:cubicBezTo>
                      <a:pt x="80" y="3"/>
                      <a:pt x="80" y="3"/>
                      <a:pt x="80" y="3"/>
                    </a:cubicBezTo>
                    <a:cubicBezTo>
                      <a:pt x="80" y="1"/>
                      <a:pt x="79" y="0"/>
                      <a:pt x="77" y="0"/>
                    </a:cubicBezTo>
                    <a:cubicBezTo>
                      <a:pt x="75" y="0"/>
                      <a:pt x="74" y="1"/>
                      <a:pt x="74" y="3"/>
                    </a:cubicBezTo>
                    <a:cubicBezTo>
                      <a:pt x="74" y="8"/>
                      <a:pt x="74" y="8"/>
                      <a:pt x="74" y="8"/>
                    </a:cubicBezTo>
                    <a:cubicBezTo>
                      <a:pt x="72" y="8"/>
                      <a:pt x="72" y="8"/>
                      <a:pt x="72" y="8"/>
                    </a:cubicBezTo>
                    <a:cubicBezTo>
                      <a:pt x="70" y="8"/>
                      <a:pt x="68" y="9"/>
                      <a:pt x="68" y="11"/>
                    </a:cubicBezTo>
                    <a:cubicBezTo>
                      <a:pt x="68" y="37"/>
                      <a:pt x="68" y="37"/>
                      <a:pt x="68" y="37"/>
                    </a:cubicBezTo>
                    <a:cubicBezTo>
                      <a:pt x="57" y="41"/>
                      <a:pt x="49" y="51"/>
                      <a:pt x="49" y="63"/>
                    </a:cubicBezTo>
                    <a:cubicBezTo>
                      <a:pt x="49" y="72"/>
                      <a:pt x="53" y="79"/>
                      <a:pt x="59" y="84"/>
                    </a:cubicBezTo>
                    <a:cubicBezTo>
                      <a:pt x="0" y="211"/>
                      <a:pt x="0" y="211"/>
                      <a:pt x="0" y="211"/>
                    </a:cubicBezTo>
                    <a:cubicBezTo>
                      <a:pt x="0" y="212"/>
                      <a:pt x="0" y="213"/>
                      <a:pt x="2" y="214"/>
                    </a:cubicBezTo>
                    <a:cubicBezTo>
                      <a:pt x="4" y="215"/>
                      <a:pt x="4" y="215"/>
                      <a:pt x="4" y="215"/>
                    </a:cubicBezTo>
                    <a:cubicBezTo>
                      <a:pt x="0" y="224"/>
                      <a:pt x="0" y="224"/>
                      <a:pt x="0" y="224"/>
                    </a:cubicBezTo>
                    <a:cubicBezTo>
                      <a:pt x="5" y="216"/>
                      <a:pt x="5" y="216"/>
                      <a:pt x="5" y="216"/>
                    </a:cubicBezTo>
                    <a:cubicBezTo>
                      <a:pt x="8" y="217"/>
                      <a:pt x="8" y="217"/>
                      <a:pt x="8" y="217"/>
                    </a:cubicBezTo>
                    <a:cubicBezTo>
                      <a:pt x="9" y="217"/>
                      <a:pt x="10" y="217"/>
                      <a:pt x="11" y="216"/>
                    </a:cubicBezTo>
                    <a:cubicBezTo>
                      <a:pt x="47" y="136"/>
                      <a:pt x="47" y="136"/>
                      <a:pt x="47" y="136"/>
                    </a:cubicBezTo>
                    <a:cubicBezTo>
                      <a:pt x="56" y="142"/>
                      <a:pt x="66" y="145"/>
                      <a:pt x="77" y="145"/>
                    </a:cubicBezTo>
                    <a:cubicBezTo>
                      <a:pt x="88" y="145"/>
                      <a:pt x="98" y="142"/>
                      <a:pt x="107" y="136"/>
                    </a:cubicBezTo>
                    <a:cubicBezTo>
                      <a:pt x="143" y="216"/>
                      <a:pt x="143" y="216"/>
                      <a:pt x="143" y="216"/>
                    </a:cubicBezTo>
                    <a:cubicBezTo>
                      <a:pt x="144" y="217"/>
                      <a:pt x="145" y="217"/>
                      <a:pt x="146" y="217"/>
                    </a:cubicBezTo>
                    <a:cubicBezTo>
                      <a:pt x="149" y="216"/>
                      <a:pt x="149" y="216"/>
                      <a:pt x="149" y="216"/>
                    </a:cubicBezTo>
                    <a:cubicBezTo>
                      <a:pt x="154" y="224"/>
                      <a:pt x="154" y="224"/>
                      <a:pt x="154" y="224"/>
                    </a:cubicBezTo>
                    <a:lnTo>
                      <a:pt x="150" y="215"/>
                    </a:lnTo>
                    <a:close/>
                    <a:moveTo>
                      <a:pt x="77" y="46"/>
                    </a:moveTo>
                    <a:cubicBezTo>
                      <a:pt x="86" y="46"/>
                      <a:pt x="94" y="54"/>
                      <a:pt x="94" y="63"/>
                    </a:cubicBezTo>
                    <a:cubicBezTo>
                      <a:pt x="94" y="73"/>
                      <a:pt x="86" y="80"/>
                      <a:pt x="77" y="80"/>
                    </a:cubicBezTo>
                    <a:cubicBezTo>
                      <a:pt x="68" y="80"/>
                      <a:pt x="60" y="73"/>
                      <a:pt x="60" y="63"/>
                    </a:cubicBezTo>
                    <a:cubicBezTo>
                      <a:pt x="60" y="54"/>
                      <a:pt x="68" y="46"/>
                      <a:pt x="77" y="46"/>
                    </a:cubicBezTo>
                    <a:close/>
                    <a:moveTo>
                      <a:pt x="77" y="137"/>
                    </a:moveTo>
                    <a:cubicBezTo>
                      <a:pt x="67" y="137"/>
                      <a:pt x="58" y="134"/>
                      <a:pt x="51" y="129"/>
                    </a:cubicBezTo>
                    <a:cubicBezTo>
                      <a:pt x="69" y="90"/>
                      <a:pt x="69" y="90"/>
                      <a:pt x="69" y="90"/>
                    </a:cubicBezTo>
                    <a:cubicBezTo>
                      <a:pt x="71" y="90"/>
                      <a:pt x="74" y="91"/>
                      <a:pt x="77" y="91"/>
                    </a:cubicBezTo>
                    <a:cubicBezTo>
                      <a:pt x="80" y="91"/>
                      <a:pt x="83" y="90"/>
                      <a:pt x="85" y="90"/>
                    </a:cubicBezTo>
                    <a:cubicBezTo>
                      <a:pt x="103" y="129"/>
                      <a:pt x="103" y="129"/>
                      <a:pt x="103" y="129"/>
                    </a:cubicBezTo>
                    <a:cubicBezTo>
                      <a:pt x="96" y="134"/>
                      <a:pt x="87" y="137"/>
                      <a:pt x="77"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1" name="Freeform 133"/>
              <p:cNvSpPr>
                <a:spLocks noEditPoints="1"/>
              </p:cNvSpPr>
              <p:nvPr/>
            </p:nvSpPr>
            <p:spPr bwMode="auto">
              <a:xfrm>
                <a:off x="7561516" y="2614896"/>
                <a:ext cx="218681" cy="379158"/>
              </a:xfrm>
              <a:custGeom>
                <a:avLst/>
                <a:gdLst>
                  <a:gd name="T0" fmla="*/ 102 w 111"/>
                  <a:gd name="T1" fmla="*/ 64 h 193"/>
                  <a:gd name="T2" fmla="*/ 77 w 111"/>
                  <a:gd name="T3" fmla="*/ 8 h 193"/>
                  <a:gd name="T4" fmla="*/ 21 w 111"/>
                  <a:gd name="T5" fmla="*/ 33 h 193"/>
                  <a:gd name="T6" fmla="*/ 42 w 111"/>
                  <a:gd name="T7" fmla="*/ 87 h 193"/>
                  <a:gd name="T8" fmla="*/ 32 w 111"/>
                  <a:gd name="T9" fmla="*/ 115 h 193"/>
                  <a:gd name="T10" fmla="*/ 31 w 111"/>
                  <a:gd name="T11" fmla="*/ 115 h 193"/>
                  <a:gd name="T12" fmla="*/ 26 w 111"/>
                  <a:gd name="T13" fmla="*/ 117 h 193"/>
                  <a:gd name="T14" fmla="*/ 1 w 111"/>
                  <a:gd name="T15" fmla="*/ 183 h 193"/>
                  <a:gd name="T16" fmla="*/ 3 w 111"/>
                  <a:gd name="T17" fmla="*/ 188 h 193"/>
                  <a:gd name="T18" fmla="*/ 13 w 111"/>
                  <a:gd name="T19" fmla="*/ 192 h 193"/>
                  <a:gd name="T20" fmla="*/ 18 w 111"/>
                  <a:gd name="T21" fmla="*/ 190 h 193"/>
                  <a:gd name="T22" fmla="*/ 43 w 111"/>
                  <a:gd name="T23" fmla="*/ 124 h 193"/>
                  <a:gd name="T24" fmla="*/ 41 w 111"/>
                  <a:gd name="T25" fmla="*/ 119 h 193"/>
                  <a:gd name="T26" fmla="*/ 40 w 111"/>
                  <a:gd name="T27" fmla="*/ 118 h 193"/>
                  <a:gd name="T28" fmla="*/ 50 w 111"/>
                  <a:gd name="T29" fmla="*/ 91 h 193"/>
                  <a:gd name="T30" fmla="*/ 102 w 111"/>
                  <a:gd name="T31" fmla="*/ 64 h 193"/>
                  <a:gd name="T32" fmla="*/ 30 w 111"/>
                  <a:gd name="T33" fmla="*/ 37 h 193"/>
                  <a:gd name="T34" fmla="*/ 74 w 111"/>
                  <a:gd name="T35" fmla="*/ 17 h 193"/>
                  <a:gd name="T36" fmla="*/ 93 w 111"/>
                  <a:gd name="T37" fmla="*/ 61 h 193"/>
                  <a:gd name="T38" fmla="*/ 50 w 111"/>
                  <a:gd name="T39" fmla="*/ 80 h 193"/>
                  <a:gd name="T40" fmla="*/ 30 w 111"/>
                  <a:gd name="T41" fmla="*/ 3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93">
                    <a:moveTo>
                      <a:pt x="102" y="64"/>
                    </a:moveTo>
                    <a:cubicBezTo>
                      <a:pt x="111" y="42"/>
                      <a:pt x="99" y="17"/>
                      <a:pt x="77" y="8"/>
                    </a:cubicBezTo>
                    <a:cubicBezTo>
                      <a:pt x="54" y="0"/>
                      <a:pt x="30" y="11"/>
                      <a:pt x="21" y="33"/>
                    </a:cubicBezTo>
                    <a:cubicBezTo>
                      <a:pt x="13" y="54"/>
                      <a:pt x="23" y="78"/>
                      <a:pt x="42" y="87"/>
                    </a:cubicBezTo>
                    <a:cubicBezTo>
                      <a:pt x="32" y="115"/>
                      <a:pt x="32" y="115"/>
                      <a:pt x="32" y="115"/>
                    </a:cubicBezTo>
                    <a:cubicBezTo>
                      <a:pt x="31" y="115"/>
                      <a:pt x="31" y="115"/>
                      <a:pt x="31" y="115"/>
                    </a:cubicBezTo>
                    <a:cubicBezTo>
                      <a:pt x="29" y="114"/>
                      <a:pt x="26" y="115"/>
                      <a:pt x="26" y="117"/>
                    </a:cubicBezTo>
                    <a:cubicBezTo>
                      <a:pt x="1" y="183"/>
                      <a:pt x="1" y="183"/>
                      <a:pt x="1" y="183"/>
                    </a:cubicBezTo>
                    <a:cubicBezTo>
                      <a:pt x="0" y="185"/>
                      <a:pt x="1" y="188"/>
                      <a:pt x="3" y="188"/>
                    </a:cubicBezTo>
                    <a:cubicBezTo>
                      <a:pt x="13" y="192"/>
                      <a:pt x="13" y="192"/>
                      <a:pt x="13" y="192"/>
                    </a:cubicBezTo>
                    <a:cubicBezTo>
                      <a:pt x="15" y="193"/>
                      <a:pt x="17" y="192"/>
                      <a:pt x="18" y="190"/>
                    </a:cubicBezTo>
                    <a:cubicBezTo>
                      <a:pt x="43" y="124"/>
                      <a:pt x="43" y="124"/>
                      <a:pt x="43" y="124"/>
                    </a:cubicBezTo>
                    <a:cubicBezTo>
                      <a:pt x="44" y="122"/>
                      <a:pt x="43" y="120"/>
                      <a:pt x="41" y="119"/>
                    </a:cubicBezTo>
                    <a:cubicBezTo>
                      <a:pt x="40" y="118"/>
                      <a:pt x="40" y="118"/>
                      <a:pt x="40" y="118"/>
                    </a:cubicBezTo>
                    <a:cubicBezTo>
                      <a:pt x="50" y="91"/>
                      <a:pt x="50" y="91"/>
                      <a:pt x="50" y="91"/>
                    </a:cubicBezTo>
                    <a:cubicBezTo>
                      <a:pt x="72" y="96"/>
                      <a:pt x="94" y="85"/>
                      <a:pt x="102" y="64"/>
                    </a:cubicBezTo>
                    <a:close/>
                    <a:moveTo>
                      <a:pt x="30" y="37"/>
                    </a:moveTo>
                    <a:cubicBezTo>
                      <a:pt x="36" y="19"/>
                      <a:pt x="56" y="10"/>
                      <a:pt x="74" y="17"/>
                    </a:cubicBezTo>
                    <a:cubicBezTo>
                      <a:pt x="91" y="24"/>
                      <a:pt x="100" y="43"/>
                      <a:pt x="93" y="61"/>
                    </a:cubicBezTo>
                    <a:cubicBezTo>
                      <a:pt x="87" y="78"/>
                      <a:pt x="67" y="87"/>
                      <a:pt x="50" y="80"/>
                    </a:cubicBezTo>
                    <a:cubicBezTo>
                      <a:pt x="32" y="74"/>
                      <a:pt x="23" y="54"/>
                      <a:pt x="30"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nvGrpSpPr>
              <p:cNvPr id="102" name="Group 101"/>
              <p:cNvGrpSpPr/>
              <p:nvPr/>
            </p:nvGrpSpPr>
            <p:grpSpPr>
              <a:xfrm>
                <a:off x="6329253" y="5728815"/>
                <a:ext cx="560422" cy="467296"/>
                <a:chOff x="6329253" y="5728815"/>
                <a:chExt cx="560422" cy="467296"/>
              </a:xfrm>
            </p:grpSpPr>
            <p:sp>
              <p:nvSpPr>
                <p:cNvPr id="103" name="Freeform 134"/>
                <p:cNvSpPr/>
                <p:nvPr/>
              </p:nvSpPr>
              <p:spPr bwMode="auto">
                <a:xfrm>
                  <a:off x="6329253" y="5728815"/>
                  <a:ext cx="560422" cy="442351"/>
                </a:xfrm>
                <a:custGeom>
                  <a:avLst/>
                  <a:gdLst>
                    <a:gd name="T0" fmla="*/ 0 w 674"/>
                    <a:gd name="T1" fmla="*/ 331 h 532"/>
                    <a:gd name="T2" fmla="*/ 674 w 674"/>
                    <a:gd name="T3" fmla="*/ 0 h 532"/>
                    <a:gd name="T4" fmla="*/ 326 w 674"/>
                    <a:gd name="T5" fmla="*/ 532 h 532"/>
                    <a:gd name="T6" fmla="*/ 234 w 674"/>
                    <a:gd name="T7" fmla="*/ 354 h 532"/>
                    <a:gd name="T8" fmla="*/ 629 w 674"/>
                    <a:gd name="T9" fmla="*/ 35 h 532"/>
                    <a:gd name="T10" fmla="*/ 215 w 674"/>
                    <a:gd name="T11" fmla="*/ 336 h 532"/>
                    <a:gd name="T12" fmla="*/ 0 w 674"/>
                    <a:gd name="T13" fmla="*/ 331 h 532"/>
                  </a:gdLst>
                  <a:ahLst/>
                  <a:cxnLst>
                    <a:cxn ang="0">
                      <a:pos x="T0" y="T1"/>
                    </a:cxn>
                    <a:cxn ang="0">
                      <a:pos x="T2" y="T3"/>
                    </a:cxn>
                    <a:cxn ang="0">
                      <a:pos x="T4" y="T5"/>
                    </a:cxn>
                    <a:cxn ang="0">
                      <a:pos x="T6" y="T7"/>
                    </a:cxn>
                    <a:cxn ang="0">
                      <a:pos x="T8" y="T9"/>
                    </a:cxn>
                    <a:cxn ang="0">
                      <a:pos x="T10" y="T11"/>
                    </a:cxn>
                    <a:cxn ang="0">
                      <a:pos x="T12" y="T13"/>
                    </a:cxn>
                  </a:cxnLst>
                  <a:rect l="0" t="0" r="r" b="b"/>
                  <a:pathLst>
                    <a:path w="674" h="532">
                      <a:moveTo>
                        <a:pt x="0" y="331"/>
                      </a:moveTo>
                      <a:lnTo>
                        <a:pt x="674" y="0"/>
                      </a:lnTo>
                      <a:lnTo>
                        <a:pt x="326" y="532"/>
                      </a:lnTo>
                      <a:lnTo>
                        <a:pt x="234" y="354"/>
                      </a:lnTo>
                      <a:lnTo>
                        <a:pt x="629" y="35"/>
                      </a:lnTo>
                      <a:lnTo>
                        <a:pt x="215" y="336"/>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4" name="Freeform 135"/>
                <p:cNvSpPr/>
                <p:nvPr/>
              </p:nvSpPr>
              <p:spPr bwMode="auto">
                <a:xfrm>
                  <a:off x="6499707" y="6038960"/>
                  <a:ext cx="57373" cy="157151"/>
                </a:xfrm>
                <a:custGeom>
                  <a:avLst/>
                  <a:gdLst>
                    <a:gd name="T0" fmla="*/ 0 w 29"/>
                    <a:gd name="T1" fmla="*/ 2 h 80"/>
                    <a:gd name="T2" fmla="*/ 18 w 29"/>
                    <a:gd name="T3" fmla="*/ 76 h 80"/>
                    <a:gd name="T4" fmla="*/ 29 w 29"/>
                    <a:gd name="T5" fmla="*/ 34 h 80"/>
                    <a:gd name="T6" fmla="*/ 10 w 29"/>
                    <a:gd name="T7" fmla="*/ 0 h 80"/>
                    <a:gd name="T8" fmla="*/ 0 w 29"/>
                    <a:gd name="T9" fmla="*/ 2 h 80"/>
                  </a:gdLst>
                  <a:ahLst/>
                  <a:cxnLst>
                    <a:cxn ang="0">
                      <a:pos x="T0" y="T1"/>
                    </a:cxn>
                    <a:cxn ang="0">
                      <a:pos x="T2" y="T3"/>
                    </a:cxn>
                    <a:cxn ang="0">
                      <a:pos x="T4" y="T5"/>
                    </a:cxn>
                    <a:cxn ang="0">
                      <a:pos x="T6" y="T7"/>
                    </a:cxn>
                    <a:cxn ang="0">
                      <a:pos x="T8" y="T9"/>
                    </a:cxn>
                  </a:cxnLst>
                  <a:rect l="0" t="0" r="r" b="b"/>
                  <a:pathLst>
                    <a:path w="29" h="80">
                      <a:moveTo>
                        <a:pt x="0" y="2"/>
                      </a:moveTo>
                      <a:cubicBezTo>
                        <a:pt x="0" y="2"/>
                        <a:pt x="18" y="80"/>
                        <a:pt x="18" y="76"/>
                      </a:cubicBezTo>
                      <a:cubicBezTo>
                        <a:pt x="18" y="71"/>
                        <a:pt x="29" y="34"/>
                        <a:pt x="29" y="34"/>
                      </a:cubicBezTo>
                      <a:cubicBezTo>
                        <a:pt x="10" y="0"/>
                        <a:pt x="10" y="0"/>
                        <a:pt x="10" y="0"/>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grpSp>
        <p:sp>
          <p:nvSpPr>
            <p:cNvPr id="9" name="Rectangle 8"/>
            <p:cNvSpPr/>
            <p:nvPr/>
          </p:nvSpPr>
          <p:spPr>
            <a:xfrm>
              <a:off x="1512677" y="1791751"/>
              <a:ext cx="1074340" cy="1310791"/>
            </a:xfrm>
            <a:prstGeom prst="rect">
              <a:avLst/>
            </a:prstGeom>
          </p:spPr>
          <p:txBody>
            <a:bodyPr wrap="none">
              <a:spAutoFit/>
            </a:bodyPr>
            <a:lstStyle/>
            <a:p>
              <a:pPr eaLnBrk="1" fontAlgn="auto" hangingPunct="1">
                <a:spcBef>
                  <a:spcPts val="0"/>
                </a:spcBef>
                <a:spcAft>
                  <a:spcPts val="0"/>
                </a:spcAft>
              </a:pPr>
              <a:r>
                <a:rPr lang="id-ID" sz="4410" dirty="0">
                  <a:solidFill>
                    <a:srgbClr val="FFFFFF"/>
                  </a:solidFill>
                  <a:latin typeface="+mn-lt"/>
                  <a:ea typeface="+mn-ea"/>
                  <a:cs typeface="+mn-ea"/>
                  <a:sym typeface="+mn-lt"/>
                </a:rPr>
                <a:t>w</a:t>
              </a:r>
              <a:endParaRPr lang="en-US" sz="4410" dirty="0">
                <a:solidFill>
                  <a:srgbClr val="FFFFFF"/>
                </a:solidFill>
                <a:latin typeface="+mn-lt"/>
                <a:ea typeface="+mn-ea"/>
                <a:cs typeface="+mn-ea"/>
                <a:sym typeface="+mn-lt"/>
              </a:endParaRPr>
            </a:p>
          </p:txBody>
        </p:sp>
        <p:sp>
          <p:nvSpPr>
            <p:cNvPr id="10" name="Rectangle 9"/>
            <p:cNvSpPr/>
            <p:nvPr/>
          </p:nvSpPr>
          <p:spPr>
            <a:xfrm>
              <a:off x="2896053" y="5491867"/>
              <a:ext cx="739118" cy="1080010"/>
            </a:xfrm>
            <a:prstGeom prst="rect">
              <a:avLst/>
            </a:prstGeom>
          </p:spPr>
          <p:txBody>
            <a:bodyPr wrap="none">
              <a:spAutoFit/>
            </a:bodyPr>
            <a:lstStyle/>
            <a:p>
              <a:pPr eaLnBrk="1" fontAlgn="auto" hangingPunct="1">
                <a:spcBef>
                  <a:spcPts val="0"/>
                </a:spcBef>
                <a:spcAft>
                  <a:spcPts val="0"/>
                </a:spcAft>
              </a:pPr>
              <a:r>
                <a:rPr lang="id-ID" sz="3530">
                  <a:solidFill>
                    <a:srgbClr val="FFFFFF"/>
                  </a:solidFill>
                  <a:latin typeface="+mn-lt"/>
                  <a:ea typeface="+mn-ea"/>
                  <a:cs typeface="+mn-ea"/>
                  <a:sym typeface="+mn-lt"/>
                </a:rPr>
                <a:t>a</a:t>
              </a:r>
              <a:endParaRPr lang="en-US" sz="3530">
                <a:solidFill>
                  <a:srgbClr val="FFFFFF"/>
                </a:solidFill>
                <a:latin typeface="+mn-lt"/>
                <a:ea typeface="+mn-ea"/>
                <a:cs typeface="+mn-ea"/>
                <a:sym typeface="+mn-lt"/>
              </a:endParaRPr>
            </a:p>
          </p:txBody>
        </p:sp>
      </p:grpSp>
      <p:sp>
        <p:nvSpPr>
          <p:cNvPr id="127" name="Rectangle 126"/>
          <p:cNvSpPr/>
          <p:nvPr/>
        </p:nvSpPr>
        <p:spPr>
          <a:xfrm>
            <a:off x="3852545" y="1233170"/>
            <a:ext cx="4363720" cy="3415030"/>
          </a:xfrm>
          <a:prstGeom prst="rect">
            <a:avLst/>
          </a:prstGeom>
        </p:spPr>
        <p:txBody>
          <a:bodyPr wrap="square">
            <a:spAutoFit/>
          </a:bodyPr>
          <a:lstStyle/>
          <a:p>
            <a:pPr eaLnBrk="1" fontAlgn="auto" hangingPunct="1">
              <a:lnSpc>
                <a:spcPct val="150000"/>
              </a:lnSpc>
              <a:spcBef>
                <a:spcPts val="0"/>
              </a:spcBef>
              <a:spcAft>
                <a:spcPts val="0"/>
              </a:spcAft>
            </a:pPr>
            <a:r>
              <a:rPr lang="en-US" altLang="zh-CN" sz="1400" dirty="0">
                <a:solidFill>
                  <a:schemeClr val="bg1">
                    <a:lumMod val="85000"/>
                  </a:schemeClr>
                </a:solidFill>
                <a:latin typeface="楷体" panose="02010609060101010101" charset="-122"/>
                <a:ea typeface="楷体" panose="02010609060101010101" charset="-122"/>
                <a:cs typeface="楷体" panose="02010609060101010101" charset="-122"/>
                <a:sym typeface="+mn-lt"/>
              </a:rPr>
              <a:t>    </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Apache Spark</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是一个开源的大数据处理框架，由加州大学伯克利分校的</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AMPLab</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开发，并于</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2010</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年加入</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Apache</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软件基金会。它专为大规模数据处理而设计，通过内存计算和优化的执行引擎，</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Spark</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能够显著提升数据处理速度，支持复杂的数据分析任务，包括</a:t>
            </a:r>
            <a:r>
              <a:rPr lang="en-US" altLang="zh-CN"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ETL</a:t>
            </a:r>
            <a:r>
              <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rPr>
              <a:t>、机器学习、图形计算和实时处理，使其成为处理大规模数据集的首选工具。</a:t>
            </a:r>
            <a:endPar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a:p>
            <a:pPr eaLnBrk="1" fontAlgn="auto" hangingPunct="1">
              <a:lnSpc>
                <a:spcPct val="150000"/>
              </a:lnSpc>
              <a:spcBef>
                <a:spcPts val="0"/>
              </a:spcBef>
              <a:spcAft>
                <a:spcPts val="0"/>
              </a:spcAft>
            </a:pPr>
            <a:endParaRPr lang="zh-CN" altLang="en-US" sz="16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sp>
        <p:nvSpPr>
          <p:cNvPr id="133" name="矩形 132"/>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128" name="平行四边形 127"/>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平行四边形 128"/>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平行四边形 12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平行四边形 13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TextBox 10"/>
          <p:cNvSpPr txBox="1"/>
          <p:nvPr/>
        </p:nvSpPr>
        <p:spPr>
          <a:xfrm>
            <a:off x="324214" y="71952"/>
            <a:ext cx="944880" cy="275590"/>
          </a:xfrm>
          <a:prstGeom prst="rect">
            <a:avLst/>
          </a:prstGeom>
          <a:noFill/>
        </p:spPr>
        <p:txBody>
          <a:bodyPr wrap="none" rtlCol="0">
            <a:spAutoFit/>
          </a:bodyPr>
          <a:lstStyle/>
          <a:p>
            <a:r>
              <a:rPr lang="zh-CN" altLang="en-US" sz="1200" b="1" spc="300" dirty="0">
                <a:solidFill>
                  <a:srgbClr val="0070C0"/>
                </a:solidFill>
                <a:latin typeface="+mn-lt"/>
                <a:ea typeface="+mn-ea"/>
                <a:cs typeface="+mn-ea"/>
                <a:sym typeface="+mn-lt"/>
              </a:rPr>
              <a:t>处理</a:t>
            </a:r>
            <a:r>
              <a:rPr lang="zh-CN" altLang="en-US" sz="1200" b="1" spc="300" dirty="0">
                <a:solidFill>
                  <a:srgbClr val="0070C0"/>
                </a:solidFill>
                <a:latin typeface="+mn-lt"/>
                <a:ea typeface="+mn-ea"/>
                <a:cs typeface="+mn-ea"/>
                <a:sym typeface="+mn-lt"/>
              </a:rPr>
              <a:t>方式</a:t>
            </a:r>
            <a:endParaRPr lang="zh-CN" altLang="en-US" sz="1200" b="1" spc="300" dirty="0">
              <a:solidFill>
                <a:srgbClr val="0070C0"/>
              </a:solidFill>
              <a:latin typeface="+mn-lt"/>
              <a:ea typeface="+mn-ea"/>
              <a:cs typeface="+mn-ea"/>
              <a:sym typeface="+mn-lt"/>
            </a:endParaRPr>
          </a:p>
        </p:txBody>
      </p:sp>
      <p:grpSp>
        <p:nvGrpSpPr>
          <p:cNvPr id="139" name="Group 7"/>
          <p:cNvGrpSpPr/>
          <p:nvPr/>
        </p:nvGrpSpPr>
        <p:grpSpPr bwMode="auto">
          <a:xfrm>
            <a:off x="180202" y="181952"/>
            <a:ext cx="216018" cy="113981"/>
            <a:chOff x="0" y="0"/>
            <a:chExt cx="1041399" cy="549275"/>
          </a:xfrm>
          <a:solidFill>
            <a:srgbClr val="133E73"/>
          </a:solidFill>
        </p:grpSpPr>
        <p:sp>
          <p:nvSpPr>
            <p:cNvPr id="14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4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4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pic>
        <p:nvPicPr>
          <p:cNvPr id="2" name="图片 1"/>
          <p:cNvPicPr>
            <a:picLocks noChangeAspect="1"/>
          </p:cNvPicPr>
          <p:nvPr/>
        </p:nvPicPr>
        <p:blipFill>
          <a:blip r:embed="rId1"/>
          <a:stretch>
            <a:fillRect/>
          </a:stretch>
        </p:blipFill>
        <p:spPr>
          <a:xfrm>
            <a:off x="7308850" y="71755"/>
            <a:ext cx="1622425" cy="807085"/>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1692384" y="2951680"/>
            <a:ext cx="2938780" cy="521970"/>
          </a:xfrm>
          <a:prstGeom prst="rect">
            <a:avLst/>
          </a:prstGeom>
          <a:noFill/>
        </p:spPr>
        <p:txBody>
          <a:bodyPr wrap="none" rtlCol="0">
            <a:spAutoFit/>
          </a:bodyPr>
          <a:lstStyle/>
          <a:p>
            <a:r>
              <a:rPr lang="zh-CN" altLang="en-US" sz="2800" spc="300" dirty="0">
                <a:solidFill>
                  <a:srgbClr val="00A4E3"/>
                </a:solidFill>
                <a:latin typeface="+mn-lt"/>
                <a:ea typeface="+mn-ea"/>
                <a:cs typeface="+mn-ea"/>
                <a:sym typeface="+mn-lt"/>
              </a:rPr>
              <a:t>可视化界面</a:t>
            </a:r>
            <a:r>
              <a:rPr lang="zh-CN" altLang="en-US" sz="2800" spc="300" dirty="0">
                <a:solidFill>
                  <a:srgbClr val="00A4E3"/>
                </a:solidFill>
                <a:latin typeface="+mn-lt"/>
                <a:ea typeface="+mn-ea"/>
                <a:cs typeface="+mn-ea"/>
                <a:sym typeface="+mn-lt"/>
              </a:rPr>
              <a:t>设计</a:t>
            </a:r>
            <a:endParaRPr lang="zh-CN" altLang="en-US" sz="2800" spc="300" dirty="0">
              <a:solidFill>
                <a:srgbClr val="00A4E3"/>
              </a:solidFill>
              <a:latin typeface="+mn-lt"/>
              <a:ea typeface="+mn-ea"/>
              <a:cs typeface="+mn-ea"/>
              <a:sym typeface="+mn-lt"/>
            </a:endParaRPr>
          </a:p>
        </p:txBody>
      </p:sp>
      <p:sp>
        <p:nvSpPr>
          <p:cNvPr id="8" name="TextBox 21"/>
          <p:cNvSpPr txBox="1"/>
          <p:nvPr/>
        </p:nvSpPr>
        <p:spPr>
          <a:xfrm>
            <a:off x="1506390" y="1306180"/>
            <a:ext cx="1749197" cy="1862048"/>
          </a:xfrm>
          <a:prstGeom prst="rect">
            <a:avLst/>
          </a:prstGeom>
          <a:noFill/>
        </p:spPr>
        <p:txBody>
          <a:bodyPr wrap="none" rtlCol="0">
            <a:spAutoFit/>
          </a:bodyPr>
          <a:lstStyle>
            <a:defPPr>
              <a:defRPr lang="zh-CN"/>
            </a:defPPr>
            <a:lvl1pPr algn="ctr">
              <a:defRPr sz="11500" spc="300">
                <a:solidFill>
                  <a:schemeClr val="bg1"/>
                </a:solidFill>
                <a:latin typeface="Agency FB" panose="020B0503020202020204" pitchFamily="34" charset="0"/>
                <a:ea typeface="+mn-ea"/>
                <a:cs typeface="+mn-ea"/>
              </a:defRPr>
            </a:lvl1pPr>
          </a:lstStyle>
          <a:p>
            <a:r>
              <a:rPr lang="en-US" altLang="zh-CN" dirty="0">
                <a:sym typeface="+mn-lt"/>
              </a:rPr>
              <a:t>04.</a:t>
            </a:r>
            <a:endParaRPr lang="zh-CN" altLang="en-US" dirty="0">
              <a:sym typeface="+mn-lt"/>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r="50177"/>
          <a:stretch>
            <a:fillRect/>
          </a:stretch>
        </p:blipFill>
        <p:spPr>
          <a:xfrm rot="19570315" flipH="1">
            <a:off x="4358387" y="-578903"/>
            <a:ext cx="4711876" cy="5319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978">
        <p14:warp dir="in"/>
      </p:transition>
    </mc:Choice>
    <mc:Fallback>
      <p:transition spd="slow" advClick="0" advTm="59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2"/>
          <p:cNvSpPr>
            <a:spLocks noEditPoints="1"/>
          </p:cNvSpPr>
          <p:nvPr>
            <p:custDataLst>
              <p:tags r:id="rId1"/>
            </p:custDataLst>
          </p:nvPr>
        </p:nvSpPr>
        <p:spPr bwMode="auto">
          <a:xfrm>
            <a:off x="5001097" y="432054"/>
            <a:ext cx="431332" cy="43064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5" name="Freeform 20"/>
          <p:cNvSpPr/>
          <p:nvPr>
            <p:custDataLst>
              <p:tags r:id="rId2"/>
            </p:custDataLst>
          </p:nvPr>
        </p:nvSpPr>
        <p:spPr bwMode="auto">
          <a:xfrm>
            <a:off x="4931204" y="3427148"/>
            <a:ext cx="447737" cy="36482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6" name="Freeform 21"/>
          <p:cNvSpPr/>
          <p:nvPr>
            <p:custDataLst>
              <p:tags r:id="rId3"/>
            </p:custDataLst>
          </p:nvPr>
        </p:nvSpPr>
        <p:spPr bwMode="auto">
          <a:xfrm>
            <a:off x="5003723" y="1919591"/>
            <a:ext cx="482548" cy="480271"/>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58" name="矩形 57"/>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64" name="平行四边形 6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平行四边形 6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平行四边形 6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平行四边形 6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TextBox 10"/>
          <p:cNvSpPr txBox="1"/>
          <p:nvPr/>
        </p:nvSpPr>
        <p:spPr>
          <a:xfrm>
            <a:off x="324849" y="101797"/>
            <a:ext cx="1135380" cy="275590"/>
          </a:xfrm>
          <a:prstGeom prst="rect">
            <a:avLst/>
          </a:prstGeom>
          <a:noFill/>
        </p:spPr>
        <p:txBody>
          <a:bodyPr wrap="none" rtlCol="0">
            <a:spAutoFit/>
          </a:bodyPr>
          <a:lstStyle/>
          <a:p>
            <a:pPr algn="l"/>
            <a:r>
              <a:rPr lang="zh-CN" altLang="en-US" sz="1200" b="1" spc="300" dirty="0">
                <a:solidFill>
                  <a:srgbClr val="0070C0"/>
                </a:solidFill>
                <a:latin typeface="+mn-lt"/>
                <a:ea typeface="+mn-ea"/>
                <a:cs typeface="+mn-ea"/>
                <a:sym typeface="+mn-lt"/>
              </a:rPr>
              <a:t>仓库关系图</a:t>
            </a:r>
            <a:endParaRPr lang="zh-CN" altLang="en-US" sz="1200" b="1" spc="300" dirty="0">
              <a:solidFill>
                <a:srgbClr val="0070C0"/>
              </a:solidFill>
              <a:latin typeface="+mn-lt"/>
              <a:ea typeface="+mn-ea"/>
              <a:cs typeface="+mn-ea"/>
              <a:sym typeface="+mn-lt"/>
            </a:endParaRPr>
          </a:p>
        </p:txBody>
      </p:sp>
      <p:grpSp>
        <p:nvGrpSpPr>
          <p:cNvPr id="69" name="Group 7"/>
          <p:cNvGrpSpPr/>
          <p:nvPr/>
        </p:nvGrpSpPr>
        <p:grpSpPr bwMode="auto">
          <a:xfrm>
            <a:off x="180202" y="181952"/>
            <a:ext cx="216018" cy="113981"/>
            <a:chOff x="0" y="0"/>
            <a:chExt cx="1041399" cy="549275"/>
          </a:xfrm>
          <a:solidFill>
            <a:srgbClr val="133E73"/>
          </a:solidFill>
        </p:grpSpPr>
        <p:sp>
          <p:nvSpPr>
            <p:cNvPr id="7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grpSp>
        <p:nvGrpSpPr>
          <p:cNvPr id="128" name="Group 127"/>
          <p:cNvGrpSpPr/>
          <p:nvPr>
            <p:custDataLst>
              <p:tags r:id="rId4"/>
            </p:custDataLst>
          </p:nvPr>
        </p:nvGrpSpPr>
        <p:grpSpPr>
          <a:xfrm>
            <a:off x="5724231" y="431800"/>
            <a:ext cx="2152649" cy="1381760"/>
            <a:chOff x="9254339" y="2273596"/>
            <a:chExt cx="1740922" cy="1880536"/>
          </a:xfrm>
        </p:grpSpPr>
        <p:sp>
          <p:nvSpPr>
            <p:cNvPr id="129" name="Text Placeholder 32"/>
            <p:cNvSpPr txBox="1"/>
            <p:nvPr>
              <p:custDataLst>
                <p:tags r:id="rId5"/>
              </p:custDataLst>
            </p:nvPr>
          </p:nvSpPr>
          <p:spPr>
            <a:xfrm>
              <a:off x="9268718" y="2553602"/>
              <a:ext cx="1726543" cy="160053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50000"/>
                </a:lnSpc>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仓库关系图以网络图的形式展示，节点代表仓库</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issue</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pull</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user，边代表</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他们</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之间的关系。</a:t>
              </a:r>
              <a:endParaRPr kumimoji="1" lang="en-US" altLang="zh-CN" sz="1200" dirty="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30" name="Text Placeholder 33"/>
            <p:cNvSpPr txBox="1"/>
            <p:nvPr>
              <p:custDataLst>
                <p:tags r:id="rId6"/>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 </a:t>
              </a:r>
              <a:r>
                <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图表展示</a:t>
              </a:r>
              <a:endPar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grpSp>
      <p:grpSp>
        <p:nvGrpSpPr>
          <p:cNvPr id="2" name="Group 127"/>
          <p:cNvGrpSpPr/>
          <p:nvPr>
            <p:custDataLst>
              <p:tags r:id="rId7"/>
            </p:custDataLst>
          </p:nvPr>
        </p:nvGrpSpPr>
        <p:grpSpPr>
          <a:xfrm>
            <a:off x="5776519" y="1919567"/>
            <a:ext cx="2185111" cy="617258"/>
            <a:chOff x="9254339" y="2273596"/>
            <a:chExt cx="1740647" cy="840019"/>
          </a:xfrm>
        </p:grpSpPr>
        <p:sp>
          <p:nvSpPr>
            <p:cNvPr id="3" name="Text Placeholder 32"/>
            <p:cNvSpPr txBox="1"/>
            <p:nvPr>
              <p:custDataLst>
                <p:tags r:id="rId8"/>
              </p:custDataLst>
            </p:nvPr>
          </p:nvSpPr>
          <p:spPr>
            <a:xfrm>
              <a:off x="9268625" y="2553774"/>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用户可以通过节点查看仓库的详细信息，如仓库的openrank值、Issue数量等，帮助用户更好地理解仓库间的联系。</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4" name="Text Placeholder 33"/>
            <p:cNvSpPr txBox="1"/>
            <p:nvPr>
              <p:custDataLst>
                <p:tags r:id="rId9"/>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lnSpc>
                  <a:spcPct val="130000"/>
                </a:lnSpc>
                <a:spcAft>
                  <a:spcPts val="0"/>
                </a:spcAft>
                <a:buClrTx/>
                <a:buSzTx/>
                <a:buNone/>
              </a:pPr>
              <a:r>
                <a:rPr lang="en-US" altLang="zh-CN" sz="1400" b="1" dirty="0">
                  <a:solidFill>
                    <a:schemeClr val="bg1">
                      <a:lumMod val="85000"/>
                    </a:schemeClr>
                  </a:solidFill>
                  <a:latin typeface="楷体" panose="02010609060101010101" charset="-122"/>
                  <a:ea typeface="楷体" panose="02010609060101010101" charset="-122"/>
                  <a:cs typeface="+mn-ea"/>
                  <a:sym typeface="+mn-lt"/>
                </a:rPr>
                <a:t>交互功能</a:t>
              </a:r>
              <a:endParaRPr lang="en-US" altLang="zh-CN" sz="1400" b="1" dirty="0">
                <a:solidFill>
                  <a:schemeClr val="bg1">
                    <a:lumMod val="85000"/>
                  </a:schemeClr>
                </a:solidFill>
                <a:latin typeface="楷体" panose="02010609060101010101" charset="-122"/>
                <a:ea typeface="楷体" panose="02010609060101010101" charset="-122"/>
                <a:cs typeface="+mn-ea"/>
                <a:sym typeface="+mn-lt"/>
              </a:endParaRPr>
            </a:p>
          </p:txBody>
        </p:sp>
      </p:grpSp>
      <p:grpSp>
        <p:nvGrpSpPr>
          <p:cNvPr id="15" name="Group 127"/>
          <p:cNvGrpSpPr/>
          <p:nvPr>
            <p:custDataLst>
              <p:tags r:id="rId10"/>
            </p:custDataLst>
          </p:nvPr>
        </p:nvGrpSpPr>
        <p:grpSpPr>
          <a:xfrm>
            <a:off x="5725399" y="3384512"/>
            <a:ext cx="2200671" cy="678218"/>
            <a:chOff x="9254339" y="2190636"/>
            <a:chExt cx="1740647" cy="922979"/>
          </a:xfrm>
        </p:grpSpPr>
        <p:sp>
          <p:nvSpPr>
            <p:cNvPr id="16" name="Text Placeholder 32"/>
            <p:cNvSpPr txBox="1"/>
            <p:nvPr>
              <p:custDataLst>
                <p:tags r:id="rId11"/>
              </p:custDataLst>
            </p:nvPr>
          </p:nvSpPr>
          <p:spPr>
            <a:xfrm>
              <a:off x="9268625" y="2553774"/>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仓库关系图整合了多个数据源，确保数据的全面性和准确性。</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7" name="Text Placeholder 33"/>
            <p:cNvSpPr txBox="1"/>
            <p:nvPr>
              <p:custDataLst>
                <p:tags r:id="rId12"/>
              </p:custDataLst>
            </p:nvPr>
          </p:nvSpPr>
          <p:spPr>
            <a:xfrm>
              <a:off x="9254339" y="219063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000" b="1" dirty="0">
                  <a:solidFill>
                    <a:schemeClr val="bg1">
                      <a:lumMod val="85000"/>
                    </a:schemeClr>
                  </a:solidFill>
                  <a:latin typeface="+mn-lt"/>
                  <a:cs typeface="+mn-ea"/>
                  <a:sym typeface="+mn-lt"/>
                </a:rPr>
                <a:t> </a:t>
              </a:r>
              <a:r>
                <a:rPr lang="zh-CN" altLang="en-US" sz="1400" b="1" dirty="0">
                  <a:solidFill>
                    <a:schemeClr val="bg1">
                      <a:lumMod val="85000"/>
                    </a:schemeClr>
                  </a:solidFill>
                  <a:latin typeface="楷体" panose="02010609060101010101" charset="-122"/>
                  <a:ea typeface="楷体" panose="02010609060101010101" charset="-122"/>
                  <a:cs typeface="+mn-ea"/>
                  <a:sym typeface="+mn-lt"/>
                </a:rPr>
                <a:t>数据整合</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pic>
        <p:nvPicPr>
          <p:cNvPr id="6" name="图片 5"/>
          <p:cNvPicPr>
            <a:picLocks noChangeAspect="1"/>
          </p:cNvPicPr>
          <p:nvPr/>
        </p:nvPicPr>
        <p:blipFill>
          <a:blip r:embed="rId13"/>
          <a:stretch>
            <a:fillRect/>
          </a:stretch>
        </p:blipFill>
        <p:spPr>
          <a:xfrm>
            <a:off x="321310" y="863600"/>
            <a:ext cx="4217035" cy="3461385"/>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500" fill="hold"/>
                                        <p:tgtEl>
                                          <p:spTgt spid="128"/>
                                        </p:tgtEl>
                                        <p:attrNameLst>
                                          <p:attrName>ppt_x</p:attrName>
                                        </p:attrNameLst>
                                      </p:cBhvr>
                                      <p:tavLst>
                                        <p:tav tm="0">
                                          <p:val>
                                            <p:strVal val="#ppt_x"/>
                                          </p:val>
                                        </p:tav>
                                        <p:tav tm="100000">
                                          <p:val>
                                            <p:strVal val="#ppt_x"/>
                                          </p:val>
                                        </p:tav>
                                      </p:tavLst>
                                    </p:anim>
                                    <p:anim calcmode="lin" valueType="num">
                                      <p:cBhvr additive="base">
                                        <p:cTn id="24" dur="500" fill="hold"/>
                                        <p:tgtEl>
                                          <p:spTgt spid="12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35" grpId="0" bldLvl="0" animBg="1"/>
      <p:bldP spid="3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2"/>
          <p:cNvSpPr>
            <a:spLocks noEditPoints="1"/>
          </p:cNvSpPr>
          <p:nvPr>
            <p:custDataLst>
              <p:tags r:id="rId1"/>
            </p:custDataLst>
          </p:nvPr>
        </p:nvSpPr>
        <p:spPr bwMode="auto">
          <a:xfrm>
            <a:off x="4907752" y="432054"/>
            <a:ext cx="431332" cy="43064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5" name="Freeform 20"/>
          <p:cNvSpPr/>
          <p:nvPr>
            <p:custDataLst>
              <p:tags r:id="rId2"/>
            </p:custDataLst>
          </p:nvPr>
        </p:nvSpPr>
        <p:spPr bwMode="auto">
          <a:xfrm>
            <a:off x="4837859" y="3427148"/>
            <a:ext cx="447737" cy="36482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6" name="Freeform 21"/>
          <p:cNvSpPr/>
          <p:nvPr>
            <p:custDataLst>
              <p:tags r:id="rId3"/>
            </p:custDataLst>
          </p:nvPr>
        </p:nvSpPr>
        <p:spPr bwMode="auto">
          <a:xfrm>
            <a:off x="4910378" y="1919591"/>
            <a:ext cx="482548" cy="480271"/>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58" name="矩形 57"/>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64" name="平行四边形 6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平行四边形 6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平行四边形 6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平行四边形 6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TextBox 10"/>
          <p:cNvSpPr txBox="1"/>
          <p:nvPr/>
        </p:nvSpPr>
        <p:spPr>
          <a:xfrm>
            <a:off x="324849" y="101797"/>
            <a:ext cx="1715135" cy="275590"/>
          </a:xfrm>
          <a:prstGeom prst="rect">
            <a:avLst/>
          </a:prstGeom>
          <a:noFill/>
        </p:spPr>
        <p:txBody>
          <a:bodyPr wrap="none" rtlCol="0">
            <a:spAutoFit/>
          </a:bodyPr>
          <a:lstStyle/>
          <a:p>
            <a:pPr algn="l"/>
            <a:r>
              <a:rPr lang="en-US" altLang="zh-CN" sz="1200" b="1" spc="300" dirty="0">
                <a:solidFill>
                  <a:srgbClr val="0070C0"/>
                </a:solidFill>
                <a:latin typeface="+mn-lt"/>
                <a:ea typeface="+mn-ea"/>
                <a:cs typeface="+mn-ea"/>
                <a:sym typeface="+mn-lt"/>
              </a:rPr>
              <a:t>Issue</a:t>
            </a:r>
            <a:r>
              <a:rPr lang="zh-CN" altLang="en-US" sz="1200" b="1" spc="300" dirty="0">
                <a:solidFill>
                  <a:srgbClr val="0070C0"/>
                </a:solidFill>
                <a:latin typeface="+mn-lt"/>
                <a:ea typeface="+mn-ea"/>
                <a:cs typeface="+mn-ea"/>
                <a:sym typeface="+mn-lt"/>
              </a:rPr>
              <a:t>问题</a:t>
            </a:r>
            <a:r>
              <a:rPr lang="zh-CN" altLang="en-US" sz="1200" b="1" spc="300" dirty="0">
                <a:solidFill>
                  <a:srgbClr val="0070C0"/>
                </a:solidFill>
                <a:latin typeface="+mn-lt"/>
                <a:ea typeface="+mn-ea"/>
                <a:cs typeface="+mn-ea"/>
                <a:sym typeface="+mn-lt"/>
              </a:rPr>
              <a:t>线性表</a:t>
            </a:r>
            <a:endParaRPr lang="zh-CN" altLang="en-US" sz="1200" b="1" spc="300" dirty="0">
              <a:solidFill>
                <a:srgbClr val="0070C0"/>
              </a:solidFill>
              <a:latin typeface="+mn-lt"/>
              <a:ea typeface="+mn-ea"/>
              <a:cs typeface="+mn-ea"/>
              <a:sym typeface="+mn-lt"/>
            </a:endParaRPr>
          </a:p>
        </p:txBody>
      </p:sp>
      <p:grpSp>
        <p:nvGrpSpPr>
          <p:cNvPr id="69" name="Group 7"/>
          <p:cNvGrpSpPr/>
          <p:nvPr/>
        </p:nvGrpSpPr>
        <p:grpSpPr bwMode="auto">
          <a:xfrm>
            <a:off x="180202" y="181952"/>
            <a:ext cx="216018" cy="113981"/>
            <a:chOff x="0" y="0"/>
            <a:chExt cx="1041399" cy="549275"/>
          </a:xfrm>
          <a:solidFill>
            <a:srgbClr val="133E73"/>
          </a:solidFill>
        </p:grpSpPr>
        <p:sp>
          <p:nvSpPr>
            <p:cNvPr id="7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grpSp>
        <p:nvGrpSpPr>
          <p:cNvPr id="128" name="Group 127"/>
          <p:cNvGrpSpPr/>
          <p:nvPr>
            <p:custDataLst>
              <p:tags r:id="rId4"/>
            </p:custDataLst>
          </p:nvPr>
        </p:nvGrpSpPr>
        <p:grpSpPr>
          <a:xfrm>
            <a:off x="5630886" y="431800"/>
            <a:ext cx="2152309" cy="617220"/>
            <a:chOff x="9254339" y="2273596"/>
            <a:chExt cx="1740647" cy="840019"/>
          </a:xfrm>
        </p:grpSpPr>
        <p:sp>
          <p:nvSpPr>
            <p:cNvPr id="129" name="Text Placeholder 32"/>
            <p:cNvSpPr txBox="1"/>
            <p:nvPr>
              <p:custDataLst>
                <p:tags r:id="rId5"/>
              </p:custDataLst>
            </p:nvPr>
          </p:nvSpPr>
          <p:spPr>
            <a:xfrm>
              <a:off x="9268625" y="2553774"/>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50000"/>
                </a:lnSpc>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线性表以时间轴的形式展示Issue的创建和解决过程，通过不同颜色区分未解决和已解决的Issue。</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indent="0" algn="l">
                <a:lnSpc>
                  <a:spcPct val="150000"/>
                </a:lnSpc>
                <a:buNone/>
              </a:pPr>
              <a:endParaRPr kumimoji="1" lang="en-US" altLang="zh-CN" sz="1200" dirty="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30" name="Text Placeholder 33"/>
            <p:cNvSpPr txBox="1"/>
            <p:nvPr>
              <p:custDataLst>
                <p:tags r:id="rId6"/>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 </a:t>
              </a:r>
              <a:r>
                <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线性表展示</a:t>
              </a:r>
              <a:endPar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grpSp>
      <p:grpSp>
        <p:nvGrpSpPr>
          <p:cNvPr id="2" name="Group 127"/>
          <p:cNvGrpSpPr/>
          <p:nvPr>
            <p:custDataLst>
              <p:tags r:id="rId7"/>
            </p:custDataLst>
          </p:nvPr>
        </p:nvGrpSpPr>
        <p:grpSpPr>
          <a:xfrm>
            <a:off x="5683174" y="1919567"/>
            <a:ext cx="2185111" cy="617258"/>
            <a:chOff x="9254339" y="2273596"/>
            <a:chExt cx="1740647" cy="840019"/>
          </a:xfrm>
        </p:grpSpPr>
        <p:sp>
          <p:nvSpPr>
            <p:cNvPr id="3" name="Text Placeholder 32"/>
            <p:cNvSpPr txBox="1"/>
            <p:nvPr>
              <p:custDataLst>
                <p:tags r:id="rId8"/>
              </p:custDataLst>
            </p:nvPr>
          </p:nvSpPr>
          <p:spPr>
            <a:xfrm>
              <a:off x="9268625" y="2553774"/>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线性表帮助项目管理者快速识别问题解决的瓶颈，及时分配资源，提高问题解决效率。</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algn="l">
                <a:lnSpc>
                  <a:spcPct val="150000"/>
                </a:lnSpc>
                <a:buClrTx/>
                <a:buSzTx/>
                <a:buNone/>
              </a:pP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4" name="Text Placeholder 33"/>
            <p:cNvSpPr txBox="1"/>
            <p:nvPr>
              <p:custDataLst>
                <p:tags r:id="rId9"/>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lnSpc>
                  <a:spcPct val="130000"/>
                </a:lnSpc>
                <a:spcAft>
                  <a:spcPts val="0"/>
                </a:spcAft>
                <a:buClrTx/>
                <a:buSzTx/>
                <a:buNone/>
              </a:pPr>
              <a:r>
                <a:rPr lang="zh-CN" altLang="en-US" sz="1400" b="1" dirty="0">
                  <a:solidFill>
                    <a:schemeClr val="bg1">
                      <a:lumMod val="85000"/>
                    </a:schemeClr>
                  </a:solidFill>
                  <a:latin typeface="楷体" panose="02010609060101010101" charset="-122"/>
                  <a:ea typeface="楷体" panose="02010609060101010101" charset="-122"/>
                  <a:cs typeface="+mn-ea"/>
                  <a:sym typeface="+mn-lt"/>
                </a:rPr>
                <a:t>管理效率</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grpSp>
        <p:nvGrpSpPr>
          <p:cNvPr id="15" name="Group 127"/>
          <p:cNvGrpSpPr/>
          <p:nvPr>
            <p:custDataLst>
              <p:tags r:id="rId10"/>
            </p:custDataLst>
          </p:nvPr>
        </p:nvGrpSpPr>
        <p:grpSpPr>
          <a:xfrm>
            <a:off x="5631815" y="3384550"/>
            <a:ext cx="2200910" cy="1390650"/>
            <a:chOff x="9254339" y="2190636"/>
            <a:chExt cx="1740647" cy="1471124"/>
          </a:xfrm>
        </p:grpSpPr>
        <p:sp>
          <p:nvSpPr>
            <p:cNvPr id="16" name="Text Placeholder 32"/>
            <p:cNvSpPr txBox="1"/>
            <p:nvPr>
              <p:custDataLst>
                <p:tags r:id="rId11"/>
              </p:custDataLst>
            </p:nvPr>
          </p:nvSpPr>
          <p:spPr>
            <a:xfrm>
              <a:off x="9268401" y="2554051"/>
              <a:ext cx="1726585" cy="11077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  用户可以查看issue</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的新增和关闭的</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详细信息</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方便项目管理和沟通。</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7" name="Text Placeholder 33"/>
            <p:cNvSpPr txBox="1"/>
            <p:nvPr>
              <p:custDataLst>
                <p:tags r:id="rId12"/>
              </p:custDataLst>
            </p:nvPr>
          </p:nvSpPr>
          <p:spPr>
            <a:xfrm>
              <a:off x="9254339" y="219063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000" b="1" dirty="0">
                  <a:solidFill>
                    <a:schemeClr val="bg1">
                      <a:lumMod val="85000"/>
                    </a:schemeClr>
                  </a:solidFill>
                  <a:latin typeface="+mn-lt"/>
                  <a:cs typeface="+mn-ea"/>
                  <a:sym typeface="+mn-lt"/>
                </a:rPr>
                <a:t> </a:t>
              </a:r>
              <a:r>
                <a:rPr lang="zh-CN" altLang="en-US" sz="1400" b="1" dirty="0">
                  <a:solidFill>
                    <a:schemeClr val="bg1">
                      <a:lumMod val="85000"/>
                    </a:schemeClr>
                  </a:solidFill>
                  <a:latin typeface="楷体" panose="02010609060101010101" charset="-122"/>
                  <a:ea typeface="楷体" panose="02010609060101010101" charset="-122"/>
                  <a:cs typeface="+mn-ea"/>
                  <a:sym typeface="+mn-lt"/>
                </a:rPr>
                <a:t>交互设计</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pic>
        <p:nvPicPr>
          <p:cNvPr id="5" name="图片 4"/>
          <p:cNvPicPr>
            <a:picLocks noChangeAspect="1"/>
          </p:cNvPicPr>
          <p:nvPr/>
        </p:nvPicPr>
        <p:blipFill>
          <a:blip r:embed="rId13"/>
          <a:stretch>
            <a:fillRect/>
          </a:stretch>
        </p:blipFill>
        <p:spPr>
          <a:xfrm>
            <a:off x="540385" y="1007745"/>
            <a:ext cx="3333750" cy="2952750"/>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500" fill="hold"/>
                                        <p:tgtEl>
                                          <p:spTgt spid="128"/>
                                        </p:tgtEl>
                                        <p:attrNameLst>
                                          <p:attrName>ppt_x</p:attrName>
                                        </p:attrNameLst>
                                      </p:cBhvr>
                                      <p:tavLst>
                                        <p:tav tm="0">
                                          <p:val>
                                            <p:strVal val="#ppt_x"/>
                                          </p:val>
                                        </p:tav>
                                        <p:tav tm="100000">
                                          <p:val>
                                            <p:strVal val="#ppt_x"/>
                                          </p:val>
                                        </p:tav>
                                      </p:tavLst>
                                    </p:anim>
                                    <p:anim calcmode="lin" valueType="num">
                                      <p:cBhvr additive="base">
                                        <p:cTn id="24" dur="500" fill="hold"/>
                                        <p:tgtEl>
                                          <p:spTgt spid="12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35" grpId="0" bldLvl="0" animBg="1"/>
      <p:bldP spid="3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2"/>
          <p:cNvSpPr>
            <a:spLocks noEditPoints="1"/>
          </p:cNvSpPr>
          <p:nvPr>
            <p:custDataLst>
              <p:tags r:id="rId1"/>
            </p:custDataLst>
          </p:nvPr>
        </p:nvSpPr>
        <p:spPr bwMode="auto">
          <a:xfrm>
            <a:off x="4856952" y="454914"/>
            <a:ext cx="431332" cy="43064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5" name="Freeform 20"/>
          <p:cNvSpPr/>
          <p:nvPr>
            <p:custDataLst>
              <p:tags r:id="rId2"/>
            </p:custDataLst>
          </p:nvPr>
        </p:nvSpPr>
        <p:spPr bwMode="auto">
          <a:xfrm>
            <a:off x="4787059" y="3450008"/>
            <a:ext cx="447737" cy="36482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6" name="Freeform 21"/>
          <p:cNvSpPr/>
          <p:nvPr>
            <p:custDataLst>
              <p:tags r:id="rId3"/>
            </p:custDataLst>
          </p:nvPr>
        </p:nvSpPr>
        <p:spPr bwMode="auto">
          <a:xfrm>
            <a:off x="4859578" y="1942451"/>
            <a:ext cx="482548" cy="480271"/>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58" name="矩形 57"/>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64" name="平行四边形 6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平行四边形 6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平行四边形 6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平行四边形 6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TextBox 10"/>
          <p:cNvSpPr txBox="1"/>
          <p:nvPr/>
        </p:nvSpPr>
        <p:spPr>
          <a:xfrm>
            <a:off x="324849" y="101797"/>
            <a:ext cx="1135380" cy="275590"/>
          </a:xfrm>
          <a:prstGeom prst="rect">
            <a:avLst/>
          </a:prstGeom>
          <a:noFill/>
        </p:spPr>
        <p:txBody>
          <a:bodyPr wrap="none" rtlCol="0">
            <a:spAutoFit/>
          </a:bodyPr>
          <a:lstStyle/>
          <a:p>
            <a:pPr algn="l"/>
            <a:r>
              <a:rPr lang="zh-CN" altLang="en-US" sz="1200" b="1" spc="300" dirty="0">
                <a:solidFill>
                  <a:srgbClr val="0070C0"/>
                </a:solidFill>
                <a:latin typeface="+mn-lt"/>
                <a:ea typeface="+mn-ea"/>
                <a:cs typeface="+mn-ea"/>
                <a:sym typeface="+mn-lt"/>
              </a:rPr>
              <a:t>贡献者</a:t>
            </a:r>
            <a:r>
              <a:rPr lang="zh-CN" altLang="en-US" sz="1200" b="1" spc="300" dirty="0">
                <a:solidFill>
                  <a:srgbClr val="0070C0"/>
                </a:solidFill>
                <a:latin typeface="+mn-lt"/>
                <a:ea typeface="+mn-ea"/>
                <a:cs typeface="+mn-ea"/>
                <a:sym typeface="+mn-lt"/>
              </a:rPr>
              <a:t>图表</a:t>
            </a:r>
            <a:endParaRPr lang="zh-CN" altLang="en-US" sz="1200" b="1" spc="300" dirty="0">
              <a:solidFill>
                <a:srgbClr val="0070C0"/>
              </a:solidFill>
              <a:latin typeface="+mn-lt"/>
              <a:ea typeface="+mn-ea"/>
              <a:cs typeface="+mn-ea"/>
              <a:sym typeface="+mn-lt"/>
            </a:endParaRPr>
          </a:p>
        </p:txBody>
      </p:sp>
      <p:grpSp>
        <p:nvGrpSpPr>
          <p:cNvPr id="69" name="Group 7"/>
          <p:cNvGrpSpPr/>
          <p:nvPr/>
        </p:nvGrpSpPr>
        <p:grpSpPr bwMode="auto">
          <a:xfrm>
            <a:off x="180202" y="181952"/>
            <a:ext cx="216018" cy="113981"/>
            <a:chOff x="0" y="0"/>
            <a:chExt cx="1041399" cy="549275"/>
          </a:xfrm>
          <a:solidFill>
            <a:srgbClr val="133E73"/>
          </a:solidFill>
        </p:grpSpPr>
        <p:sp>
          <p:nvSpPr>
            <p:cNvPr id="7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grpSp>
        <p:nvGrpSpPr>
          <p:cNvPr id="128" name="Group 127"/>
          <p:cNvGrpSpPr/>
          <p:nvPr>
            <p:custDataLst>
              <p:tags r:id="rId4"/>
            </p:custDataLst>
          </p:nvPr>
        </p:nvGrpSpPr>
        <p:grpSpPr>
          <a:xfrm>
            <a:off x="5580086" y="454660"/>
            <a:ext cx="2152649" cy="1363345"/>
            <a:chOff x="9254339" y="2273596"/>
            <a:chExt cx="1740922" cy="1855474"/>
          </a:xfrm>
        </p:grpSpPr>
        <p:sp>
          <p:nvSpPr>
            <p:cNvPr id="129" name="Text Placeholder 32"/>
            <p:cNvSpPr txBox="1"/>
            <p:nvPr>
              <p:custDataLst>
                <p:tags r:id="rId5"/>
              </p:custDataLst>
            </p:nvPr>
          </p:nvSpPr>
          <p:spPr>
            <a:xfrm>
              <a:off x="9268718" y="2553602"/>
              <a:ext cx="1726543" cy="15754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 贡献者图表以</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排行榜</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的形式展示各个贡献者对仓库的贡献度。</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30" name="Text Placeholder 33"/>
            <p:cNvSpPr txBox="1"/>
            <p:nvPr>
              <p:custDataLst>
                <p:tags r:id="rId6"/>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 </a:t>
              </a:r>
              <a:r>
                <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贡献者展示</a:t>
              </a:r>
              <a:endPar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grpSp>
      <p:grpSp>
        <p:nvGrpSpPr>
          <p:cNvPr id="2" name="Group 127"/>
          <p:cNvGrpSpPr/>
          <p:nvPr>
            <p:custDataLst>
              <p:tags r:id="rId7"/>
            </p:custDataLst>
          </p:nvPr>
        </p:nvGrpSpPr>
        <p:grpSpPr>
          <a:xfrm>
            <a:off x="5632374" y="1942427"/>
            <a:ext cx="2185034" cy="1311910"/>
            <a:chOff x="9254339" y="2273596"/>
            <a:chExt cx="1740586" cy="1785362"/>
          </a:xfrm>
        </p:grpSpPr>
        <p:sp>
          <p:nvSpPr>
            <p:cNvPr id="3" name="Text Placeholder 32"/>
            <p:cNvSpPr txBox="1"/>
            <p:nvPr>
              <p:custDataLst>
                <p:tags r:id="rId8"/>
              </p:custDataLst>
            </p:nvPr>
          </p:nvSpPr>
          <p:spPr>
            <a:xfrm>
              <a:off x="9268502" y="2553585"/>
              <a:ext cx="1726423" cy="150537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通过贡献者图表，可以直观地看出社区的活跃度和参与度，对于吸引新的贡献者和维护社区氛围具有重要意义。</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algn="l">
                <a:lnSpc>
                  <a:spcPct val="150000"/>
                </a:lnSpc>
                <a:buClrTx/>
                <a:buSzTx/>
                <a:buNone/>
              </a:pP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4" name="Text Placeholder 33"/>
            <p:cNvSpPr txBox="1"/>
            <p:nvPr>
              <p:custDataLst>
                <p:tags r:id="rId9"/>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lnSpc>
                  <a:spcPct val="130000"/>
                </a:lnSpc>
                <a:spcAft>
                  <a:spcPts val="0"/>
                </a:spcAft>
                <a:buClrTx/>
                <a:buSzTx/>
                <a:buNone/>
              </a:pPr>
              <a:r>
                <a:rPr lang="zh-CN" altLang="en-US" sz="1400" b="1" dirty="0">
                  <a:solidFill>
                    <a:schemeClr val="bg1">
                      <a:lumMod val="85000"/>
                    </a:schemeClr>
                  </a:solidFill>
                  <a:latin typeface="楷体" panose="02010609060101010101" charset="-122"/>
                  <a:ea typeface="楷体" panose="02010609060101010101" charset="-122"/>
                  <a:cs typeface="+mn-ea"/>
                  <a:sym typeface="+mn-lt"/>
                </a:rPr>
                <a:t>社区</a:t>
              </a:r>
              <a:r>
                <a:rPr lang="zh-CN" altLang="en-US" sz="1400" b="1" dirty="0">
                  <a:solidFill>
                    <a:schemeClr val="bg1">
                      <a:lumMod val="85000"/>
                    </a:schemeClr>
                  </a:solidFill>
                  <a:latin typeface="楷体" panose="02010609060101010101" charset="-122"/>
                  <a:ea typeface="楷体" panose="02010609060101010101" charset="-122"/>
                  <a:cs typeface="+mn-ea"/>
                  <a:sym typeface="+mn-lt"/>
                </a:rPr>
                <a:t>活跃度</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grpSp>
        <p:nvGrpSpPr>
          <p:cNvPr id="15" name="Group 127"/>
          <p:cNvGrpSpPr/>
          <p:nvPr>
            <p:custDataLst>
              <p:tags r:id="rId10"/>
            </p:custDataLst>
          </p:nvPr>
        </p:nvGrpSpPr>
        <p:grpSpPr>
          <a:xfrm>
            <a:off x="5581254" y="3407372"/>
            <a:ext cx="2200274" cy="1076325"/>
            <a:chOff x="9254339" y="2190636"/>
            <a:chExt cx="1740333" cy="1464758"/>
          </a:xfrm>
        </p:grpSpPr>
        <p:sp>
          <p:nvSpPr>
            <p:cNvPr id="16" name="Text Placeholder 32"/>
            <p:cNvSpPr txBox="1"/>
            <p:nvPr>
              <p:custDataLst>
                <p:tags r:id="rId11"/>
              </p:custDataLst>
            </p:nvPr>
          </p:nvSpPr>
          <p:spPr>
            <a:xfrm>
              <a:off x="9268402" y="2553585"/>
              <a:ext cx="1726270" cy="110180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贡献者图表可以作为激励机制的一部分，鼓励更多的用户参与到仓库的建设和维护中来。</a:t>
              </a: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7" name="Text Placeholder 33"/>
            <p:cNvSpPr txBox="1"/>
            <p:nvPr>
              <p:custDataLst>
                <p:tags r:id="rId12"/>
              </p:custDataLst>
            </p:nvPr>
          </p:nvSpPr>
          <p:spPr>
            <a:xfrm>
              <a:off x="9254339" y="219063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000" b="1" dirty="0">
                  <a:solidFill>
                    <a:schemeClr val="bg1">
                      <a:lumMod val="85000"/>
                    </a:schemeClr>
                  </a:solidFill>
                  <a:latin typeface="+mn-lt"/>
                  <a:cs typeface="+mn-ea"/>
                  <a:sym typeface="+mn-lt"/>
                </a:rPr>
                <a:t> </a:t>
              </a:r>
              <a:r>
                <a:rPr lang="zh-CN" altLang="en-US" sz="1400" b="1" dirty="0">
                  <a:solidFill>
                    <a:schemeClr val="bg1">
                      <a:lumMod val="85000"/>
                    </a:schemeClr>
                  </a:solidFill>
                  <a:latin typeface="楷体" panose="02010609060101010101" charset="-122"/>
                  <a:ea typeface="楷体" panose="02010609060101010101" charset="-122"/>
                  <a:cs typeface="+mn-ea"/>
                  <a:sym typeface="+mn-lt"/>
                </a:rPr>
                <a:t>激励机制</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pic>
        <p:nvPicPr>
          <p:cNvPr id="6" name="图片 5"/>
          <p:cNvPicPr>
            <a:picLocks noChangeAspect="1"/>
          </p:cNvPicPr>
          <p:nvPr/>
        </p:nvPicPr>
        <p:blipFill>
          <a:blip r:embed="rId13"/>
          <a:stretch>
            <a:fillRect/>
          </a:stretch>
        </p:blipFill>
        <p:spPr>
          <a:xfrm>
            <a:off x="468630" y="741045"/>
            <a:ext cx="3505200" cy="3876675"/>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500" fill="hold"/>
                                        <p:tgtEl>
                                          <p:spTgt spid="128"/>
                                        </p:tgtEl>
                                        <p:attrNameLst>
                                          <p:attrName>ppt_x</p:attrName>
                                        </p:attrNameLst>
                                      </p:cBhvr>
                                      <p:tavLst>
                                        <p:tav tm="0">
                                          <p:val>
                                            <p:strVal val="#ppt_x"/>
                                          </p:val>
                                        </p:tav>
                                        <p:tav tm="100000">
                                          <p:val>
                                            <p:strVal val="#ppt_x"/>
                                          </p:val>
                                        </p:tav>
                                      </p:tavLst>
                                    </p:anim>
                                    <p:anim calcmode="lin" valueType="num">
                                      <p:cBhvr additive="base">
                                        <p:cTn id="24" dur="500" fill="hold"/>
                                        <p:tgtEl>
                                          <p:spTgt spid="12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35" grpId="0" bldLvl="0" animBg="1"/>
      <p:bldP spid="3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2"/>
          <p:cNvSpPr>
            <a:spLocks noEditPoints="1"/>
          </p:cNvSpPr>
          <p:nvPr>
            <p:custDataLst>
              <p:tags r:id="rId1"/>
            </p:custDataLst>
          </p:nvPr>
        </p:nvSpPr>
        <p:spPr bwMode="auto">
          <a:xfrm>
            <a:off x="4712807" y="432054"/>
            <a:ext cx="431332" cy="43064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5" name="Freeform 20"/>
          <p:cNvSpPr/>
          <p:nvPr>
            <p:custDataLst>
              <p:tags r:id="rId2"/>
            </p:custDataLst>
          </p:nvPr>
        </p:nvSpPr>
        <p:spPr bwMode="auto">
          <a:xfrm>
            <a:off x="4642914" y="3427148"/>
            <a:ext cx="447737" cy="36482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36" name="Freeform 21"/>
          <p:cNvSpPr/>
          <p:nvPr>
            <p:custDataLst>
              <p:tags r:id="rId3"/>
            </p:custDataLst>
          </p:nvPr>
        </p:nvSpPr>
        <p:spPr bwMode="auto">
          <a:xfrm>
            <a:off x="4715433" y="1919591"/>
            <a:ext cx="482548" cy="480271"/>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67191" tIns="33595" rIns="67191" bIns="33595" numCol="1" anchor="t" anchorCtr="0" compatLnSpc="1"/>
          <a:lstStyle/>
          <a:p>
            <a:pPr eaLnBrk="1" fontAlgn="auto" hangingPunct="1">
              <a:spcBef>
                <a:spcPts val="0"/>
              </a:spcBef>
              <a:spcAft>
                <a:spcPts val="0"/>
              </a:spcAft>
            </a:pPr>
            <a:endParaRPr lang="id-ID" sz="660" dirty="0">
              <a:solidFill>
                <a:srgbClr val="656D78"/>
              </a:solidFill>
              <a:latin typeface="+mn-lt"/>
              <a:ea typeface="+mn-ea"/>
              <a:cs typeface="+mn-ea"/>
              <a:sym typeface="+mn-lt"/>
            </a:endParaRPr>
          </a:p>
        </p:txBody>
      </p:sp>
      <p:sp>
        <p:nvSpPr>
          <p:cNvPr id="58" name="矩形 57"/>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64" name="平行四边形 63"/>
          <p:cNvSpPr/>
          <p:nvPr/>
        </p:nvSpPr>
        <p:spPr>
          <a:xfrm flipV="1">
            <a:off x="-226060" y="428625"/>
            <a:ext cx="1594485" cy="76200"/>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平行四边形 6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平行四边形 6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平行四边形 6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TextBox 10"/>
          <p:cNvSpPr txBox="1"/>
          <p:nvPr/>
        </p:nvSpPr>
        <p:spPr>
          <a:xfrm>
            <a:off x="324849" y="101797"/>
            <a:ext cx="1418590" cy="275590"/>
          </a:xfrm>
          <a:prstGeom prst="rect">
            <a:avLst/>
          </a:prstGeom>
          <a:noFill/>
        </p:spPr>
        <p:txBody>
          <a:bodyPr wrap="none" rtlCol="0">
            <a:spAutoFit/>
          </a:bodyPr>
          <a:lstStyle/>
          <a:p>
            <a:pPr algn="l"/>
            <a:r>
              <a:rPr lang="en-US" altLang="zh-CN" sz="1200" b="1" spc="300" dirty="0">
                <a:solidFill>
                  <a:srgbClr val="0070C0"/>
                </a:solidFill>
                <a:latin typeface="+mn-lt"/>
                <a:ea typeface="+mn-ea"/>
                <a:cs typeface="+mn-ea"/>
                <a:sym typeface="+mn-lt"/>
              </a:rPr>
              <a:t>PR</a:t>
            </a:r>
            <a:r>
              <a:rPr lang="zh-CN" altLang="en-US" sz="1200" b="1" spc="300" dirty="0">
                <a:solidFill>
                  <a:srgbClr val="0070C0"/>
                </a:solidFill>
                <a:latin typeface="+mn-lt"/>
                <a:ea typeface="+mn-ea"/>
                <a:cs typeface="+mn-ea"/>
                <a:sym typeface="+mn-lt"/>
              </a:rPr>
              <a:t>请求柱状图</a:t>
            </a:r>
            <a:endParaRPr lang="zh-CN" altLang="en-US" sz="1200" b="1" spc="300" dirty="0">
              <a:solidFill>
                <a:srgbClr val="0070C0"/>
              </a:solidFill>
              <a:latin typeface="+mn-lt"/>
              <a:ea typeface="+mn-ea"/>
              <a:cs typeface="+mn-ea"/>
              <a:sym typeface="+mn-lt"/>
            </a:endParaRPr>
          </a:p>
        </p:txBody>
      </p:sp>
      <p:grpSp>
        <p:nvGrpSpPr>
          <p:cNvPr id="69" name="Group 7"/>
          <p:cNvGrpSpPr/>
          <p:nvPr/>
        </p:nvGrpSpPr>
        <p:grpSpPr bwMode="auto">
          <a:xfrm>
            <a:off x="180202" y="181952"/>
            <a:ext cx="216018" cy="113981"/>
            <a:chOff x="0" y="0"/>
            <a:chExt cx="1041399" cy="549275"/>
          </a:xfrm>
          <a:solidFill>
            <a:srgbClr val="133E73"/>
          </a:solidFill>
        </p:grpSpPr>
        <p:sp>
          <p:nvSpPr>
            <p:cNvPr id="7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grpSp>
        <p:nvGrpSpPr>
          <p:cNvPr id="128" name="Group 127"/>
          <p:cNvGrpSpPr/>
          <p:nvPr>
            <p:custDataLst>
              <p:tags r:id="rId4"/>
            </p:custDataLst>
          </p:nvPr>
        </p:nvGrpSpPr>
        <p:grpSpPr>
          <a:xfrm>
            <a:off x="5435941" y="431800"/>
            <a:ext cx="2152649" cy="1280795"/>
            <a:chOff x="9254339" y="2273596"/>
            <a:chExt cx="1740922" cy="1743126"/>
          </a:xfrm>
        </p:grpSpPr>
        <p:sp>
          <p:nvSpPr>
            <p:cNvPr id="129" name="Text Placeholder 32"/>
            <p:cNvSpPr txBox="1"/>
            <p:nvPr>
              <p:custDataLst>
                <p:tags r:id="rId5"/>
              </p:custDataLst>
            </p:nvPr>
          </p:nvSpPr>
          <p:spPr>
            <a:xfrm>
              <a:off x="9268718" y="2553602"/>
              <a:ext cx="1726543" cy="14631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50000"/>
                </a:lnSpc>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 </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柱状图展示每个仓库的</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PR</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请求数量，通过不同颜色区分新增、已合并、</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和待处理的</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PR</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，使管理者能够快速把握开发进度。</a:t>
              </a:r>
              <a:endPar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indent="0" algn="l">
                <a:lnSpc>
                  <a:spcPct val="150000"/>
                </a:lnSpc>
                <a:buNone/>
              </a:pPr>
              <a:endParaRPr kumimoji="1" lang="en-US" altLang="zh-CN" sz="1200" dirty="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30" name="Text Placeholder 33"/>
            <p:cNvSpPr txBox="1"/>
            <p:nvPr>
              <p:custDataLst>
                <p:tags r:id="rId6"/>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 </a:t>
              </a:r>
              <a:r>
                <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rPr>
                <a:t>数据展示</a:t>
              </a:r>
              <a:endParaRPr lang="zh-CN" altLang="en-US" sz="1400" b="1"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grpSp>
      <p:grpSp>
        <p:nvGrpSpPr>
          <p:cNvPr id="2" name="Group 127"/>
          <p:cNvGrpSpPr/>
          <p:nvPr>
            <p:custDataLst>
              <p:tags r:id="rId7"/>
            </p:custDataLst>
          </p:nvPr>
        </p:nvGrpSpPr>
        <p:grpSpPr>
          <a:xfrm>
            <a:off x="5488229" y="1919567"/>
            <a:ext cx="2185111" cy="617258"/>
            <a:chOff x="9254339" y="2273596"/>
            <a:chExt cx="1740647" cy="840019"/>
          </a:xfrm>
        </p:grpSpPr>
        <p:sp>
          <p:nvSpPr>
            <p:cNvPr id="3" name="Text Placeholder 32"/>
            <p:cNvSpPr txBox="1"/>
            <p:nvPr>
              <p:custDataLst>
                <p:tags r:id="rId8"/>
              </p:custDataLst>
            </p:nvPr>
          </p:nvSpPr>
          <p:spPr>
            <a:xfrm>
              <a:off x="9268625" y="2553774"/>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rPr>
                <a:t> </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通过柱状图的高低变化，可以直观地看出各个仓库的开发活跃度和团队响应速度，对于项目管理和资源分配具有重要参考价值。</a:t>
              </a:r>
              <a:endPar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algn="l">
                <a:lnSpc>
                  <a:spcPct val="150000"/>
                </a:lnSpc>
                <a:buClrTx/>
                <a:buSzTx/>
                <a:buNone/>
              </a:pP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4" name="Text Placeholder 33"/>
            <p:cNvSpPr txBox="1"/>
            <p:nvPr>
              <p:custDataLst>
                <p:tags r:id="rId9"/>
              </p:custDataLst>
            </p:nvPr>
          </p:nvSpPr>
          <p:spPr>
            <a:xfrm>
              <a:off x="9254339" y="227359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lnSpc>
                  <a:spcPct val="130000"/>
                </a:lnSpc>
                <a:spcAft>
                  <a:spcPts val="0"/>
                </a:spcAft>
                <a:buClrTx/>
                <a:buSzTx/>
                <a:buNone/>
              </a:pPr>
              <a:r>
                <a:rPr lang="zh-CN" altLang="en-US" sz="1400" b="1" dirty="0">
                  <a:solidFill>
                    <a:schemeClr val="bg1">
                      <a:lumMod val="85000"/>
                    </a:schemeClr>
                  </a:solidFill>
                  <a:latin typeface="楷体" panose="02010609060101010101" charset="-122"/>
                  <a:ea typeface="楷体" panose="02010609060101010101" charset="-122"/>
                  <a:cs typeface="+mn-ea"/>
                  <a:sym typeface="+mn-lt"/>
                </a:rPr>
                <a:t>意义</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grpSp>
        <p:nvGrpSpPr>
          <p:cNvPr id="15" name="Group 127"/>
          <p:cNvGrpSpPr/>
          <p:nvPr>
            <p:custDataLst>
              <p:tags r:id="rId10"/>
            </p:custDataLst>
          </p:nvPr>
        </p:nvGrpSpPr>
        <p:grpSpPr>
          <a:xfrm>
            <a:off x="5437109" y="3384512"/>
            <a:ext cx="2200274" cy="1440815"/>
            <a:chOff x="9254339" y="2190636"/>
            <a:chExt cx="1740333" cy="1960788"/>
          </a:xfrm>
        </p:grpSpPr>
        <p:sp>
          <p:nvSpPr>
            <p:cNvPr id="16" name="Text Placeholder 32"/>
            <p:cNvSpPr txBox="1"/>
            <p:nvPr>
              <p:custDataLst>
                <p:tags r:id="rId11"/>
              </p:custDataLst>
            </p:nvPr>
          </p:nvSpPr>
          <p:spPr>
            <a:xfrm>
              <a:off x="9268402" y="2553585"/>
              <a:ext cx="1726270" cy="159783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a:lnSpc>
                  <a:spcPct val="150000"/>
                </a:lnSpc>
                <a:buClrTx/>
                <a:buSzTx/>
                <a:buNone/>
              </a:pPr>
              <a:r>
                <a:rPr kumimoji="1" lang="en-US" altLang="zh-CN" sz="88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sym typeface="+mn-ea"/>
                </a:rPr>
                <a:t>   </a:t>
              </a:r>
              <a:r>
                <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 </a:t>
              </a:r>
              <a:r>
                <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rPr>
                <a:t>数据实时更新，确保管理者能够随时掌握最新的开发动态，及时调整开发策略。</a:t>
              </a:r>
              <a:endParaRPr kumimoji="1" lang="zh-CN" altLang="en-US"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endParaRPr>
            </a:p>
            <a:p>
              <a:pPr marL="0" algn="l">
                <a:lnSpc>
                  <a:spcPct val="150000"/>
                </a:lnSpc>
                <a:buClrTx/>
                <a:buSzTx/>
                <a:buNone/>
              </a:pPr>
              <a:endParaRPr kumimoji="1" lang="en-US" altLang="zh-CN" sz="1200">
                <a:ln w="12700">
                  <a:noFill/>
                </a:ln>
                <a:solidFill>
                  <a:srgbClr val="FFFFFF">
                    <a:alpha val="100000"/>
                  </a:srgbClr>
                </a:solidFill>
                <a:latin typeface="楷体" panose="02010609060101010101" charset="-122"/>
                <a:ea typeface="楷体" panose="02010609060101010101" charset="-122"/>
                <a:cs typeface="Source Han Sans" panose="020B0500000000000000" charset="-122"/>
                <a:sym typeface="+mn-ea"/>
              </a:endParaRPr>
            </a:p>
          </p:txBody>
        </p:sp>
        <p:sp>
          <p:nvSpPr>
            <p:cNvPr id="17" name="Text Placeholder 33"/>
            <p:cNvSpPr txBox="1"/>
            <p:nvPr>
              <p:custDataLst>
                <p:tags r:id="rId12"/>
              </p:custDataLst>
            </p:nvPr>
          </p:nvSpPr>
          <p:spPr>
            <a:xfrm>
              <a:off x="9254339" y="2190636"/>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1000" b="1" dirty="0">
                  <a:solidFill>
                    <a:schemeClr val="bg1">
                      <a:lumMod val="85000"/>
                    </a:schemeClr>
                  </a:solidFill>
                  <a:latin typeface="+mn-lt"/>
                  <a:cs typeface="+mn-ea"/>
                  <a:sym typeface="+mn-lt"/>
                </a:rPr>
                <a:t> </a:t>
              </a:r>
              <a:r>
                <a:rPr lang="zh-CN" altLang="en-US" sz="1400" b="1" dirty="0">
                  <a:solidFill>
                    <a:schemeClr val="bg1">
                      <a:lumMod val="85000"/>
                    </a:schemeClr>
                  </a:solidFill>
                  <a:latin typeface="楷体" panose="02010609060101010101" charset="-122"/>
                  <a:ea typeface="楷体" panose="02010609060101010101" charset="-122"/>
                  <a:cs typeface="+mn-ea"/>
                  <a:sym typeface="+mn-lt"/>
                </a:rPr>
                <a:t>数据更新频率</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p:txBody>
        </p:sp>
      </p:grpSp>
      <p:pic>
        <p:nvPicPr>
          <p:cNvPr id="7" name="图片 6"/>
          <p:cNvPicPr>
            <a:picLocks noChangeAspect="1"/>
          </p:cNvPicPr>
          <p:nvPr/>
        </p:nvPicPr>
        <p:blipFill>
          <a:blip r:embed="rId13"/>
          <a:stretch>
            <a:fillRect/>
          </a:stretch>
        </p:blipFill>
        <p:spPr>
          <a:xfrm>
            <a:off x="429260" y="791845"/>
            <a:ext cx="3933825" cy="3505200"/>
          </a:xfrm>
          <a:prstGeom prst="rect">
            <a:avLst/>
          </a:prstGeom>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500" fill="hold"/>
                                        <p:tgtEl>
                                          <p:spTgt spid="128"/>
                                        </p:tgtEl>
                                        <p:attrNameLst>
                                          <p:attrName>ppt_x</p:attrName>
                                        </p:attrNameLst>
                                      </p:cBhvr>
                                      <p:tavLst>
                                        <p:tav tm="0">
                                          <p:val>
                                            <p:strVal val="#ppt_x"/>
                                          </p:val>
                                        </p:tav>
                                        <p:tav tm="100000">
                                          <p:val>
                                            <p:strVal val="#ppt_x"/>
                                          </p:val>
                                        </p:tav>
                                      </p:tavLst>
                                    </p:anim>
                                    <p:anim calcmode="lin" valueType="num">
                                      <p:cBhvr additive="base">
                                        <p:cTn id="24" dur="500" fill="hold"/>
                                        <p:tgtEl>
                                          <p:spTgt spid="128"/>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35" grpId="0" bldLvl="0" animBg="1"/>
      <p:bldP spid="3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284" y="0"/>
            <a:ext cx="8960556" cy="5040313"/>
          </a:xfrm>
          <a:prstGeom prst="rect">
            <a:avLst/>
          </a:prstGeom>
        </p:spPr>
      </p:pic>
      <p:sp>
        <p:nvSpPr>
          <p:cNvPr id="3" name="TextBox 5"/>
          <p:cNvSpPr txBox="1"/>
          <p:nvPr/>
        </p:nvSpPr>
        <p:spPr>
          <a:xfrm>
            <a:off x="4370950" y="1787426"/>
            <a:ext cx="3877985" cy="584775"/>
          </a:xfrm>
          <a:prstGeom prst="rect">
            <a:avLst/>
          </a:prstGeom>
          <a:noFill/>
        </p:spPr>
        <p:txBody>
          <a:bodyPr wrap="none" rtlCol="0">
            <a:spAutoFit/>
          </a:bodyPr>
          <a:lstStyle/>
          <a:p>
            <a:r>
              <a:rPr lang="zh-CN" altLang="en-US" sz="3200" b="1" dirty="0">
                <a:solidFill>
                  <a:schemeClr val="bg1"/>
                </a:solidFill>
                <a:latin typeface="+mn-lt"/>
                <a:ea typeface="+mn-ea"/>
                <a:cs typeface="+mn-ea"/>
                <a:sym typeface="+mn-lt"/>
              </a:rPr>
              <a:t>演示完毕，谢谢观看</a:t>
            </a:r>
            <a:endParaRPr lang="zh-CN" altLang="en-US" sz="3200" b="1" dirty="0">
              <a:solidFill>
                <a:schemeClr val="bg1"/>
              </a:solidFill>
              <a:latin typeface="+mn-lt"/>
              <a:ea typeface="+mn-ea"/>
              <a:cs typeface="+mn-ea"/>
              <a:sym typeface="+mn-lt"/>
            </a:endParaRPr>
          </a:p>
        </p:txBody>
      </p:sp>
      <p:cxnSp>
        <p:nvCxnSpPr>
          <p:cNvPr id="12" name="直接连接符 11"/>
          <p:cNvCxnSpPr/>
          <p:nvPr/>
        </p:nvCxnSpPr>
        <p:spPr>
          <a:xfrm>
            <a:off x="4373642" y="1669192"/>
            <a:ext cx="0" cy="7411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696129" y="1457158"/>
            <a:ext cx="5696395" cy="1144508"/>
            <a:chOff x="2696129" y="1457158"/>
            <a:chExt cx="5696395" cy="1144508"/>
          </a:xfrm>
        </p:grpSpPr>
        <p:cxnSp>
          <p:nvCxnSpPr>
            <p:cNvPr id="27" name="直接连接符 26"/>
            <p:cNvCxnSpPr/>
            <p:nvPr/>
          </p:nvCxnSpPr>
          <p:spPr>
            <a:xfrm>
              <a:off x="2768457" y="2545794"/>
              <a:ext cx="5573438"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743479" y="2222628"/>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8330793" y="2222628"/>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92478" y="1512072"/>
              <a:ext cx="4794386"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323447" y="1512072"/>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8247867" y="2278500"/>
              <a:ext cx="144657" cy="323166"/>
              <a:chOff x="8388241" y="2332563"/>
              <a:chExt cx="144657" cy="323166"/>
            </a:xfrm>
          </p:grpSpPr>
          <p:cxnSp>
            <p:nvCxnSpPr>
              <p:cNvPr id="34" name="直接连接符 33"/>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flipV="1">
              <a:off x="8241372" y="1457158"/>
              <a:ext cx="144657" cy="323166"/>
              <a:chOff x="8388241" y="2332563"/>
              <a:chExt cx="144657" cy="323166"/>
            </a:xfrm>
          </p:grpSpPr>
          <p:cxnSp>
            <p:nvCxnSpPr>
              <p:cNvPr id="40" name="直接连接符 39"/>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2696129" y="2265358"/>
              <a:ext cx="144657" cy="323166"/>
              <a:chOff x="8388241" y="2332563"/>
              <a:chExt cx="144657" cy="323166"/>
            </a:xfrm>
          </p:grpSpPr>
          <p:cxnSp>
            <p:nvCxnSpPr>
              <p:cNvPr id="43" name="直接连接符 42"/>
              <p:cNvCxnSpPr/>
              <p:nvPr/>
            </p:nvCxnSpPr>
            <p:spPr>
              <a:xfrm flipV="1">
                <a:off x="8525686" y="2332563"/>
                <a:ext cx="0" cy="323166"/>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388241" y="2655729"/>
                <a:ext cx="144657" cy="0"/>
              </a:xfrm>
              <a:prstGeom prst="line">
                <a:avLst/>
              </a:prstGeom>
              <a:ln w="12700">
                <a:solidFill>
                  <a:srgbClr val="00A4E3"/>
                </a:solidFill>
                <a:prstDash val="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4000" advClick="0" advTm="8528">
        <p14:vortex dir="r"/>
      </p:transition>
    </mc:Choice>
    <mc:Fallback>
      <p:transition spd="slow" advClick="0" advTm="85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1250"/>
                                        <p:tgtEl>
                                          <p:spTgt spid="47"/>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par>
                          <p:cTn id="11" fill="hold">
                            <p:stCondLst>
                              <p:cond delay="1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89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708496" y="648000"/>
            <a:ext cx="2605200" cy="769441"/>
          </a:xfrm>
          <a:prstGeom prst="rect">
            <a:avLst/>
          </a:prstGeom>
          <a:noFill/>
        </p:spPr>
        <p:txBody>
          <a:bodyPr wrap="none" rtlCol="0">
            <a:spAutoFit/>
          </a:bodyPr>
          <a:lstStyle/>
          <a:p>
            <a:r>
              <a:rPr lang="zh-CN" altLang="en-US" sz="4400" spc="300" dirty="0">
                <a:solidFill>
                  <a:schemeClr val="bg1"/>
                </a:solidFill>
                <a:latin typeface="+mn-lt"/>
                <a:ea typeface="+mn-ea"/>
                <a:cs typeface="+mn-ea"/>
                <a:sym typeface="+mn-lt"/>
              </a:rPr>
              <a:t>目录</a:t>
            </a:r>
            <a:r>
              <a:rPr lang="en-US" altLang="zh-CN" sz="2000" spc="300" dirty="0">
                <a:solidFill>
                  <a:schemeClr val="bg1"/>
                </a:solidFill>
                <a:latin typeface="+mn-lt"/>
                <a:ea typeface="+mn-ea"/>
                <a:cs typeface="+mn-ea"/>
                <a:sym typeface="+mn-lt"/>
              </a:rPr>
              <a:t>Catalog</a:t>
            </a:r>
            <a:endParaRPr lang="zh-CN" altLang="en-US" sz="4400" spc="300" dirty="0">
              <a:solidFill>
                <a:schemeClr val="bg1"/>
              </a:solidFill>
              <a:latin typeface="+mn-lt"/>
              <a:ea typeface="+mn-ea"/>
              <a:cs typeface="+mn-ea"/>
              <a:sym typeface="+mn-lt"/>
            </a:endParaRPr>
          </a:p>
        </p:txBody>
      </p:sp>
      <p:sp>
        <p:nvSpPr>
          <p:cNvPr id="3" name="椭圆 2"/>
          <p:cNvSpPr/>
          <p:nvPr>
            <p:custDataLst>
              <p:tags r:id="rId1"/>
            </p:custDataLst>
          </p:nvPr>
        </p:nvSpPr>
        <p:spPr>
          <a:xfrm>
            <a:off x="1980276"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gency FB" panose="020B0503020202020204" pitchFamily="34" charset="0"/>
                <a:cs typeface="+mn-ea"/>
                <a:sym typeface="+mn-lt"/>
              </a:rPr>
              <a:t>1</a:t>
            </a:r>
            <a:endParaRPr lang="zh-CN" altLang="en-US" sz="3600" dirty="0">
              <a:latin typeface="Agency FB" panose="020B0503020202020204" pitchFamily="34" charset="0"/>
              <a:cs typeface="+mn-ea"/>
              <a:sym typeface="+mn-lt"/>
            </a:endParaRPr>
          </a:p>
        </p:txBody>
      </p:sp>
      <p:sp>
        <p:nvSpPr>
          <p:cNvPr id="4" name="TextBox 10"/>
          <p:cNvSpPr txBox="1"/>
          <p:nvPr>
            <p:custDataLst>
              <p:tags r:id="rId2"/>
            </p:custDataLst>
          </p:nvPr>
        </p:nvSpPr>
        <p:spPr>
          <a:xfrm>
            <a:off x="2484720" y="2087869"/>
            <a:ext cx="1516380" cy="368300"/>
          </a:xfrm>
          <a:prstGeom prst="rect">
            <a:avLst/>
          </a:prstGeom>
          <a:noFill/>
        </p:spPr>
        <p:txBody>
          <a:bodyPr wrap="none" rtlCol="0">
            <a:spAutoFit/>
          </a:bodyPr>
          <a:lstStyle/>
          <a:p>
            <a:r>
              <a:rPr lang="zh-CN" altLang="en-US" sz="1800" spc="300" dirty="0">
                <a:solidFill>
                  <a:srgbClr val="00A4E3"/>
                </a:solidFill>
                <a:latin typeface="+mn-lt"/>
                <a:ea typeface="+mn-ea"/>
                <a:cs typeface="+mn-ea"/>
                <a:sym typeface="+mn-lt"/>
              </a:rPr>
              <a:t>背景及意义</a:t>
            </a:r>
            <a:endParaRPr lang="zh-CN" altLang="en-US" sz="1800" spc="300" dirty="0">
              <a:solidFill>
                <a:srgbClr val="00A4E3"/>
              </a:solidFill>
              <a:latin typeface="+mn-lt"/>
              <a:ea typeface="+mn-ea"/>
              <a:cs typeface="+mn-ea"/>
              <a:sym typeface="+mn-lt"/>
            </a:endParaRPr>
          </a:p>
        </p:txBody>
      </p:sp>
      <p:sp>
        <p:nvSpPr>
          <p:cNvPr id="6" name="椭圆 5"/>
          <p:cNvSpPr/>
          <p:nvPr>
            <p:custDataLst>
              <p:tags r:id="rId3"/>
            </p:custDataLst>
          </p:nvPr>
        </p:nvSpPr>
        <p:spPr>
          <a:xfrm>
            <a:off x="5148628"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gency FB" panose="020B0503020202020204" pitchFamily="34" charset="0"/>
                <a:cs typeface="+mn-ea"/>
                <a:sym typeface="+mn-lt"/>
              </a:rPr>
              <a:t>2</a:t>
            </a:r>
            <a:endParaRPr lang="zh-CN" altLang="en-US" sz="3600" dirty="0">
              <a:latin typeface="Agency FB" panose="020B0503020202020204" pitchFamily="34" charset="0"/>
              <a:cs typeface="+mn-ea"/>
              <a:sym typeface="+mn-lt"/>
            </a:endParaRPr>
          </a:p>
        </p:txBody>
      </p:sp>
      <p:sp>
        <p:nvSpPr>
          <p:cNvPr id="7" name="TextBox 13"/>
          <p:cNvSpPr txBox="1"/>
          <p:nvPr>
            <p:custDataLst>
              <p:tags r:id="rId4"/>
            </p:custDataLst>
          </p:nvPr>
        </p:nvSpPr>
        <p:spPr>
          <a:xfrm>
            <a:off x="5591477" y="2087869"/>
            <a:ext cx="1249680" cy="368300"/>
          </a:xfrm>
          <a:prstGeom prst="rect">
            <a:avLst/>
          </a:prstGeom>
          <a:noFill/>
        </p:spPr>
        <p:txBody>
          <a:bodyPr wrap="none" rtlCol="0">
            <a:spAutoFit/>
          </a:bodyPr>
          <a:lstStyle/>
          <a:p>
            <a:r>
              <a:rPr lang="zh-CN" altLang="en-US" sz="1800" spc="300" dirty="0">
                <a:solidFill>
                  <a:srgbClr val="00A4E3"/>
                </a:solidFill>
                <a:latin typeface="+mn-lt"/>
                <a:ea typeface="+mn-ea"/>
                <a:cs typeface="+mn-ea"/>
                <a:sym typeface="+mn-lt"/>
              </a:rPr>
              <a:t>总体目标</a:t>
            </a:r>
            <a:endParaRPr lang="zh-CN" altLang="en-US" sz="1800" spc="300" dirty="0">
              <a:solidFill>
                <a:srgbClr val="00A4E3"/>
              </a:solidFill>
              <a:latin typeface="+mn-lt"/>
              <a:ea typeface="+mn-ea"/>
              <a:cs typeface="+mn-ea"/>
              <a:sym typeface="+mn-lt"/>
            </a:endParaRPr>
          </a:p>
        </p:txBody>
      </p:sp>
      <p:sp>
        <p:nvSpPr>
          <p:cNvPr id="9" name="椭圆 8"/>
          <p:cNvSpPr/>
          <p:nvPr>
            <p:custDataLst>
              <p:tags r:id="rId5"/>
            </p:custDataLst>
          </p:nvPr>
        </p:nvSpPr>
        <p:spPr>
          <a:xfrm>
            <a:off x="1980276"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gency FB" panose="020B0503020202020204" pitchFamily="34" charset="0"/>
                <a:cs typeface="+mn-ea"/>
                <a:sym typeface="+mn-lt"/>
              </a:rPr>
              <a:t>3</a:t>
            </a:r>
            <a:endParaRPr lang="zh-CN" altLang="en-US" sz="3600" dirty="0">
              <a:latin typeface="Agency FB" panose="020B0503020202020204" pitchFamily="34" charset="0"/>
              <a:cs typeface="+mn-ea"/>
              <a:sym typeface="+mn-lt"/>
            </a:endParaRPr>
          </a:p>
        </p:txBody>
      </p:sp>
      <p:sp>
        <p:nvSpPr>
          <p:cNvPr id="10" name="TextBox 16"/>
          <p:cNvSpPr txBox="1"/>
          <p:nvPr>
            <p:custDataLst>
              <p:tags r:id="rId6"/>
            </p:custDataLst>
          </p:nvPr>
        </p:nvSpPr>
        <p:spPr>
          <a:xfrm>
            <a:off x="2412300" y="3137172"/>
            <a:ext cx="1531188" cy="369332"/>
          </a:xfrm>
          <a:prstGeom prst="rect">
            <a:avLst/>
          </a:prstGeom>
          <a:noFill/>
        </p:spPr>
        <p:txBody>
          <a:bodyPr wrap="none" rtlCol="0">
            <a:spAutoFit/>
          </a:bodyPr>
          <a:lstStyle/>
          <a:p>
            <a:r>
              <a:rPr lang="zh-CN" altLang="en-US" sz="1800" spc="300">
                <a:solidFill>
                  <a:srgbClr val="00A4E3"/>
                </a:solidFill>
                <a:latin typeface="+mn-lt"/>
                <a:ea typeface="+mn-ea"/>
                <a:cs typeface="+mn-ea"/>
                <a:sym typeface="+mn-lt"/>
              </a:rPr>
              <a:t>数据集处理</a:t>
            </a:r>
            <a:endParaRPr lang="zh-CN" altLang="en-US" sz="1800" spc="300" dirty="0">
              <a:solidFill>
                <a:srgbClr val="00A4E3"/>
              </a:solidFill>
              <a:latin typeface="+mn-lt"/>
              <a:ea typeface="+mn-ea"/>
              <a:cs typeface="+mn-ea"/>
              <a:sym typeface="+mn-lt"/>
            </a:endParaRPr>
          </a:p>
        </p:txBody>
      </p:sp>
      <p:sp>
        <p:nvSpPr>
          <p:cNvPr id="12" name="椭圆 11"/>
          <p:cNvSpPr/>
          <p:nvPr>
            <p:custDataLst>
              <p:tags r:id="rId7"/>
            </p:custDataLst>
          </p:nvPr>
        </p:nvSpPr>
        <p:spPr>
          <a:xfrm>
            <a:off x="5148628"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gency FB" panose="020B0503020202020204" pitchFamily="34" charset="0"/>
                <a:cs typeface="+mn-ea"/>
                <a:sym typeface="+mn-lt"/>
              </a:rPr>
              <a:t>4</a:t>
            </a:r>
            <a:endParaRPr lang="zh-CN" altLang="en-US" sz="3600" dirty="0">
              <a:latin typeface="Agency FB" panose="020B0503020202020204" pitchFamily="34" charset="0"/>
              <a:cs typeface="+mn-ea"/>
              <a:sym typeface="+mn-lt"/>
            </a:endParaRPr>
          </a:p>
        </p:txBody>
      </p:sp>
      <p:sp>
        <p:nvSpPr>
          <p:cNvPr id="13" name="TextBox 19"/>
          <p:cNvSpPr txBox="1"/>
          <p:nvPr>
            <p:custDataLst>
              <p:tags r:id="rId8"/>
            </p:custDataLst>
          </p:nvPr>
        </p:nvSpPr>
        <p:spPr>
          <a:xfrm>
            <a:off x="5591477" y="3147388"/>
            <a:ext cx="1516380" cy="368300"/>
          </a:xfrm>
          <a:prstGeom prst="rect">
            <a:avLst/>
          </a:prstGeom>
          <a:noFill/>
        </p:spPr>
        <p:txBody>
          <a:bodyPr wrap="none" rtlCol="0">
            <a:spAutoFit/>
          </a:bodyPr>
          <a:lstStyle/>
          <a:p>
            <a:r>
              <a:rPr lang="zh-CN" altLang="en-US" sz="1800" spc="300" dirty="0">
                <a:solidFill>
                  <a:srgbClr val="00A4E3"/>
                </a:solidFill>
                <a:latin typeface="+mn-lt"/>
                <a:ea typeface="+mn-ea"/>
                <a:cs typeface="+mn-ea"/>
                <a:sym typeface="+mn-lt"/>
              </a:rPr>
              <a:t>可视化设计</a:t>
            </a:r>
            <a:endParaRPr lang="zh-CN" altLang="en-US" sz="1800" spc="300" dirty="0">
              <a:solidFill>
                <a:srgbClr val="00A4E3"/>
              </a:solidFill>
              <a:latin typeface="+mn-lt"/>
              <a:ea typeface="+mn-ea"/>
              <a:cs typeface="+mn-ea"/>
              <a:sym typeface="+mn-lt"/>
            </a:endParaRPr>
          </a:p>
        </p:txBody>
      </p:sp>
      <p:pic>
        <p:nvPicPr>
          <p:cNvPr id="15" name="图片 14"/>
          <p:cNvPicPr>
            <a:picLocks noChangeAspect="1"/>
          </p:cNvPicPr>
          <p:nvPr/>
        </p:nvPicPr>
        <p:blipFill rotWithShape="1">
          <a:blip r:embed="rId9">
            <a:extLst>
              <a:ext uri="{28A0092B-C50C-407E-A947-70E740481C1C}">
                <a14:useLocalDpi xmlns:a14="http://schemas.microsoft.com/office/drawing/2010/main" val="0"/>
              </a:ext>
            </a:extLst>
          </a:blip>
          <a:srcRect r="50177"/>
          <a:stretch>
            <a:fillRect/>
          </a:stretch>
        </p:blipFill>
        <p:spPr>
          <a:xfrm rot="2671409">
            <a:off x="-842599" y="-1081967"/>
            <a:ext cx="3615803" cy="40822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18630">
        <p:blinds dir="vert"/>
      </p:transition>
    </mc:Choice>
    <mc:Fallback>
      <p:transition spd="slow" advClick="0" advTm="1863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childTnLst>
                          </p:cTn>
                        </p:par>
                        <p:par>
                          <p:cTn id="24" fill="hold">
                            <p:stCondLst>
                              <p:cond delay="22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par>
                          <p:cTn id="28" fill="hold">
                            <p:stCondLst>
                              <p:cond delay="27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32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3849"/>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7"/>
                                        </p:tgtEl>
                                      </p:cBhvr>
                                    </p:animEffect>
                                    <p:animScale>
                                      <p:cBhvr>
                                        <p:cTn id="45" dur="250" autoRev="1" fill="hold"/>
                                        <p:tgtEl>
                                          <p:spTgt spid="7"/>
                                        </p:tgtEl>
                                      </p:cBhvr>
                                      <p:by x="105000" y="105000"/>
                                    </p:animScale>
                                  </p:childTnLst>
                                </p:cTn>
                              </p:par>
                            </p:childTnLst>
                          </p:cTn>
                        </p:par>
                        <p:par>
                          <p:cTn id="46" fill="hold">
                            <p:stCondLst>
                              <p:cond delay="4350"/>
                            </p:stCondLst>
                            <p:childTnLst>
                              <p:par>
                                <p:cTn id="47" presetID="53" presetClass="entr" presetSubtype="16"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par>
                          <p:cTn id="52" fill="hold">
                            <p:stCondLst>
                              <p:cond delay="48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0"/>
                                        </p:tgtEl>
                                        <p:attrNameLst>
                                          <p:attrName>ppt_y</p:attrName>
                                        </p:attrNameLst>
                                      </p:cBhvr>
                                      <p:tavLst>
                                        <p:tav tm="0">
                                          <p:val>
                                            <p:strVal val="#ppt_y"/>
                                          </p:val>
                                        </p:tav>
                                        <p:tav tm="100000">
                                          <p:val>
                                            <p:strVal val="#ppt_y"/>
                                          </p:val>
                                        </p:tav>
                                      </p:tavLst>
                                    </p:anim>
                                    <p:anim calcmode="lin" valueType="num">
                                      <p:cBhvr>
                                        <p:cTn id="5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0"/>
                                        </p:tgtEl>
                                      </p:cBhvr>
                                    </p:animEffect>
                                  </p:childTnLst>
                                </p:cTn>
                              </p:par>
                            </p:childTnLst>
                          </p:cTn>
                        </p:par>
                        <p:par>
                          <p:cTn id="60" fill="hold">
                            <p:stCondLst>
                              <p:cond delay="5549"/>
                            </p:stCondLst>
                            <p:childTnLst>
                              <p:par>
                                <p:cTn id="61" presetID="26" presetClass="emph" presetSubtype="0" fill="hold" grpId="1" nodeType="afterEffect">
                                  <p:stCondLst>
                                    <p:cond delay="0"/>
                                  </p:stCondLst>
                                  <p:iterate type="lt">
                                    <p:tmPct val="0"/>
                                  </p:iterate>
                                  <p:childTnLst>
                                    <p:animEffect transition="out" filter="fade">
                                      <p:cBhvr>
                                        <p:cTn id="62" dur="500" tmFilter="0, 0; .2, .5; .8, .5; 1, 0"/>
                                        <p:tgtEl>
                                          <p:spTgt spid="10"/>
                                        </p:tgtEl>
                                      </p:cBhvr>
                                    </p:animEffect>
                                    <p:animScale>
                                      <p:cBhvr>
                                        <p:cTn id="63" dur="250" autoRev="1" fill="hold"/>
                                        <p:tgtEl>
                                          <p:spTgt spid="10"/>
                                        </p:tgtEl>
                                      </p:cBhvr>
                                      <p:by x="105000" y="105000"/>
                                    </p:animScale>
                                  </p:childTnLst>
                                </p:cTn>
                              </p:par>
                            </p:childTnLst>
                          </p:cTn>
                        </p:par>
                        <p:par>
                          <p:cTn id="64" fill="hold">
                            <p:stCondLst>
                              <p:cond delay="6049"/>
                            </p:stCondLst>
                            <p:childTnLst>
                              <p:par>
                                <p:cTn id="65" presetID="53" presetClass="entr" presetSubtype="16"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childTnLst>
                          </p:cTn>
                        </p:par>
                        <p:par>
                          <p:cTn id="70" fill="hold">
                            <p:stCondLst>
                              <p:cond delay="6549"/>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13"/>
                                        </p:tgtEl>
                                        <p:attrNameLst>
                                          <p:attrName>ppt_y</p:attrName>
                                        </p:attrNameLst>
                                      </p:cBhvr>
                                      <p:tavLst>
                                        <p:tav tm="0">
                                          <p:val>
                                            <p:strVal val="#ppt_y"/>
                                          </p:val>
                                        </p:tav>
                                        <p:tav tm="100000">
                                          <p:val>
                                            <p:strVal val="#ppt_y"/>
                                          </p:val>
                                        </p:tav>
                                      </p:tavLst>
                                    </p:anim>
                                    <p:anim calcmode="lin" valueType="num">
                                      <p:cBhvr>
                                        <p:cTn id="7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13"/>
                                        </p:tgtEl>
                                      </p:cBhvr>
                                    </p:animEffect>
                                  </p:childTnLst>
                                </p:cTn>
                              </p:par>
                            </p:childTnLst>
                          </p:cTn>
                        </p:par>
                        <p:par>
                          <p:cTn id="78" fill="hold">
                            <p:stCondLst>
                              <p:cond delay="7250"/>
                            </p:stCondLst>
                            <p:childTnLst>
                              <p:par>
                                <p:cTn id="79" presetID="26" presetClass="emph" presetSubtype="0" fill="hold" grpId="1" nodeType="afterEffect">
                                  <p:stCondLst>
                                    <p:cond delay="0"/>
                                  </p:stCondLst>
                                  <p:iterate type="lt">
                                    <p:tmPct val="0"/>
                                  </p:iterate>
                                  <p:childTnLst>
                                    <p:animEffect transition="out" filter="fade">
                                      <p:cBhvr>
                                        <p:cTn id="80" dur="500" tmFilter="0, 0; .2, .5; .8, .5; 1, 0"/>
                                        <p:tgtEl>
                                          <p:spTgt spid="13"/>
                                        </p:tgtEl>
                                      </p:cBhvr>
                                    </p:animEffect>
                                    <p:animScale>
                                      <p:cBhvr>
                                        <p:cTn id="81"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4" grpId="1"/>
      <p:bldP spid="6" grpId="0" animBg="1"/>
      <p:bldP spid="7" grpId="0"/>
      <p:bldP spid="7" grpId="1"/>
      <p:bldP spid="9" grpId="0" animBg="1"/>
      <p:bldP spid="10" grpId="0"/>
      <p:bldP spid="10" grpId="1"/>
      <p:bldP spid="12" grpId="0" animBg="1"/>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0"/>
          <p:cNvSpPr txBox="1"/>
          <p:nvPr/>
        </p:nvSpPr>
        <p:spPr>
          <a:xfrm>
            <a:off x="1766679" y="3005020"/>
            <a:ext cx="2151380" cy="521970"/>
          </a:xfrm>
          <a:prstGeom prst="rect">
            <a:avLst/>
          </a:prstGeom>
          <a:noFill/>
        </p:spPr>
        <p:txBody>
          <a:bodyPr wrap="none" rtlCol="0">
            <a:spAutoFit/>
          </a:bodyPr>
          <a:lstStyle/>
          <a:p>
            <a:r>
              <a:rPr lang="zh-CN" altLang="en-US" sz="2800" spc="300" dirty="0">
                <a:solidFill>
                  <a:srgbClr val="00A4E3"/>
                </a:solidFill>
                <a:latin typeface="+mn-lt"/>
                <a:ea typeface="+mn-ea"/>
                <a:cs typeface="+mn-ea"/>
                <a:sym typeface="+mn-lt"/>
              </a:rPr>
              <a:t>背景及意义</a:t>
            </a:r>
            <a:endParaRPr lang="zh-CN" altLang="en-US" sz="2800" spc="300" dirty="0">
              <a:solidFill>
                <a:srgbClr val="00A4E3"/>
              </a:solidFill>
              <a:latin typeface="+mn-lt"/>
              <a:ea typeface="+mn-ea"/>
              <a:cs typeface="+mn-ea"/>
              <a:sym typeface="+mn-lt"/>
            </a:endParaRPr>
          </a:p>
        </p:txBody>
      </p:sp>
      <p:sp>
        <p:nvSpPr>
          <p:cNvPr id="21" name="TextBox 21"/>
          <p:cNvSpPr txBox="1"/>
          <p:nvPr/>
        </p:nvSpPr>
        <p:spPr>
          <a:xfrm>
            <a:off x="1766480" y="1306180"/>
            <a:ext cx="1484702" cy="1862048"/>
          </a:xfrm>
          <a:prstGeom prst="rect">
            <a:avLst/>
          </a:prstGeom>
          <a:noFill/>
        </p:spPr>
        <p:txBody>
          <a:bodyPr wrap="none" rtlCol="0">
            <a:spAutoFit/>
          </a:bodyPr>
          <a:lstStyle/>
          <a:p>
            <a:pPr algn="ctr"/>
            <a:r>
              <a:rPr lang="en-US" altLang="zh-CN" sz="11500" spc="300" dirty="0">
                <a:solidFill>
                  <a:schemeClr val="bg1"/>
                </a:solidFill>
                <a:latin typeface="Agency FB" panose="020B0503020202020204" pitchFamily="34" charset="0"/>
                <a:ea typeface="+mn-ea"/>
                <a:cs typeface="+mn-ea"/>
                <a:sym typeface="+mn-lt"/>
              </a:rPr>
              <a:t>01.</a:t>
            </a:r>
            <a:endParaRPr lang="zh-CN" altLang="en-US" sz="11500" spc="300" dirty="0">
              <a:solidFill>
                <a:schemeClr val="bg1"/>
              </a:solidFill>
              <a:latin typeface="Agency FB" panose="020B0503020202020204" pitchFamily="34" charset="0"/>
              <a:ea typeface="+mn-ea"/>
              <a:cs typeface="+mn-ea"/>
              <a:sym typeface="+mn-lt"/>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50177"/>
          <a:stretch>
            <a:fillRect/>
          </a:stretch>
        </p:blipFill>
        <p:spPr>
          <a:xfrm rot="19570315" flipH="1">
            <a:off x="4358387" y="-578903"/>
            <a:ext cx="4711876" cy="5319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687">
        <p14:warp dir="in"/>
      </p:transition>
    </mc:Choice>
    <mc:Fallback>
      <p:transition spd="slow" advClick="0" advTm="5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19"/>
                                        </p:tgtEl>
                                      </p:cBhvr>
                                    </p:animEffect>
                                    <p:animScale>
                                      <p:cBhvr>
                                        <p:cTn id="21"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1" grpId="0"/>
      <p:bldP spid="21" grpId="1"/>
      <p:bldP spid="21"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custDataLst>
              <p:tags r:id="rId1"/>
            </p:custDataLst>
          </p:nvPr>
        </p:nvGrpSpPr>
        <p:grpSpPr>
          <a:xfrm>
            <a:off x="468445" y="1635570"/>
            <a:ext cx="1372949" cy="1372949"/>
            <a:chOff x="1119258" y="2257147"/>
            <a:chExt cx="1868076" cy="1868076"/>
          </a:xfrm>
        </p:grpSpPr>
        <p:sp>
          <p:nvSpPr>
            <p:cNvPr id="85" name="Freeform 6"/>
            <p:cNvSpPr/>
            <p:nvPr>
              <p:custDataLst>
                <p:tags r:id="rId2"/>
              </p:custDataLst>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86" name="Freeform 7"/>
            <p:cNvSpPr/>
            <p:nvPr>
              <p:custDataLst>
                <p:tags r:id="rId3"/>
              </p:custDataLst>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87" name="Freeform 8"/>
            <p:cNvSpPr/>
            <p:nvPr>
              <p:custDataLst>
                <p:tags r:id="rId4"/>
              </p:custDataLst>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88" name="Freeform 9"/>
            <p:cNvSpPr/>
            <p:nvPr>
              <p:custDataLst>
                <p:tags r:id="rId5"/>
              </p:custDataLst>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89" name="Freeform 10"/>
            <p:cNvSpPr/>
            <p:nvPr>
              <p:custDataLst>
                <p:tags r:id="rId6"/>
              </p:custDataLst>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0" name="Freeform 11"/>
            <p:cNvSpPr/>
            <p:nvPr>
              <p:custDataLst>
                <p:tags r:id="rId7"/>
              </p:custDataLst>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1" name="Freeform 12"/>
            <p:cNvSpPr/>
            <p:nvPr>
              <p:custDataLst>
                <p:tags r:id="rId8"/>
              </p:custDataLst>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2" name="Freeform 13"/>
            <p:cNvSpPr/>
            <p:nvPr>
              <p:custDataLst>
                <p:tags r:id="rId9"/>
              </p:custDataLst>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3" name="Freeform 14"/>
            <p:cNvSpPr/>
            <p:nvPr>
              <p:custDataLst>
                <p:tags r:id="rId10"/>
              </p:custDataLst>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4" name="Freeform 15"/>
            <p:cNvSpPr/>
            <p:nvPr>
              <p:custDataLst>
                <p:tags r:id="rId11"/>
              </p:custDataLst>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95" name="Freeform 16"/>
            <p:cNvSpPr/>
            <p:nvPr>
              <p:custDataLst>
                <p:tags r:id="rId12"/>
              </p:custDataLst>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1">
                <a:lumMod val="75000"/>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96" name="Freeform 17"/>
            <p:cNvSpPr/>
            <p:nvPr>
              <p:custDataLst>
                <p:tags r:id="rId13"/>
              </p:custDataLst>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1">
                <a:lumMod val="75000"/>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grpSp>
      <p:grpSp>
        <p:nvGrpSpPr>
          <p:cNvPr id="98" name="Group 97"/>
          <p:cNvGrpSpPr/>
          <p:nvPr>
            <p:custDataLst>
              <p:tags r:id="rId14"/>
            </p:custDataLst>
          </p:nvPr>
        </p:nvGrpSpPr>
        <p:grpSpPr>
          <a:xfrm>
            <a:off x="2688561" y="1648491"/>
            <a:ext cx="1372949" cy="1372949"/>
            <a:chOff x="3800237" y="2257147"/>
            <a:chExt cx="1868076" cy="1868076"/>
          </a:xfrm>
          <a:solidFill>
            <a:schemeClr val="accent2"/>
          </a:solidFill>
        </p:grpSpPr>
        <p:sp>
          <p:nvSpPr>
            <p:cNvPr id="99" name="Freeform 6"/>
            <p:cNvSpPr/>
            <p:nvPr>
              <p:custDataLst>
                <p:tags r:id="rId15"/>
              </p:custDataLst>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0" name="Freeform 7"/>
            <p:cNvSpPr/>
            <p:nvPr>
              <p:custDataLst>
                <p:tags r:id="rId16"/>
              </p:custDataLst>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1" name="Freeform 8"/>
            <p:cNvSpPr/>
            <p:nvPr>
              <p:custDataLst>
                <p:tags r:id="rId17"/>
              </p:custDataLst>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2" name="Freeform 9"/>
            <p:cNvSpPr/>
            <p:nvPr>
              <p:custDataLst>
                <p:tags r:id="rId18"/>
              </p:custDataLst>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3" name="Freeform 10"/>
            <p:cNvSpPr/>
            <p:nvPr>
              <p:custDataLst>
                <p:tags r:id="rId19"/>
              </p:custDataLst>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4" name="Freeform 11"/>
            <p:cNvSpPr/>
            <p:nvPr>
              <p:custDataLst>
                <p:tags r:id="rId20"/>
              </p:custDataLst>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5" name="Freeform 12"/>
            <p:cNvSpPr/>
            <p:nvPr>
              <p:custDataLst>
                <p:tags r:id="rId21"/>
              </p:custDataLst>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06" name="Freeform 13"/>
            <p:cNvSpPr/>
            <p:nvPr>
              <p:custDataLst>
                <p:tags r:id="rId22"/>
              </p:custDataLst>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2">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07" name="Freeform 14"/>
            <p:cNvSpPr/>
            <p:nvPr>
              <p:custDataLst>
                <p:tags r:id="rId23"/>
              </p:custDataLst>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2">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08" name="Freeform 15"/>
            <p:cNvSpPr/>
            <p:nvPr>
              <p:custDataLst>
                <p:tags r:id="rId24"/>
              </p:custDataLst>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2">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09" name="Freeform 16"/>
            <p:cNvSpPr/>
            <p:nvPr>
              <p:custDataLst>
                <p:tags r:id="rId25"/>
              </p:custDataLst>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2">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10" name="Freeform 17"/>
            <p:cNvSpPr/>
            <p:nvPr>
              <p:custDataLst>
                <p:tags r:id="rId26"/>
              </p:custDataLst>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2">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grpSp>
      <p:grpSp>
        <p:nvGrpSpPr>
          <p:cNvPr id="112" name="Group 111"/>
          <p:cNvGrpSpPr/>
          <p:nvPr>
            <p:custDataLst>
              <p:tags r:id="rId27"/>
            </p:custDataLst>
          </p:nvPr>
        </p:nvGrpSpPr>
        <p:grpSpPr>
          <a:xfrm>
            <a:off x="4937242" y="1651052"/>
            <a:ext cx="1372949" cy="1372949"/>
            <a:chOff x="6546413" y="2257147"/>
            <a:chExt cx="1868076" cy="1868076"/>
          </a:xfrm>
        </p:grpSpPr>
        <p:sp>
          <p:nvSpPr>
            <p:cNvPr id="113" name="Freeform 6"/>
            <p:cNvSpPr/>
            <p:nvPr>
              <p:custDataLst>
                <p:tags r:id="rId28"/>
              </p:custDataLst>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p:spPr>
          <p:style>
            <a:lnRef idx="0">
              <a:schemeClr val="accent3"/>
            </a:lnRef>
            <a:fillRef idx="3">
              <a:schemeClr val="accent3"/>
            </a:fillRef>
            <a:effectRef idx="3">
              <a:schemeClr val="accent3"/>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14" name="Freeform 7"/>
            <p:cNvSpPr/>
            <p:nvPr>
              <p:custDataLst>
                <p:tags r:id="rId29"/>
              </p:custDataLst>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p:spPr>
          <p:style>
            <a:lnRef idx="0">
              <a:schemeClr val="accent3"/>
            </a:lnRef>
            <a:fillRef idx="3">
              <a:schemeClr val="accent3"/>
            </a:fillRef>
            <a:effectRef idx="3">
              <a:schemeClr val="accent3"/>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15" name="Freeform 8"/>
            <p:cNvSpPr/>
            <p:nvPr>
              <p:custDataLst>
                <p:tags r:id="rId30"/>
              </p:custDataLst>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p:spPr>
          <p:style>
            <a:lnRef idx="0">
              <a:schemeClr val="accent3"/>
            </a:lnRef>
            <a:fillRef idx="3">
              <a:schemeClr val="accent3"/>
            </a:fillRef>
            <a:effectRef idx="3">
              <a:schemeClr val="accent3"/>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16" name="Freeform 9"/>
            <p:cNvSpPr/>
            <p:nvPr>
              <p:custDataLst>
                <p:tags r:id="rId31"/>
              </p:custDataLst>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17" name="Freeform 10"/>
            <p:cNvSpPr/>
            <p:nvPr>
              <p:custDataLst>
                <p:tags r:id="rId32"/>
              </p:custDataLst>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18" name="Freeform 11"/>
            <p:cNvSpPr/>
            <p:nvPr>
              <p:custDataLst>
                <p:tags r:id="rId33"/>
              </p:custDataLst>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19" name="Freeform 12"/>
            <p:cNvSpPr/>
            <p:nvPr>
              <p:custDataLst>
                <p:tags r:id="rId34"/>
              </p:custDataLst>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20" name="Freeform 13"/>
            <p:cNvSpPr/>
            <p:nvPr>
              <p:custDataLst>
                <p:tags r:id="rId35"/>
              </p:custDataLst>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21" name="Freeform 14"/>
            <p:cNvSpPr/>
            <p:nvPr>
              <p:custDataLst>
                <p:tags r:id="rId36"/>
              </p:custDataLst>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22" name="Freeform 15"/>
            <p:cNvSpPr/>
            <p:nvPr>
              <p:custDataLst>
                <p:tags r:id="rId37"/>
              </p:custDataLst>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23" name="Freeform 16"/>
            <p:cNvSpPr/>
            <p:nvPr>
              <p:custDataLst>
                <p:tags r:id="rId38"/>
              </p:custDataLst>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24" name="Freeform 17"/>
            <p:cNvSpPr/>
            <p:nvPr>
              <p:custDataLst>
                <p:tags r:id="rId39"/>
              </p:custDataLst>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3">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grpSp>
      <p:grpSp>
        <p:nvGrpSpPr>
          <p:cNvPr id="126" name="Group 125"/>
          <p:cNvGrpSpPr/>
          <p:nvPr>
            <p:custDataLst>
              <p:tags r:id="rId40"/>
            </p:custDataLst>
          </p:nvPr>
        </p:nvGrpSpPr>
        <p:grpSpPr>
          <a:xfrm>
            <a:off x="7153429" y="1652541"/>
            <a:ext cx="1372949" cy="1372949"/>
            <a:chOff x="9237196" y="2257147"/>
            <a:chExt cx="1868076" cy="1868076"/>
          </a:xfrm>
        </p:grpSpPr>
        <p:sp>
          <p:nvSpPr>
            <p:cNvPr id="127" name="Freeform 6"/>
            <p:cNvSpPr/>
            <p:nvPr>
              <p:custDataLst>
                <p:tags r:id="rId41"/>
              </p:custDataLst>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28" name="Freeform 7"/>
            <p:cNvSpPr/>
            <p:nvPr>
              <p:custDataLst>
                <p:tags r:id="rId42"/>
              </p:custDataLst>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29" name="Freeform 8"/>
            <p:cNvSpPr/>
            <p:nvPr>
              <p:custDataLst>
                <p:tags r:id="rId43"/>
              </p:custDataLst>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0" name="Freeform 9"/>
            <p:cNvSpPr/>
            <p:nvPr>
              <p:custDataLst>
                <p:tags r:id="rId44"/>
              </p:custDataLst>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1" name="Freeform 10"/>
            <p:cNvSpPr/>
            <p:nvPr>
              <p:custDataLst>
                <p:tags r:id="rId45"/>
              </p:custDataLst>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2" name="Freeform 11"/>
            <p:cNvSpPr/>
            <p:nvPr>
              <p:custDataLst>
                <p:tags r:id="rId46"/>
              </p:custDataLst>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3" name="Freeform 12"/>
            <p:cNvSpPr/>
            <p:nvPr>
              <p:custDataLst>
                <p:tags r:id="rId47"/>
              </p:custDataLst>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4" name="Freeform 13"/>
            <p:cNvSpPr/>
            <p:nvPr>
              <p:custDataLst>
                <p:tags r:id="rId48"/>
              </p:custDataLst>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5" name="Freeform 14"/>
            <p:cNvSpPr/>
            <p:nvPr>
              <p:custDataLst>
                <p:tags r:id="rId49"/>
              </p:custDataLst>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eaLnBrk="1" fontAlgn="auto" hangingPunct="1">
                <a:spcBef>
                  <a:spcPts val="0"/>
                </a:spcBef>
                <a:spcAft>
                  <a:spcPts val="0"/>
                </a:spcAft>
              </a:pPr>
              <a:endParaRPr lang="id-ID">
                <a:solidFill>
                  <a:srgbClr val="FFFFFF"/>
                </a:solidFill>
                <a:cs typeface="+mn-ea"/>
                <a:sym typeface="+mn-lt"/>
              </a:endParaRPr>
            </a:p>
          </p:txBody>
        </p:sp>
        <p:sp>
          <p:nvSpPr>
            <p:cNvPr id="136" name="Freeform 15"/>
            <p:cNvSpPr/>
            <p:nvPr>
              <p:custDataLst>
                <p:tags r:id="rId50"/>
              </p:custDataLst>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4">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37" name="Freeform 16"/>
            <p:cNvSpPr/>
            <p:nvPr>
              <p:custDataLst>
                <p:tags r:id="rId51"/>
              </p:custDataLst>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4">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sp>
          <p:nvSpPr>
            <p:cNvPr id="138" name="Freeform 17"/>
            <p:cNvSpPr/>
            <p:nvPr>
              <p:custDataLst>
                <p:tags r:id="rId52"/>
              </p:custDataLst>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4">
                <a:alpha val="25000"/>
              </a:schemeClr>
            </a:solidFill>
            <a:ln>
              <a:noFill/>
            </a:ln>
          </p:spPr>
          <p:txBody>
            <a:bodyPr vert="horz" wrap="square" lIns="67204" tIns="33602" rIns="67204" bIns="33602" numCol="1" anchor="t" anchorCtr="0" compatLnSpc="1"/>
            <a:lstStyle/>
            <a:p>
              <a:pPr eaLnBrk="1" fontAlgn="auto" hangingPunct="1">
                <a:spcBef>
                  <a:spcPts val="0"/>
                </a:spcBef>
                <a:spcAft>
                  <a:spcPts val="0"/>
                </a:spcAft>
              </a:pPr>
              <a:endParaRPr lang="id-ID">
                <a:solidFill>
                  <a:srgbClr val="656D78"/>
                </a:solidFill>
                <a:latin typeface="+mn-lt"/>
                <a:ea typeface="+mn-ea"/>
                <a:cs typeface="+mn-ea"/>
                <a:sym typeface="+mn-lt"/>
              </a:endParaRPr>
            </a:p>
          </p:txBody>
        </p:sp>
      </p:grpSp>
      <p:grpSp>
        <p:nvGrpSpPr>
          <p:cNvPr id="155" name="Group 154"/>
          <p:cNvGrpSpPr/>
          <p:nvPr>
            <p:custDataLst>
              <p:tags r:id="rId53"/>
            </p:custDataLst>
          </p:nvPr>
        </p:nvGrpSpPr>
        <p:grpSpPr>
          <a:xfrm>
            <a:off x="267220" y="3269047"/>
            <a:ext cx="1747524" cy="1257261"/>
            <a:chOff x="335988" y="4061106"/>
            <a:chExt cx="2377734" cy="1710668"/>
          </a:xfrm>
        </p:grpSpPr>
        <p:sp>
          <p:nvSpPr>
            <p:cNvPr id="139" name="TextBox 138"/>
            <p:cNvSpPr txBox="1"/>
            <p:nvPr>
              <p:custDataLst>
                <p:tags r:id="rId54"/>
              </p:custDataLst>
            </p:nvPr>
          </p:nvSpPr>
          <p:spPr>
            <a:xfrm>
              <a:off x="335988" y="4391101"/>
              <a:ext cx="2377734" cy="1380673"/>
            </a:xfrm>
            <a:prstGeom prst="rect">
              <a:avLst/>
            </a:prstGeom>
            <a:noFill/>
          </p:spPr>
          <p:txBody>
            <a:bodyPr wrap="square" rtlCol="0">
              <a:spAutoFit/>
            </a:bodyPr>
            <a:lstStyle/>
            <a:p>
              <a:pPr marL="0" indent="0">
                <a:buNone/>
              </a:pPr>
              <a:r>
                <a:rPr lang="en-US" altLang="zh-CN" sz="880">
                  <a:sym typeface="+mn-ea"/>
                </a:rPr>
                <a:t>  </a:t>
              </a:r>
              <a:r>
                <a:rPr lang="en-US" altLang="zh-CN" sz="1200">
                  <a:sym typeface="+mn-ea"/>
                </a:rPr>
                <a:t>     </a:t>
              </a:r>
              <a:r>
                <a:rPr lang="zh-CN" altLang="en-US" sz="1200">
                  <a:sym typeface="+mn-ea"/>
                </a:rPr>
                <a:t>随着</a:t>
              </a:r>
              <a:r>
                <a:rPr lang="en-US" altLang="zh-CN" sz="1200">
                  <a:sym typeface="+mn-ea"/>
                </a:rPr>
                <a:t>GitHub</a:t>
              </a:r>
              <a:r>
                <a:rPr lang="zh-CN" altLang="en-US" sz="1200">
                  <a:sym typeface="+mn-ea"/>
                </a:rPr>
                <a:t>等平台的普及，全球开源社区迅速增长，项目遍布世界各地，涉及多种编程语言和领域</a:t>
              </a:r>
              <a:endParaRPr lang="zh-CN" altLang="en-US" sz="1200" dirty="0">
                <a:solidFill>
                  <a:schemeClr val="bg1">
                    <a:lumMod val="85000"/>
                  </a:schemeClr>
                </a:solidFill>
                <a:latin typeface="+mn-lt"/>
                <a:ea typeface="+mn-ea"/>
                <a:cs typeface="+mn-ea"/>
                <a:sym typeface="+mn-ea"/>
              </a:endParaRPr>
            </a:p>
          </p:txBody>
        </p:sp>
        <p:sp>
          <p:nvSpPr>
            <p:cNvPr id="140" name="TextBox 139"/>
            <p:cNvSpPr txBox="1"/>
            <p:nvPr>
              <p:custDataLst>
                <p:tags r:id="rId55"/>
              </p:custDataLst>
            </p:nvPr>
          </p:nvSpPr>
          <p:spPr>
            <a:xfrm>
              <a:off x="548532" y="4061106"/>
              <a:ext cx="1989792" cy="352512"/>
            </a:xfrm>
            <a:prstGeom prst="rect">
              <a:avLst/>
            </a:prstGeom>
            <a:noFill/>
          </p:spPr>
          <p:txBody>
            <a:bodyPr wrap="square" rtlCol="0">
              <a:noAutofit/>
            </a:bodyPr>
            <a:lstStyle/>
            <a:p>
              <a:pPr algn="ctr" eaLnBrk="1" fontAlgn="auto" hangingPunct="1">
                <a:lnSpc>
                  <a:spcPct val="130000"/>
                </a:lnSpc>
                <a:spcBef>
                  <a:spcPts val="0"/>
                </a:spcBef>
                <a:spcAft>
                  <a:spcPts val="0"/>
                </a:spcAft>
              </a:pPr>
              <a:r>
                <a:rPr lang="zh-CN" altLang="en-US" sz="1030" b="1">
                  <a:latin typeface="微软雅黑" panose="020B0503020204020204" pitchFamily="34" charset="-122"/>
                  <a:ea typeface="微软雅黑" panose="020B0503020204020204" pitchFamily="34" charset="-122"/>
                  <a:sym typeface="+mn-ea"/>
                </a:rPr>
                <a:t>全球开源社区的增长</a:t>
              </a:r>
              <a:endParaRPr lang="en-US" sz="1030" b="1" dirty="0">
                <a:solidFill>
                  <a:schemeClr val="bg1">
                    <a:lumMod val="85000"/>
                  </a:schemeClr>
                </a:solidFill>
                <a:latin typeface="+mn-lt"/>
                <a:ea typeface="+mn-ea"/>
                <a:cs typeface="+mn-ea"/>
                <a:sym typeface="+mn-lt"/>
              </a:endParaRPr>
            </a:p>
            <a:p>
              <a:pPr algn="ctr" eaLnBrk="1" fontAlgn="auto" hangingPunct="1">
                <a:lnSpc>
                  <a:spcPct val="130000"/>
                </a:lnSpc>
                <a:spcBef>
                  <a:spcPts val="0"/>
                </a:spcBef>
                <a:spcAft>
                  <a:spcPts val="0"/>
                </a:spcAft>
              </a:pPr>
              <a:endParaRPr lang="en-US" altLang="zh-CN" sz="1030" b="1" dirty="0">
                <a:solidFill>
                  <a:schemeClr val="bg1">
                    <a:lumMod val="85000"/>
                  </a:schemeClr>
                </a:solidFill>
                <a:latin typeface="+mn-lt"/>
                <a:ea typeface="+mn-ea"/>
                <a:cs typeface="+mn-ea"/>
                <a:sym typeface="+mn-lt"/>
              </a:endParaRPr>
            </a:p>
          </p:txBody>
        </p:sp>
      </p:grpSp>
      <p:grpSp>
        <p:nvGrpSpPr>
          <p:cNvPr id="156" name="Group 155"/>
          <p:cNvGrpSpPr/>
          <p:nvPr>
            <p:custDataLst>
              <p:tags r:id="rId56"/>
            </p:custDataLst>
          </p:nvPr>
        </p:nvGrpSpPr>
        <p:grpSpPr>
          <a:xfrm>
            <a:off x="2517426" y="3281968"/>
            <a:ext cx="1747524" cy="1292821"/>
            <a:chOff x="3397685" y="4078687"/>
            <a:chExt cx="2377734" cy="1759053"/>
          </a:xfrm>
        </p:grpSpPr>
        <p:sp>
          <p:nvSpPr>
            <p:cNvPr id="141" name="TextBox 140"/>
            <p:cNvSpPr txBox="1"/>
            <p:nvPr>
              <p:custDataLst>
                <p:tags r:id="rId57"/>
              </p:custDataLst>
            </p:nvPr>
          </p:nvSpPr>
          <p:spPr>
            <a:xfrm>
              <a:off x="3630956" y="4078687"/>
              <a:ext cx="1989929" cy="404352"/>
            </a:xfrm>
            <a:prstGeom prst="rect">
              <a:avLst/>
            </a:prstGeom>
            <a:noFill/>
          </p:spPr>
          <p:txBody>
            <a:bodyPr wrap="square" rtlCol="0">
              <a:spAutoFit/>
            </a:bodyPr>
            <a:lstStyle/>
            <a:p>
              <a:pPr algn="ctr" eaLnBrk="1" fontAlgn="auto" hangingPunct="1">
                <a:lnSpc>
                  <a:spcPct val="130000"/>
                </a:lnSpc>
                <a:spcBef>
                  <a:spcPts val="0"/>
                </a:spcBef>
                <a:spcAft>
                  <a:spcPts val="0"/>
                </a:spcAft>
              </a:pPr>
              <a:r>
                <a:rPr lang="zh-CN" altLang="en-US" sz="1030" b="1">
                  <a:latin typeface="+mn-lt"/>
                  <a:ea typeface="+mn-lt"/>
                  <a:sym typeface="+mn-ea"/>
                </a:rPr>
                <a:t>数据可视化的需求</a:t>
              </a:r>
              <a:endParaRPr lang="zh-CN" altLang="en-US" sz="1030" b="1" dirty="0">
                <a:solidFill>
                  <a:schemeClr val="bg1">
                    <a:lumMod val="85000"/>
                  </a:schemeClr>
                </a:solidFill>
                <a:latin typeface="+mn-lt"/>
                <a:ea typeface="+mn-lt"/>
                <a:cs typeface="+mn-ea"/>
                <a:sym typeface="+mn-ea"/>
              </a:endParaRPr>
            </a:p>
          </p:txBody>
        </p:sp>
        <p:sp>
          <p:nvSpPr>
            <p:cNvPr id="144" name="TextBox 143"/>
            <p:cNvSpPr txBox="1"/>
            <p:nvPr>
              <p:custDataLst>
                <p:tags r:id="rId58"/>
              </p:custDataLst>
            </p:nvPr>
          </p:nvSpPr>
          <p:spPr>
            <a:xfrm>
              <a:off x="3397685" y="4408682"/>
              <a:ext cx="2377734" cy="1429058"/>
            </a:xfrm>
            <a:prstGeom prst="rect">
              <a:avLst/>
            </a:prstGeom>
            <a:noFill/>
          </p:spPr>
          <p:txBody>
            <a:bodyPr wrap="square" rtlCol="0">
              <a:spAutoFit/>
            </a:bodyPr>
            <a:lstStyle/>
            <a:p>
              <a:pPr algn="ctr" eaLnBrk="1" fontAlgn="auto" hangingPunct="1">
                <a:lnSpc>
                  <a:spcPct val="130000"/>
                </a:lnSpc>
                <a:spcBef>
                  <a:spcPts val="0"/>
                </a:spcBef>
                <a:spcAft>
                  <a:spcPts val="0"/>
                </a:spcAft>
              </a:pPr>
              <a:r>
                <a:rPr lang="en-US" altLang="zh-CN" sz="880">
                  <a:sym typeface="+mn-ea"/>
                </a:rPr>
                <a:t>      </a:t>
              </a:r>
              <a:r>
                <a:rPr lang="en-US" altLang="zh-CN" sz="980">
                  <a:sym typeface="+mn-ea"/>
                </a:rPr>
                <a:t>   </a:t>
              </a:r>
              <a:r>
                <a:rPr lang="zh-CN" altLang="en-US" sz="1200">
                  <a:sym typeface="+mn-ea"/>
                </a:rPr>
                <a:t>在海量的开源项目中，用户需要直观的工具来识别和理解项目的全球分布和活跃度。</a:t>
              </a:r>
              <a:endParaRPr lang="zh-CN" altLang="en-US" sz="1200" dirty="0">
                <a:solidFill>
                  <a:schemeClr val="bg1">
                    <a:lumMod val="85000"/>
                  </a:schemeClr>
                </a:solidFill>
                <a:latin typeface="+mn-lt"/>
                <a:ea typeface="+mn-ea"/>
                <a:cs typeface="+mn-ea"/>
                <a:sym typeface="+mn-ea"/>
              </a:endParaRPr>
            </a:p>
          </p:txBody>
        </p:sp>
      </p:grpSp>
      <p:grpSp>
        <p:nvGrpSpPr>
          <p:cNvPr id="157" name="Group 156"/>
          <p:cNvGrpSpPr/>
          <p:nvPr>
            <p:custDataLst>
              <p:tags r:id="rId59"/>
            </p:custDataLst>
          </p:nvPr>
        </p:nvGrpSpPr>
        <p:grpSpPr>
          <a:xfrm>
            <a:off x="4804391" y="3269289"/>
            <a:ext cx="1945005" cy="1292859"/>
            <a:chOff x="6448919" y="4082172"/>
            <a:chExt cx="2646433" cy="1759105"/>
          </a:xfrm>
        </p:grpSpPr>
        <p:sp>
          <p:nvSpPr>
            <p:cNvPr id="142" name="TextBox 141"/>
            <p:cNvSpPr txBox="1"/>
            <p:nvPr>
              <p:custDataLst>
                <p:tags r:id="rId60"/>
              </p:custDataLst>
            </p:nvPr>
          </p:nvSpPr>
          <p:spPr>
            <a:xfrm>
              <a:off x="6629235" y="4082172"/>
              <a:ext cx="1989929" cy="404352"/>
            </a:xfrm>
            <a:prstGeom prst="rect">
              <a:avLst/>
            </a:prstGeom>
            <a:noFill/>
          </p:spPr>
          <p:txBody>
            <a:bodyPr wrap="square" rtlCol="0">
              <a:spAutoFit/>
            </a:bodyPr>
            <a:lstStyle/>
            <a:p>
              <a:pPr algn="ctr" eaLnBrk="1" fontAlgn="auto" hangingPunct="1">
                <a:lnSpc>
                  <a:spcPct val="130000"/>
                </a:lnSpc>
                <a:spcBef>
                  <a:spcPts val="0"/>
                </a:spcBef>
                <a:spcAft>
                  <a:spcPts val="0"/>
                </a:spcAft>
              </a:pPr>
              <a:r>
                <a:rPr lang="zh-CN" altLang="en-US" sz="1030" b="1">
                  <a:latin typeface="+mn-lt"/>
                  <a:ea typeface="+mn-lt"/>
                  <a:sym typeface="+mn-ea"/>
                </a:rPr>
                <a:t>项目管理和决策支持</a:t>
              </a:r>
              <a:endParaRPr lang="zh-CN" altLang="en-US" sz="1030" b="1" dirty="0">
                <a:solidFill>
                  <a:schemeClr val="bg1">
                    <a:lumMod val="85000"/>
                  </a:schemeClr>
                </a:solidFill>
                <a:latin typeface="+mn-lt"/>
                <a:ea typeface="+mn-lt"/>
                <a:cs typeface="+mn-ea"/>
                <a:sym typeface="+mn-ea"/>
              </a:endParaRPr>
            </a:p>
          </p:txBody>
        </p:sp>
        <p:sp>
          <p:nvSpPr>
            <p:cNvPr id="145" name="TextBox 144"/>
            <p:cNvSpPr txBox="1"/>
            <p:nvPr>
              <p:custDataLst>
                <p:tags r:id="rId61"/>
              </p:custDataLst>
            </p:nvPr>
          </p:nvSpPr>
          <p:spPr>
            <a:xfrm>
              <a:off x="6448919" y="4412220"/>
              <a:ext cx="2646433" cy="1429057"/>
            </a:xfrm>
            <a:prstGeom prst="rect">
              <a:avLst/>
            </a:prstGeom>
            <a:noFill/>
          </p:spPr>
          <p:txBody>
            <a:bodyPr wrap="square" rtlCol="0">
              <a:spAutoFit/>
            </a:bodyPr>
            <a:lstStyle/>
            <a:p>
              <a:pPr algn="ctr" eaLnBrk="1" fontAlgn="auto" hangingPunct="1">
                <a:lnSpc>
                  <a:spcPct val="130000"/>
                </a:lnSpc>
                <a:spcBef>
                  <a:spcPts val="0"/>
                </a:spcBef>
                <a:spcAft>
                  <a:spcPts val="0"/>
                </a:spcAft>
              </a:pPr>
              <a:r>
                <a:rPr lang="en-US" altLang="zh-CN" sz="880">
                  <a:sym typeface="+mn-ea"/>
                </a:rPr>
                <a:t>       </a:t>
              </a:r>
              <a:r>
                <a:rPr lang="zh-CN" altLang="en-US" sz="1200">
                  <a:sym typeface="+mn-ea"/>
                </a:rPr>
                <a:t>项目管理者、开发者和数据分析师需要一个工具来监控项目动态，以便做出更好的战略决策。</a:t>
              </a:r>
              <a:endParaRPr lang="zh-CN" altLang="en-US" sz="1200" dirty="0">
                <a:solidFill>
                  <a:schemeClr val="bg1">
                    <a:lumMod val="85000"/>
                  </a:schemeClr>
                </a:solidFill>
                <a:latin typeface="+mn-lt"/>
                <a:ea typeface="+mn-ea"/>
                <a:cs typeface="+mn-ea"/>
                <a:sym typeface="+mn-ea"/>
              </a:endParaRPr>
            </a:p>
          </p:txBody>
        </p:sp>
      </p:grpSp>
      <p:grpSp>
        <p:nvGrpSpPr>
          <p:cNvPr id="158" name="Group 157"/>
          <p:cNvGrpSpPr/>
          <p:nvPr>
            <p:custDataLst>
              <p:tags r:id="rId62"/>
            </p:custDataLst>
          </p:nvPr>
        </p:nvGrpSpPr>
        <p:grpSpPr>
          <a:xfrm>
            <a:off x="7020394" y="3281576"/>
            <a:ext cx="1747520" cy="1178560"/>
            <a:chOff x="9472718" y="4084198"/>
            <a:chExt cx="2377729" cy="1603583"/>
          </a:xfrm>
        </p:grpSpPr>
        <p:sp>
          <p:nvSpPr>
            <p:cNvPr id="143" name="TextBox 142"/>
            <p:cNvSpPr txBox="1"/>
            <p:nvPr>
              <p:custDataLst>
                <p:tags r:id="rId63"/>
              </p:custDataLst>
            </p:nvPr>
          </p:nvSpPr>
          <p:spPr>
            <a:xfrm>
              <a:off x="9644645" y="4084198"/>
              <a:ext cx="1989929" cy="404352"/>
            </a:xfrm>
            <a:prstGeom prst="rect">
              <a:avLst/>
            </a:prstGeom>
            <a:noFill/>
          </p:spPr>
          <p:txBody>
            <a:bodyPr wrap="square" rtlCol="0">
              <a:spAutoFit/>
            </a:bodyPr>
            <a:lstStyle/>
            <a:p>
              <a:pPr algn="ctr" eaLnBrk="1" fontAlgn="auto" hangingPunct="1">
                <a:lnSpc>
                  <a:spcPct val="130000"/>
                </a:lnSpc>
                <a:spcBef>
                  <a:spcPts val="0"/>
                </a:spcBef>
                <a:spcAft>
                  <a:spcPts val="0"/>
                </a:spcAft>
              </a:pPr>
              <a:r>
                <a:rPr kumimoji="1" lang="zh-CN" altLang="en-US" sz="1030" b="1">
                  <a:latin typeface="微软雅黑" panose="020B0503020204020204" pitchFamily="34" charset="-122"/>
                  <a:ea typeface="微软雅黑" panose="020B0503020204020204" pitchFamily="34" charset="-122"/>
                  <a:sym typeface="+mn-ea"/>
                </a:rPr>
                <a:t>技术发展和用户需求</a:t>
              </a:r>
              <a:endParaRPr lang="en-US" altLang="zh-CN" sz="1030" b="1" dirty="0">
                <a:solidFill>
                  <a:schemeClr val="bg1">
                    <a:lumMod val="85000"/>
                  </a:schemeClr>
                </a:solidFill>
                <a:latin typeface="微软雅黑" panose="020B0503020204020204" pitchFamily="34" charset="-122"/>
                <a:ea typeface="微软雅黑" panose="020B0503020204020204" pitchFamily="34" charset="-122"/>
                <a:cs typeface="+mn-ea"/>
                <a:sym typeface="+mn-lt"/>
              </a:endParaRPr>
            </a:p>
          </p:txBody>
        </p:sp>
        <p:sp>
          <p:nvSpPr>
            <p:cNvPr id="146" name="TextBox 145"/>
            <p:cNvSpPr txBox="1"/>
            <p:nvPr>
              <p:custDataLst>
                <p:tags r:id="rId64"/>
              </p:custDataLst>
            </p:nvPr>
          </p:nvSpPr>
          <p:spPr>
            <a:xfrm>
              <a:off x="9472718" y="4482502"/>
              <a:ext cx="2377729" cy="1205279"/>
            </a:xfrm>
            <a:prstGeom prst="rect">
              <a:avLst/>
            </a:prstGeom>
            <a:noFill/>
          </p:spPr>
          <p:txBody>
            <a:bodyPr wrap="square" rtlCol="0">
              <a:noAutofit/>
            </a:bodyPr>
            <a:lstStyle/>
            <a:p>
              <a:pPr marL="0" indent="0">
                <a:buNone/>
              </a:pPr>
              <a:r>
                <a:rPr kumimoji="1" lang="en-US" altLang="zh-CN" sz="880">
                  <a:sym typeface="+mn-ea"/>
                </a:rPr>
                <a:t>      </a:t>
              </a:r>
              <a:r>
                <a:rPr kumimoji="1" lang="zh-CN" altLang="en-US" sz="1200">
                  <a:sym typeface="+mn-ea"/>
                </a:rPr>
                <a:t>随着</a:t>
              </a:r>
              <a:r>
                <a:rPr kumimoji="1" lang="en-US" altLang="zh-CN" sz="1200">
                  <a:sym typeface="+mn-ea"/>
                </a:rPr>
                <a:t>3D</a:t>
              </a:r>
              <a:r>
                <a:rPr kumimoji="1" lang="zh-CN" altLang="en-US" sz="1200">
                  <a:sym typeface="+mn-ea"/>
                </a:rPr>
                <a:t>可视化技术和实时数据处理技术的发展，用户期望有更高级的交互式数据探索工具。</a:t>
              </a:r>
              <a:endParaRPr lang="en-US" sz="1200" dirty="0">
                <a:solidFill>
                  <a:schemeClr val="bg1">
                    <a:lumMod val="85000"/>
                  </a:schemeClr>
                </a:solidFill>
                <a:latin typeface="+mn-lt"/>
                <a:ea typeface="+mn-ea"/>
                <a:cs typeface="+mn-ea"/>
                <a:sym typeface="+mn-lt"/>
              </a:endParaRPr>
            </a:p>
          </p:txBody>
        </p:sp>
      </p:grpSp>
      <p:grpSp>
        <p:nvGrpSpPr>
          <p:cNvPr id="152" name="Group 151"/>
          <p:cNvGrpSpPr/>
          <p:nvPr>
            <p:custDataLst>
              <p:tags r:id="rId65"/>
            </p:custDataLst>
          </p:nvPr>
        </p:nvGrpSpPr>
        <p:grpSpPr>
          <a:xfrm>
            <a:off x="2816165" y="1776095"/>
            <a:ext cx="1118550" cy="1118550"/>
            <a:chOff x="3804159" y="2029749"/>
            <a:chExt cx="1521933" cy="1521933"/>
          </a:xfrm>
        </p:grpSpPr>
        <p:sp>
          <p:nvSpPr>
            <p:cNvPr id="97" name="Oval 5"/>
            <p:cNvSpPr>
              <a:spLocks noChangeArrowheads="1"/>
            </p:cNvSpPr>
            <p:nvPr>
              <p:custDataLst>
                <p:tags r:id="rId66"/>
              </p:custDataLst>
            </p:nvPr>
          </p:nvSpPr>
          <p:spPr bwMode="auto">
            <a:xfrm>
              <a:off x="3804159" y="2029749"/>
              <a:ext cx="1521933" cy="1521933"/>
            </a:xfrm>
            <a:prstGeom prst="ellipse">
              <a:avLst/>
            </a:prstGeom>
          </p:spPr>
          <p:style>
            <a:lnRef idx="0">
              <a:schemeClr val="accent2"/>
            </a:lnRef>
            <a:fillRef idx="3">
              <a:schemeClr val="accent2"/>
            </a:fillRef>
            <a:effectRef idx="3">
              <a:schemeClr val="accent2"/>
            </a:effectRef>
            <a:fontRef idx="minor">
              <a:schemeClr val="lt1"/>
            </a:fontRef>
          </p:style>
          <p:txBody>
            <a:bodyPr vert="horz" wrap="square" lIns="67204" tIns="33602" rIns="67204" bIns="33602" numCol="1" anchor="t" anchorCtr="0" compatLnSpc="1"/>
            <a:lstStyle/>
            <a:p>
              <a:pPr algn="ctr" eaLnBrk="1" fontAlgn="auto" hangingPunct="1">
                <a:spcBef>
                  <a:spcPts val="0"/>
                </a:spcBef>
                <a:spcAft>
                  <a:spcPts val="0"/>
                </a:spcAft>
              </a:pPr>
              <a:endParaRPr lang="id-ID" sz="4850" dirty="0">
                <a:solidFill>
                  <a:srgbClr val="FFFFFF"/>
                </a:solidFill>
                <a:cs typeface="+mn-ea"/>
                <a:sym typeface="+mn-lt"/>
              </a:endParaRPr>
            </a:p>
          </p:txBody>
        </p:sp>
        <p:sp>
          <p:nvSpPr>
            <p:cNvPr id="147" name="Shape 2547"/>
            <p:cNvSpPr/>
            <p:nvPr>
              <p:custDataLst>
                <p:tags r:id="rId67"/>
              </p:custDataLst>
            </p:nvPr>
          </p:nvSpPr>
          <p:spPr>
            <a:xfrm>
              <a:off x="4357952" y="2572950"/>
              <a:ext cx="457200" cy="45720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FFFFFF"/>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153" name="Group 152"/>
          <p:cNvGrpSpPr/>
          <p:nvPr>
            <p:custDataLst>
              <p:tags r:id="rId68"/>
            </p:custDataLst>
          </p:nvPr>
        </p:nvGrpSpPr>
        <p:grpSpPr>
          <a:xfrm>
            <a:off x="5064847" y="1778657"/>
            <a:ext cx="1118550" cy="1118550"/>
            <a:chOff x="6863782" y="2033234"/>
            <a:chExt cx="1521933" cy="1521933"/>
          </a:xfrm>
        </p:grpSpPr>
        <p:sp>
          <p:nvSpPr>
            <p:cNvPr id="111" name="Oval 5"/>
            <p:cNvSpPr>
              <a:spLocks noChangeArrowheads="1"/>
            </p:cNvSpPr>
            <p:nvPr>
              <p:custDataLst>
                <p:tags r:id="rId69"/>
              </p:custDataLst>
            </p:nvPr>
          </p:nvSpPr>
          <p:spPr bwMode="auto">
            <a:xfrm>
              <a:off x="6863782" y="2033234"/>
              <a:ext cx="1521933" cy="1521933"/>
            </a:xfrm>
            <a:prstGeom prst="ellipse">
              <a:avLst/>
            </a:prstGeom>
          </p:spPr>
          <p:style>
            <a:lnRef idx="0">
              <a:schemeClr val="accent3"/>
            </a:lnRef>
            <a:fillRef idx="3">
              <a:schemeClr val="accent3"/>
            </a:fillRef>
            <a:effectRef idx="3">
              <a:schemeClr val="accent3"/>
            </a:effectRef>
            <a:fontRef idx="minor">
              <a:schemeClr val="lt1"/>
            </a:fontRef>
          </p:style>
          <p:txBody>
            <a:bodyPr vert="horz" wrap="square" lIns="67204" tIns="33602" rIns="67204" bIns="33602" numCol="1" anchor="t" anchorCtr="0" compatLnSpc="1"/>
            <a:lstStyle/>
            <a:p>
              <a:pPr algn="ctr" eaLnBrk="1" fontAlgn="auto" hangingPunct="1">
                <a:spcBef>
                  <a:spcPts val="0"/>
                </a:spcBef>
                <a:spcAft>
                  <a:spcPts val="0"/>
                </a:spcAft>
              </a:pPr>
              <a:endParaRPr lang="id-ID" sz="4850" dirty="0">
                <a:solidFill>
                  <a:srgbClr val="FFFFFF"/>
                </a:solidFill>
                <a:cs typeface="+mn-ea"/>
                <a:sym typeface="+mn-lt"/>
              </a:endParaRPr>
            </a:p>
          </p:txBody>
        </p:sp>
        <p:sp>
          <p:nvSpPr>
            <p:cNvPr id="148" name="Shape 2617"/>
            <p:cNvSpPr/>
            <p:nvPr>
              <p:custDataLst>
                <p:tags r:id="rId70"/>
              </p:custDataLst>
            </p:nvPr>
          </p:nvSpPr>
          <p:spPr>
            <a:xfrm>
              <a:off x="7320102" y="2539588"/>
              <a:ext cx="640080" cy="4572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FFFFFF"/>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154" name="Group 153"/>
          <p:cNvGrpSpPr/>
          <p:nvPr>
            <p:custDataLst>
              <p:tags r:id="rId71"/>
            </p:custDataLst>
          </p:nvPr>
        </p:nvGrpSpPr>
        <p:grpSpPr>
          <a:xfrm>
            <a:off x="7281033" y="1780146"/>
            <a:ext cx="1118550" cy="1118550"/>
            <a:chOff x="9879192" y="2035260"/>
            <a:chExt cx="1521933" cy="1521933"/>
          </a:xfrm>
        </p:grpSpPr>
        <p:sp>
          <p:nvSpPr>
            <p:cNvPr id="125" name="Oval 5"/>
            <p:cNvSpPr>
              <a:spLocks noChangeArrowheads="1"/>
            </p:cNvSpPr>
            <p:nvPr>
              <p:custDataLst>
                <p:tags r:id="rId72"/>
              </p:custDataLst>
            </p:nvPr>
          </p:nvSpPr>
          <p:spPr bwMode="auto">
            <a:xfrm>
              <a:off x="9879192" y="2035260"/>
              <a:ext cx="1521933" cy="1521933"/>
            </a:xfrm>
            <a:prstGeom prst="ellipse">
              <a:avLst/>
            </a:prstGeom>
          </p:spPr>
          <p:style>
            <a:lnRef idx="0">
              <a:schemeClr val="accent4"/>
            </a:lnRef>
            <a:fillRef idx="3">
              <a:schemeClr val="accent4"/>
            </a:fillRef>
            <a:effectRef idx="3">
              <a:schemeClr val="accent4"/>
            </a:effectRef>
            <a:fontRef idx="minor">
              <a:schemeClr val="lt1"/>
            </a:fontRef>
          </p:style>
          <p:txBody>
            <a:bodyPr vert="horz" wrap="square" lIns="67204" tIns="33602" rIns="67204" bIns="33602" numCol="1" anchor="t" anchorCtr="0" compatLnSpc="1"/>
            <a:lstStyle/>
            <a:p>
              <a:pPr algn="ctr" eaLnBrk="1" fontAlgn="auto" hangingPunct="1">
                <a:spcBef>
                  <a:spcPts val="0"/>
                </a:spcBef>
                <a:spcAft>
                  <a:spcPts val="0"/>
                </a:spcAft>
              </a:pPr>
              <a:endParaRPr lang="id-ID" sz="4850" dirty="0">
                <a:solidFill>
                  <a:srgbClr val="FFFFFF"/>
                </a:solidFill>
                <a:cs typeface="+mn-ea"/>
                <a:sym typeface="+mn-lt"/>
              </a:endParaRPr>
            </a:p>
          </p:txBody>
        </p:sp>
        <p:sp>
          <p:nvSpPr>
            <p:cNvPr id="149" name="Shape 2581"/>
            <p:cNvSpPr/>
            <p:nvPr>
              <p:custDataLst>
                <p:tags r:id="rId73"/>
              </p:custDataLst>
            </p:nvPr>
          </p:nvSpPr>
          <p:spPr>
            <a:xfrm>
              <a:off x="10432985" y="2572950"/>
              <a:ext cx="457200" cy="457200"/>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FFFFFF"/>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151" name="Group 150"/>
          <p:cNvGrpSpPr/>
          <p:nvPr>
            <p:custDataLst>
              <p:tags r:id="rId74"/>
            </p:custDataLst>
          </p:nvPr>
        </p:nvGrpSpPr>
        <p:grpSpPr>
          <a:xfrm>
            <a:off x="596050" y="1763174"/>
            <a:ext cx="1118550" cy="1118550"/>
            <a:chOff x="783403" y="2012168"/>
            <a:chExt cx="1521933" cy="1521933"/>
          </a:xfrm>
        </p:grpSpPr>
        <p:sp>
          <p:nvSpPr>
            <p:cNvPr id="83" name="Oval 5"/>
            <p:cNvSpPr>
              <a:spLocks noChangeArrowheads="1"/>
            </p:cNvSpPr>
            <p:nvPr>
              <p:custDataLst>
                <p:tags r:id="rId75"/>
              </p:custDataLst>
            </p:nvPr>
          </p:nvSpPr>
          <p:spPr bwMode="auto">
            <a:xfrm>
              <a:off x="783403" y="2012168"/>
              <a:ext cx="1521933" cy="1521933"/>
            </a:xfrm>
            <a:prstGeom prst="ellipse">
              <a:avLst/>
            </a:prstGeom>
          </p:spPr>
          <p:style>
            <a:lnRef idx="0">
              <a:schemeClr val="accent1"/>
            </a:lnRef>
            <a:fillRef idx="3">
              <a:schemeClr val="accent1"/>
            </a:fillRef>
            <a:effectRef idx="3">
              <a:schemeClr val="accent1"/>
            </a:effectRef>
            <a:fontRef idx="minor">
              <a:schemeClr val="lt1"/>
            </a:fontRef>
          </p:style>
          <p:txBody>
            <a:bodyPr vert="horz" wrap="square" lIns="67204" tIns="33602" rIns="67204" bIns="33602" numCol="1" anchor="t" anchorCtr="0" compatLnSpc="1"/>
            <a:lstStyle/>
            <a:p>
              <a:pPr algn="ctr" eaLnBrk="1" fontAlgn="auto" hangingPunct="1">
                <a:spcBef>
                  <a:spcPts val="0"/>
                </a:spcBef>
                <a:spcAft>
                  <a:spcPts val="0"/>
                </a:spcAft>
              </a:pPr>
              <a:endParaRPr lang="id-ID" sz="4850" dirty="0">
                <a:solidFill>
                  <a:srgbClr val="FFFFFF"/>
                </a:solidFill>
                <a:cs typeface="+mn-ea"/>
                <a:sym typeface="+mn-lt"/>
              </a:endParaRPr>
            </a:p>
          </p:txBody>
        </p:sp>
        <p:sp>
          <p:nvSpPr>
            <p:cNvPr id="150" name="Shape 2946"/>
            <p:cNvSpPr/>
            <p:nvPr>
              <p:custDataLst>
                <p:tags r:id="rId76"/>
              </p:custDataLst>
            </p:nvPr>
          </p:nvSpPr>
          <p:spPr>
            <a:xfrm>
              <a:off x="1321795" y="2568314"/>
              <a:ext cx="457200" cy="457200"/>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FFFFFF"/>
                </a:solidFill>
                <a:effectLst>
                  <a:outerShdw blurRad="38100" dist="12700" dir="5400000" rotWithShape="0">
                    <a:srgbClr val="000000">
                      <a:alpha val="50000"/>
                    </a:srgbClr>
                  </a:outerShdw>
                </a:effectLst>
                <a:latin typeface="+mn-lt"/>
                <a:ea typeface="+mn-ea"/>
                <a:cs typeface="+mn-ea"/>
                <a:sym typeface="+mn-lt"/>
              </a:endParaRPr>
            </a:p>
          </p:txBody>
        </p:sp>
      </p:grpSp>
      <p:sp>
        <p:nvSpPr>
          <p:cNvPr id="8" name="矩形 7"/>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160" name="平行四边形 159"/>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1" name="平行四边形 160"/>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平行四边形 161"/>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3" name="平行四边形 162"/>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4" name="TextBox 10"/>
          <p:cNvSpPr txBox="1"/>
          <p:nvPr/>
        </p:nvSpPr>
        <p:spPr>
          <a:xfrm>
            <a:off x="324849" y="101797"/>
            <a:ext cx="563880" cy="275590"/>
          </a:xfrm>
          <a:prstGeom prst="rect">
            <a:avLst/>
          </a:prstGeom>
          <a:noFill/>
        </p:spPr>
        <p:txBody>
          <a:bodyPr wrap="none" rtlCol="0">
            <a:spAutoFit/>
          </a:bodyPr>
          <a:lstStyle/>
          <a:p>
            <a:r>
              <a:rPr lang="zh-CN" altLang="en-US" sz="1200" b="1" spc="300" dirty="0">
                <a:solidFill>
                  <a:srgbClr val="0070C0"/>
                </a:solidFill>
                <a:latin typeface="+mn-lt"/>
                <a:ea typeface="+mn-ea"/>
                <a:cs typeface="+mn-ea"/>
                <a:sym typeface="+mn-lt"/>
              </a:rPr>
              <a:t>背景</a:t>
            </a:r>
            <a:endParaRPr lang="zh-CN" altLang="en-US" sz="1200" b="1" spc="300" dirty="0">
              <a:solidFill>
                <a:srgbClr val="0070C0"/>
              </a:solidFill>
              <a:latin typeface="+mn-lt"/>
              <a:ea typeface="+mn-ea"/>
              <a:cs typeface="+mn-ea"/>
              <a:sym typeface="+mn-lt"/>
            </a:endParaRPr>
          </a:p>
        </p:txBody>
      </p:sp>
      <p:grpSp>
        <p:nvGrpSpPr>
          <p:cNvPr id="165" name="Group 7"/>
          <p:cNvGrpSpPr/>
          <p:nvPr/>
        </p:nvGrpSpPr>
        <p:grpSpPr bwMode="auto">
          <a:xfrm>
            <a:off x="180202" y="181952"/>
            <a:ext cx="216018" cy="113981"/>
            <a:chOff x="0" y="0"/>
            <a:chExt cx="1041399" cy="549275"/>
          </a:xfrm>
          <a:solidFill>
            <a:srgbClr val="133E73"/>
          </a:solidFill>
        </p:grpSpPr>
        <p:sp>
          <p:nvSpPr>
            <p:cNvPr id="166"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67"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68"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p:cTn id="7" dur="500" fill="hold"/>
                                        <p:tgtEl>
                                          <p:spTgt spid="151"/>
                                        </p:tgtEl>
                                        <p:attrNameLst>
                                          <p:attrName>ppt_w</p:attrName>
                                        </p:attrNameLst>
                                      </p:cBhvr>
                                      <p:tavLst>
                                        <p:tav tm="0">
                                          <p:val>
                                            <p:fltVal val="0"/>
                                          </p:val>
                                        </p:tav>
                                        <p:tav tm="100000">
                                          <p:val>
                                            <p:strVal val="#ppt_w"/>
                                          </p:val>
                                        </p:tav>
                                      </p:tavLst>
                                    </p:anim>
                                    <p:anim calcmode="lin" valueType="num">
                                      <p:cBhvr>
                                        <p:cTn id="8" dur="500" fill="hold"/>
                                        <p:tgtEl>
                                          <p:spTgt spid="151"/>
                                        </p:tgtEl>
                                        <p:attrNameLst>
                                          <p:attrName>ppt_h</p:attrName>
                                        </p:attrNameLst>
                                      </p:cBhvr>
                                      <p:tavLst>
                                        <p:tav tm="0">
                                          <p:val>
                                            <p:fltVal val="0"/>
                                          </p:val>
                                        </p:tav>
                                        <p:tav tm="100000">
                                          <p:val>
                                            <p:strVal val="#ppt_h"/>
                                          </p:val>
                                        </p:tav>
                                      </p:tavLst>
                                    </p:anim>
                                    <p:animEffect transition="in" filter="fade">
                                      <p:cBhvr>
                                        <p:cTn id="9" dur="500"/>
                                        <p:tgtEl>
                                          <p:spTgt spid="151"/>
                                        </p:tgtEl>
                                      </p:cBhvr>
                                    </p:animEffect>
                                  </p:childTnLst>
                                </p:cTn>
                              </p:par>
                              <p:par>
                                <p:cTn id="10" presetID="21" presetClass="entr" presetSubtype="1"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heel(1)">
                                      <p:cBhvr>
                                        <p:cTn id="12" dur="2000"/>
                                        <p:tgtEl>
                                          <p:spTgt spid="84"/>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55"/>
                                        </p:tgtEl>
                                        <p:attrNameLst>
                                          <p:attrName>style.visibility</p:attrName>
                                        </p:attrNameLst>
                                      </p:cBhvr>
                                      <p:to>
                                        <p:strVal val="visible"/>
                                      </p:to>
                                    </p:set>
                                    <p:animEffect transition="in" filter="barn(inVertical)">
                                      <p:cBhvr>
                                        <p:cTn id="16" dur="500"/>
                                        <p:tgtEl>
                                          <p:spTgt spid="155"/>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52"/>
                                        </p:tgtEl>
                                        <p:attrNameLst>
                                          <p:attrName>style.visibility</p:attrName>
                                        </p:attrNameLst>
                                      </p:cBhvr>
                                      <p:to>
                                        <p:strVal val="visible"/>
                                      </p:to>
                                    </p:set>
                                    <p:anim calcmode="lin" valueType="num">
                                      <p:cBhvr>
                                        <p:cTn id="20" dur="500" fill="hold"/>
                                        <p:tgtEl>
                                          <p:spTgt spid="152"/>
                                        </p:tgtEl>
                                        <p:attrNameLst>
                                          <p:attrName>ppt_w</p:attrName>
                                        </p:attrNameLst>
                                      </p:cBhvr>
                                      <p:tavLst>
                                        <p:tav tm="0">
                                          <p:val>
                                            <p:fltVal val="0"/>
                                          </p:val>
                                        </p:tav>
                                        <p:tav tm="100000">
                                          <p:val>
                                            <p:strVal val="#ppt_w"/>
                                          </p:val>
                                        </p:tav>
                                      </p:tavLst>
                                    </p:anim>
                                    <p:anim calcmode="lin" valueType="num">
                                      <p:cBhvr>
                                        <p:cTn id="21" dur="500" fill="hold"/>
                                        <p:tgtEl>
                                          <p:spTgt spid="152"/>
                                        </p:tgtEl>
                                        <p:attrNameLst>
                                          <p:attrName>ppt_h</p:attrName>
                                        </p:attrNameLst>
                                      </p:cBhvr>
                                      <p:tavLst>
                                        <p:tav tm="0">
                                          <p:val>
                                            <p:fltVal val="0"/>
                                          </p:val>
                                        </p:tav>
                                        <p:tav tm="100000">
                                          <p:val>
                                            <p:strVal val="#ppt_h"/>
                                          </p:val>
                                        </p:tav>
                                      </p:tavLst>
                                    </p:anim>
                                    <p:animEffect transition="in" filter="fade">
                                      <p:cBhvr>
                                        <p:cTn id="22" dur="500"/>
                                        <p:tgtEl>
                                          <p:spTgt spid="152"/>
                                        </p:tgtEl>
                                      </p:cBhvr>
                                    </p:animEffect>
                                  </p:childTnLst>
                                </p:cTn>
                              </p:par>
                              <p:par>
                                <p:cTn id="23" presetID="21" presetClass="entr" presetSubtype="1"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heel(1)">
                                      <p:cBhvr>
                                        <p:cTn id="25" dur="2000"/>
                                        <p:tgtEl>
                                          <p:spTgt spid="98"/>
                                        </p:tgtEl>
                                      </p:cBhvr>
                                    </p:animEffect>
                                  </p:childTnLst>
                                </p:cTn>
                              </p:par>
                            </p:childTnLst>
                          </p:cTn>
                        </p:par>
                        <p:par>
                          <p:cTn id="26" fill="hold">
                            <p:stCondLst>
                              <p:cond delay="1500"/>
                            </p:stCondLst>
                            <p:childTnLst>
                              <p:par>
                                <p:cTn id="27" presetID="16" presetClass="entr" presetSubtype="21" fill="hold" nodeType="after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barn(inVertical)">
                                      <p:cBhvr>
                                        <p:cTn id="29" dur="500"/>
                                        <p:tgtEl>
                                          <p:spTgt spid="156"/>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53"/>
                                        </p:tgtEl>
                                        <p:attrNameLst>
                                          <p:attrName>style.visibility</p:attrName>
                                        </p:attrNameLst>
                                      </p:cBhvr>
                                      <p:to>
                                        <p:strVal val="visible"/>
                                      </p:to>
                                    </p:set>
                                    <p:anim calcmode="lin" valueType="num">
                                      <p:cBhvr>
                                        <p:cTn id="33" dur="500" fill="hold"/>
                                        <p:tgtEl>
                                          <p:spTgt spid="153"/>
                                        </p:tgtEl>
                                        <p:attrNameLst>
                                          <p:attrName>ppt_w</p:attrName>
                                        </p:attrNameLst>
                                      </p:cBhvr>
                                      <p:tavLst>
                                        <p:tav tm="0">
                                          <p:val>
                                            <p:fltVal val="0"/>
                                          </p:val>
                                        </p:tav>
                                        <p:tav tm="100000">
                                          <p:val>
                                            <p:strVal val="#ppt_w"/>
                                          </p:val>
                                        </p:tav>
                                      </p:tavLst>
                                    </p:anim>
                                    <p:anim calcmode="lin" valueType="num">
                                      <p:cBhvr>
                                        <p:cTn id="34" dur="500" fill="hold"/>
                                        <p:tgtEl>
                                          <p:spTgt spid="153"/>
                                        </p:tgtEl>
                                        <p:attrNameLst>
                                          <p:attrName>ppt_h</p:attrName>
                                        </p:attrNameLst>
                                      </p:cBhvr>
                                      <p:tavLst>
                                        <p:tav tm="0">
                                          <p:val>
                                            <p:fltVal val="0"/>
                                          </p:val>
                                        </p:tav>
                                        <p:tav tm="100000">
                                          <p:val>
                                            <p:strVal val="#ppt_h"/>
                                          </p:val>
                                        </p:tav>
                                      </p:tavLst>
                                    </p:anim>
                                    <p:animEffect transition="in" filter="fade">
                                      <p:cBhvr>
                                        <p:cTn id="35" dur="500"/>
                                        <p:tgtEl>
                                          <p:spTgt spid="153"/>
                                        </p:tgtEl>
                                      </p:cBhvr>
                                    </p:animEffect>
                                  </p:childTnLst>
                                </p:cTn>
                              </p:par>
                              <p:par>
                                <p:cTn id="36" presetID="21" presetClass="entr" presetSubtype="1"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wheel(1)">
                                      <p:cBhvr>
                                        <p:cTn id="38" dur="2000"/>
                                        <p:tgtEl>
                                          <p:spTgt spid="112"/>
                                        </p:tgtEl>
                                      </p:cBhvr>
                                    </p:animEffect>
                                  </p:childTnLst>
                                </p:cTn>
                              </p:par>
                            </p:childTnLst>
                          </p:cTn>
                        </p:par>
                        <p:par>
                          <p:cTn id="39" fill="hold">
                            <p:stCondLst>
                              <p:cond delay="2500"/>
                            </p:stCondLst>
                            <p:childTnLst>
                              <p:par>
                                <p:cTn id="40" presetID="16" presetClass="entr" presetSubtype="21" fill="hold" nodeType="afterEffect">
                                  <p:stCondLst>
                                    <p:cond delay="0"/>
                                  </p:stCondLst>
                                  <p:childTnLst>
                                    <p:set>
                                      <p:cBhvr>
                                        <p:cTn id="41" dur="1" fill="hold">
                                          <p:stCondLst>
                                            <p:cond delay="0"/>
                                          </p:stCondLst>
                                        </p:cTn>
                                        <p:tgtEl>
                                          <p:spTgt spid="157"/>
                                        </p:tgtEl>
                                        <p:attrNameLst>
                                          <p:attrName>style.visibility</p:attrName>
                                        </p:attrNameLst>
                                      </p:cBhvr>
                                      <p:to>
                                        <p:strVal val="visible"/>
                                      </p:to>
                                    </p:set>
                                    <p:animEffect transition="in" filter="barn(inVertical)">
                                      <p:cBhvr>
                                        <p:cTn id="42" dur="500"/>
                                        <p:tgtEl>
                                          <p:spTgt spid="157"/>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fltVal val="0"/>
                                          </p:val>
                                        </p:tav>
                                        <p:tav tm="100000">
                                          <p:val>
                                            <p:strVal val="#ppt_w"/>
                                          </p:val>
                                        </p:tav>
                                      </p:tavLst>
                                    </p:anim>
                                    <p:anim calcmode="lin" valueType="num">
                                      <p:cBhvr>
                                        <p:cTn id="47" dur="500" fill="hold"/>
                                        <p:tgtEl>
                                          <p:spTgt spid="154"/>
                                        </p:tgtEl>
                                        <p:attrNameLst>
                                          <p:attrName>ppt_h</p:attrName>
                                        </p:attrNameLst>
                                      </p:cBhvr>
                                      <p:tavLst>
                                        <p:tav tm="0">
                                          <p:val>
                                            <p:fltVal val="0"/>
                                          </p:val>
                                        </p:tav>
                                        <p:tav tm="100000">
                                          <p:val>
                                            <p:strVal val="#ppt_h"/>
                                          </p:val>
                                        </p:tav>
                                      </p:tavLst>
                                    </p:anim>
                                    <p:animEffect transition="in" filter="fade">
                                      <p:cBhvr>
                                        <p:cTn id="48" dur="500"/>
                                        <p:tgtEl>
                                          <p:spTgt spid="154"/>
                                        </p:tgtEl>
                                      </p:cBhvr>
                                    </p:animEffect>
                                  </p:childTnLst>
                                </p:cTn>
                              </p:par>
                              <p:par>
                                <p:cTn id="49" presetID="21" presetClass="entr" presetSubtype="1" fill="hold" nodeType="withEffect">
                                  <p:stCondLst>
                                    <p:cond delay="0"/>
                                  </p:stCondLst>
                                  <p:childTnLst>
                                    <p:set>
                                      <p:cBhvr>
                                        <p:cTn id="50" dur="1" fill="hold">
                                          <p:stCondLst>
                                            <p:cond delay="0"/>
                                          </p:stCondLst>
                                        </p:cTn>
                                        <p:tgtEl>
                                          <p:spTgt spid="126"/>
                                        </p:tgtEl>
                                        <p:attrNameLst>
                                          <p:attrName>style.visibility</p:attrName>
                                        </p:attrNameLst>
                                      </p:cBhvr>
                                      <p:to>
                                        <p:strVal val="visible"/>
                                      </p:to>
                                    </p:set>
                                    <p:animEffect transition="in" filter="wheel(1)">
                                      <p:cBhvr>
                                        <p:cTn id="51" dur="2000"/>
                                        <p:tgtEl>
                                          <p:spTgt spid="126"/>
                                        </p:tgtEl>
                                      </p:cBhvr>
                                    </p:animEffect>
                                  </p:childTnLst>
                                </p:cTn>
                              </p:par>
                            </p:childTnLst>
                          </p:cTn>
                        </p:par>
                        <p:par>
                          <p:cTn id="52" fill="hold">
                            <p:stCondLst>
                              <p:cond delay="3500"/>
                            </p:stCondLst>
                            <p:childTnLst>
                              <p:par>
                                <p:cTn id="53" presetID="16" presetClass="entr" presetSubtype="21" fill="hold" nodeType="after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barn(inVertical)">
                                      <p:cBhvr>
                                        <p:cTn id="55"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284" y="1168086"/>
            <a:ext cx="3720478" cy="3872226"/>
            <a:chOff x="1588" y="1620089"/>
            <a:chExt cx="4274577" cy="4448924"/>
          </a:xfrm>
        </p:grpSpPr>
        <p:grpSp>
          <p:nvGrpSpPr>
            <p:cNvPr id="8" name="Group 205"/>
            <p:cNvGrpSpPr/>
            <p:nvPr/>
          </p:nvGrpSpPr>
          <p:grpSpPr bwMode="auto">
            <a:xfrm>
              <a:off x="1588" y="1620089"/>
              <a:ext cx="4274577" cy="4448924"/>
              <a:chOff x="1" y="914"/>
              <a:chExt cx="2795" cy="2909"/>
            </a:xfrm>
          </p:grpSpPr>
          <p:sp>
            <p:nvSpPr>
              <p:cNvPr id="90" name="Freeform 5"/>
              <p:cNvSpPr/>
              <p:nvPr/>
            </p:nvSpPr>
            <p:spPr bwMode="auto">
              <a:xfrm>
                <a:off x="1654" y="2545"/>
                <a:ext cx="332" cy="38"/>
              </a:xfrm>
              <a:custGeom>
                <a:avLst/>
                <a:gdLst>
                  <a:gd name="T0" fmla="*/ 60 w 338"/>
                  <a:gd name="T1" fmla="*/ 39 h 39"/>
                  <a:gd name="T2" fmla="*/ 338 w 338"/>
                  <a:gd name="T3" fmla="*/ 39 h 39"/>
                  <a:gd name="T4" fmla="*/ 338 w 338"/>
                  <a:gd name="T5" fmla="*/ 0 h 39"/>
                  <a:gd name="T6" fmla="*/ 0 w 338"/>
                  <a:gd name="T7" fmla="*/ 0 h 39"/>
                  <a:gd name="T8" fmla="*/ 60 w 338"/>
                  <a:gd name="T9" fmla="*/ 39 h 39"/>
                </a:gdLst>
                <a:ahLst/>
                <a:cxnLst>
                  <a:cxn ang="0">
                    <a:pos x="T0" y="T1"/>
                  </a:cxn>
                  <a:cxn ang="0">
                    <a:pos x="T2" y="T3"/>
                  </a:cxn>
                  <a:cxn ang="0">
                    <a:pos x="T4" y="T5"/>
                  </a:cxn>
                  <a:cxn ang="0">
                    <a:pos x="T6" y="T7"/>
                  </a:cxn>
                  <a:cxn ang="0">
                    <a:pos x="T8" y="T9"/>
                  </a:cxn>
                </a:cxnLst>
                <a:rect l="0" t="0" r="r" b="b"/>
                <a:pathLst>
                  <a:path w="338" h="39">
                    <a:moveTo>
                      <a:pt x="60" y="39"/>
                    </a:moveTo>
                    <a:cubicBezTo>
                      <a:pt x="338" y="39"/>
                      <a:pt x="338" y="39"/>
                      <a:pt x="338" y="39"/>
                    </a:cubicBezTo>
                    <a:cubicBezTo>
                      <a:pt x="338" y="0"/>
                      <a:pt x="338" y="0"/>
                      <a:pt x="338" y="0"/>
                    </a:cubicBezTo>
                    <a:cubicBezTo>
                      <a:pt x="0" y="0"/>
                      <a:pt x="0" y="0"/>
                      <a:pt x="0" y="0"/>
                    </a:cubicBezTo>
                    <a:cubicBezTo>
                      <a:pt x="21" y="12"/>
                      <a:pt x="41" y="26"/>
                      <a:pt x="60" y="39"/>
                    </a:cubicBezTo>
                    <a:close/>
                  </a:path>
                </a:pathLst>
              </a:cu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1" name="Freeform 6"/>
              <p:cNvSpPr/>
              <p:nvPr/>
            </p:nvSpPr>
            <p:spPr bwMode="auto">
              <a:xfrm>
                <a:off x="2321" y="2469"/>
                <a:ext cx="475" cy="294"/>
              </a:xfrm>
              <a:custGeom>
                <a:avLst/>
                <a:gdLst>
                  <a:gd name="T0" fmla="*/ 484 w 484"/>
                  <a:gd name="T1" fmla="*/ 52 h 300"/>
                  <a:gd name="T2" fmla="*/ 415 w 484"/>
                  <a:gd name="T3" fmla="*/ 111 h 300"/>
                  <a:gd name="T4" fmla="*/ 330 w 484"/>
                  <a:gd name="T5" fmla="*/ 179 h 300"/>
                  <a:gd name="T6" fmla="*/ 170 w 484"/>
                  <a:gd name="T7" fmla="*/ 300 h 300"/>
                  <a:gd name="T8" fmla="*/ 117 w 484"/>
                  <a:gd name="T9" fmla="*/ 235 h 300"/>
                  <a:gd name="T10" fmla="*/ 0 w 484"/>
                  <a:gd name="T11" fmla="*/ 190 h 300"/>
                  <a:gd name="T12" fmla="*/ 110 w 484"/>
                  <a:gd name="T13" fmla="*/ 129 h 300"/>
                  <a:gd name="T14" fmla="*/ 229 w 484"/>
                  <a:gd name="T15" fmla="*/ 55 h 300"/>
                  <a:gd name="T16" fmla="*/ 357 w 484"/>
                  <a:gd name="T17" fmla="*/ 1 h 300"/>
                  <a:gd name="T18" fmla="*/ 484 w 484"/>
                  <a:gd name="T19" fmla="*/ 5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 h="300">
                    <a:moveTo>
                      <a:pt x="484" y="52"/>
                    </a:moveTo>
                    <a:cubicBezTo>
                      <a:pt x="463" y="74"/>
                      <a:pt x="438" y="92"/>
                      <a:pt x="415" y="111"/>
                    </a:cubicBezTo>
                    <a:cubicBezTo>
                      <a:pt x="387" y="134"/>
                      <a:pt x="359" y="157"/>
                      <a:pt x="330" y="179"/>
                    </a:cubicBezTo>
                    <a:cubicBezTo>
                      <a:pt x="277" y="220"/>
                      <a:pt x="223" y="260"/>
                      <a:pt x="170" y="300"/>
                    </a:cubicBezTo>
                    <a:cubicBezTo>
                      <a:pt x="161" y="274"/>
                      <a:pt x="140" y="251"/>
                      <a:pt x="117" y="235"/>
                    </a:cubicBezTo>
                    <a:cubicBezTo>
                      <a:pt x="84" y="211"/>
                      <a:pt x="42" y="197"/>
                      <a:pt x="0" y="190"/>
                    </a:cubicBezTo>
                    <a:cubicBezTo>
                      <a:pt x="28" y="157"/>
                      <a:pt x="72" y="145"/>
                      <a:pt x="110" y="129"/>
                    </a:cubicBezTo>
                    <a:cubicBezTo>
                      <a:pt x="155" y="112"/>
                      <a:pt x="191" y="82"/>
                      <a:pt x="229" y="55"/>
                    </a:cubicBezTo>
                    <a:cubicBezTo>
                      <a:pt x="267" y="27"/>
                      <a:pt x="309" y="3"/>
                      <a:pt x="357" y="1"/>
                    </a:cubicBezTo>
                    <a:cubicBezTo>
                      <a:pt x="402" y="0"/>
                      <a:pt x="456" y="15"/>
                      <a:pt x="484" y="52"/>
                    </a:cubicBezTo>
                    <a:close/>
                  </a:path>
                </a:pathLst>
              </a:custGeom>
              <a:solidFill>
                <a:srgbClr val="FCC7AB"/>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2" name="Freeform 7"/>
              <p:cNvSpPr/>
              <p:nvPr/>
            </p:nvSpPr>
            <p:spPr bwMode="auto">
              <a:xfrm>
                <a:off x="2248" y="2393"/>
                <a:ext cx="497" cy="258"/>
              </a:xfrm>
              <a:custGeom>
                <a:avLst/>
                <a:gdLst>
                  <a:gd name="T0" fmla="*/ 507 w 507"/>
                  <a:gd name="T1" fmla="*/ 36 h 263"/>
                  <a:gd name="T2" fmla="*/ 487 w 507"/>
                  <a:gd name="T3" fmla="*/ 66 h 263"/>
                  <a:gd name="T4" fmla="*/ 450 w 507"/>
                  <a:gd name="T5" fmla="*/ 60 h 263"/>
                  <a:gd name="T6" fmla="*/ 306 w 507"/>
                  <a:gd name="T7" fmla="*/ 107 h 263"/>
                  <a:gd name="T8" fmla="*/ 177 w 507"/>
                  <a:gd name="T9" fmla="*/ 189 h 263"/>
                  <a:gd name="T10" fmla="*/ 55 w 507"/>
                  <a:gd name="T11" fmla="*/ 263 h 263"/>
                  <a:gd name="T12" fmla="*/ 54 w 507"/>
                  <a:gd name="T13" fmla="*/ 263 h 263"/>
                  <a:gd name="T14" fmla="*/ 13 w 507"/>
                  <a:gd name="T15" fmla="*/ 259 h 263"/>
                  <a:gd name="T16" fmla="*/ 0 w 507"/>
                  <a:gd name="T17" fmla="*/ 258 h 263"/>
                  <a:gd name="T18" fmla="*/ 113 w 507"/>
                  <a:gd name="T19" fmla="*/ 178 h 263"/>
                  <a:gd name="T20" fmla="*/ 240 w 507"/>
                  <a:gd name="T21" fmla="*/ 96 h 263"/>
                  <a:gd name="T22" fmla="*/ 372 w 507"/>
                  <a:gd name="T23" fmla="*/ 18 h 263"/>
                  <a:gd name="T24" fmla="*/ 507 w 507"/>
                  <a:gd name="T25"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 h="263">
                    <a:moveTo>
                      <a:pt x="507" y="36"/>
                    </a:moveTo>
                    <a:cubicBezTo>
                      <a:pt x="503" y="47"/>
                      <a:pt x="494" y="57"/>
                      <a:pt x="487" y="66"/>
                    </a:cubicBezTo>
                    <a:cubicBezTo>
                      <a:pt x="475" y="63"/>
                      <a:pt x="462" y="61"/>
                      <a:pt x="450" y="60"/>
                    </a:cubicBezTo>
                    <a:cubicBezTo>
                      <a:pt x="397" y="55"/>
                      <a:pt x="349" y="78"/>
                      <a:pt x="306" y="107"/>
                    </a:cubicBezTo>
                    <a:cubicBezTo>
                      <a:pt x="264" y="136"/>
                      <a:pt x="225" y="170"/>
                      <a:pt x="177" y="189"/>
                    </a:cubicBezTo>
                    <a:cubicBezTo>
                      <a:pt x="132" y="207"/>
                      <a:pt x="84" y="222"/>
                      <a:pt x="55" y="263"/>
                    </a:cubicBezTo>
                    <a:cubicBezTo>
                      <a:pt x="54" y="263"/>
                      <a:pt x="54" y="263"/>
                      <a:pt x="54" y="263"/>
                    </a:cubicBezTo>
                    <a:cubicBezTo>
                      <a:pt x="41" y="261"/>
                      <a:pt x="27" y="260"/>
                      <a:pt x="13" y="259"/>
                    </a:cubicBezTo>
                    <a:cubicBezTo>
                      <a:pt x="9" y="258"/>
                      <a:pt x="4" y="258"/>
                      <a:pt x="0" y="258"/>
                    </a:cubicBezTo>
                    <a:cubicBezTo>
                      <a:pt x="32" y="225"/>
                      <a:pt x="72" y="201"/>
                      <a:pt x="113" y="178"/>
                    </a:cubicBezTo>
                    <a:cubicBezTo>
                      <a:pt x="157" y="153"/>
                      <a:pt x="199" y="127"/>
                      <a:pt x="240" y="96"/>
                    </a:cubicBezTo>
                    <a:cubicBezTo>
                      <a:pt x="281" y="66"/>
                      <a:pt x="323" y="34"/>
                      <a:pt x="372" y="18"/>
                    </a:cubicBezTo>
                    <a:cubicBezTo>
                      <a:pt x="415" y="4"/>
                      <a:pt x="473" y="0"/>
                      <a:pt x="507" y="36"/>
                    </a:cubicBezTo>
                    <a:close/>
                  </a:path>
                </a:pathLst>
              </a:custGeom>
              <a:solidFill>
                <a:srgbClr val="FCC7AB"/>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3" name="Freeform 8"/>
              <p:cNvSpPr/>
              <p:nvPr/>
            </p:nvSpPr>
            <p:spPr bwMode="auto">
              <a:xfrm>
                <a:off x="2121" y="2387"/>
                <a:ext cx="469" cy="259"/>
              </a:xfrm>
              <a:custGeom>
                <a:avLst/>
                <a:gdLst>
                  <a:gd name="T0" fmla="*/ 478 w 478"/>
                  <a:gd name="T1" fmla="*/ 11 h 264"/>
                  <a:gd name="T2" fmla="*/ 374 w 478"/>
                  <a:gd name="T3" fmla="*/ 75 h 264"/>
                  <a:gd name="T4" fmla="*/ 310 w 478"/>
                  <a:gd name="T5" fmla="*/ 121 h 264"/>
                  <a:gd name="T6" fmla="*/ 238 w 478"/>
                  <a:gd name="T7" fmla="*/ 164 h 264"/>
                  <a:gd name="T8" fmla="*/ 104 w 478"/>
                  <a:gd name="T9" fmla="*/ 262 h 264"/>
                  <a:gd name="T10" fmla="*/ 0 w 478"/>
                  <a:gd name="T11" fmla="*/ 264 h 264"/>
                  <a:gd name="T12" fmla="*/ 105 w 478"/>
                  <a:gd name="T13" fmla="*/ 186 h 264"/>
                  <a:gd name="T14" fmla="*/ 221 w 478"/>
                  <a:gd name="T15" fmla="*/ 95 h 264"/>
                  <a:gd name="T16" fmla="*/ 343 w 478"/>
                  <a:gd name="T17" fmla="*/ 16 h 264"/>
                  <a:gd name="T18" fmla="*/ 478 w 478"/>
                  <a:gd name="T19" fmla="*/ 1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264">
                    <a:moveTo>
                      <a:pt x="478" y="11"/>
                    </a:moveTo>
                    <a:cubicBezTo>
                      <a:pt x="441" y="27"/>
                      <a:pt x="406" y="51"/>
                      <a:pt x="374" y="75"/>
                    </a:cubicBezTo>
                    <a:cubicBezTo>
                      <a:pt x="353" y="91"/>
                      <a:pt x="332" y="107"/>
                      <a:pt x="310" y="121"/>
                    </a:cubicBezTo>
                    <a:cubicBezTo>
                      <a:pt x="287" y="137"/>
                      <a:pt x="263" y="150"/>
                      <a:pt x="238" y="164"/>
                    </a:cubicBezTo>
                    <a:cubicBezTo>
                      <a:pt x="190" y="191"/>
                      <a:pt x="141" y="220"/>
                      <a:pt x="104" y="262"/>
                    </a:cubicBezTo>
                    <a:cubicBezTo>
                      <a:pt x="69" y="261"/>
                      <a:pt x="35" y="262"/>
                      <a:pt x="0" y="264"/>
                    </a:cubicBezTo>
                    <a:cubicBezTo>
                      <a:pt x="32" y="234"/>
                      <a:pt x="69" y="210"/>
                      <a:pt x="105" y="186"/>
                    </a:cubicBezTo>
                    <a:cubicBezTo>
                      <a:pt x="147" y="159"/>
                      <a:pt x="184" y="127"/>
                      <a:pt x="221" y="95"/>
                    </a:cubicBezTo>
                    <a:cubicBezTo>
                      <a:pt x="258" y="63"/>
                      <a:pt x="297" y="32"/>
                      <a:pt x="343" y="16"/>
                    </a:cubicBezTo>
                    <a:cubicBezTo>
                      <a:pt x="386" y="2"/>
                      <a:pt x="434" y="0"/>
                      <a:pt x="478" y="11"/>
                    </a:cubicBezTo>
                    <a:close/>
                  </a:path>
                </a:pathLst>
              </a:custGeom>
              <a:solidFill>
                <a:srgbClr val="FCC7AB"/>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4" name="Freeform 9"/>
              <p:cNvSpPr/>
              <p:nvPr/>
            </p:nvSpPr>
            <p:spPr bwMode="auto">
              <a:xfrm>
                <a:off x="1968" y="2391"/>
                <a:ext cx="435" cy="259"/>
              </a:xfrm>
              <a:custGeom>
                <a:avLst/>
                <a:gdLst>
                  <a:gd name="T0" fmla="*/ 443 w 443"/>
                  <a:gd name="T1" fmla="*/ 18 h 264"/>
                  <a:gd name="T2" fmla="*/ 375 w 443"/>
                  <a:gd name="T3" fmla="*/ 68 h 264"/>
                  <a:gd name="T4" fmla="*/ 317 w 443"/>
                  <a:gd name="T5" fmla="*/ 119 h 264"/>
                  <a:gd name="T6" fmla="*/ 251 w 443"/>
                  <a:gd name="T7" fmla="*/ 166 h 264"/>
                  <a:gd name="T8" fmla="*/ 128 w 443"/>
                  <a:gd name="T9" fmla="*/ 261 h 264"/>
                  <a:gd name="T10" fmla="*/ 94 w 443"/>
                  <a:gd name="T11" fmla="*/ 262 h 264"/>
                  <a:gd name="T12" fmla="*/ 0 w 443"/>
                  <a:gd name="T13" fmla="*/ 264 h 264"/>
                  <a:gd name="T14" fmla="*/ 105 w 443"/>
                  <a:gd name="T15" fmla="*/ 191 h 264"/>
                  <a:gd name="T16" fmla="*/ 217 w 443"/>
                  <a:gd name="T17" fmla="*/ 112 h 264"/>
                  <a:gd name="T18" fmla="*/ 319 w 443"/>
                  <a:gd name="T19" fmla="*/ 33 h 264"/>
                  <a:gd name="T20" fmla="*/ 443 w 443"/>
                  <a:gd name="T21" fmla="*/ 1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3" h="264">
                    <a:moveTo>
                      <a:pt x="443" y="18"/>
                    </a:moveTo>
                    <a:cubicBezTo>
                      <a:pt x="419" y="32"/>
                      <a:pt x="397" y="50"/>
                      <a:pt x="375" y="68"/>
                    </a:cubicBezTo>
                    <a:cubicBezTo>
                      <a:pt x="355" y="84"/>
                      <a:pt x="336" y="102"/>
                      <a:pt x="317" y="119"/>
                    </a:cubicBezTo>
                    <a:cubicBezTo>
                      <a:pt x="296" y="136"/>
                      <a:pt x="274" y="151"/>
                      <a:pt x="251" y="166"/>
                    </a:cubicBezTo>
                    <a:cubicBezTo>
                      <a:pt x="208" y="195"/>
                      <a:pt x="164" y="223"/>
                      <a:pt x="128" y="261"/>
                    </a:cubicBezTo>
                    <a:cubicBezTo>
                      <a:pt x="117" y="261"/>
                      <a:pt x="105" y="262"/>
                      <a:pt x="94" y="262"/>
                    </a:cubicBezTo>
                    <a:cubicBezTo>
                      <a:pt x="64" y="263"/>
                      <a:pt x="32" y="264"/>
                      <a:pt x="0" y="264"/>
                    </a:cubicBezTo>
                    <a:cubicBezTo>
                      <a:pt x="34" y="238"/>
                      <a:pt x="69" y="215"/>
                      <a:pt x="105" y="191"/>
                    </a:cubicBezTo>
                    <a:cubicBezTo>
                      <a:pt x="144" y="166"/>
                      <a:pt x="182" y="142"/>
                      <a:pt x="217" y="112"/>
                    </a:cubicBezTo>
                    <a:cubicBezTo>
                      <a:pt x="250" y="84"/>
                      <a:pt x="281" y="54"/>
                      <a:pt x="319" y="33"/>
                    </a:cubicBezTo>
                    <a:cubicBezTo>
                      <a:pt x="355" y="12"/>
                      <a:pt x="403" y="0"/>
                      <a:pt x="443" y="18"/>
                    </a:cubicBezTo>
                    <a:close/>
                  </a:path>
                </a:pathLst>
              </a:custGeom>
              <a:solidFill>
                <a:srgbClr val="FCC7AB"/>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5" name="Freeform 10"/>
              <p:cNvSpPr>
                <a:spLocks noEditPoints="1"/>
              </p:cNvSpPr>
              <p:nvPr/>
            </p:nvSpPr>
            <p:spPr bwMode="auto">
              <a:xfrm>
                <a:off x="585" y="2475"/>
                <a:ext cx="1901" cy="749"/>
              </a:xfrm>
              <a:custGeom>
                <a:avLst/>
                <a:gdLst>
                  <a:gd name="T0" fmla="*/ 1925 w 1939"/>
                  <a:gd name="T1" fmla="*/ 306 h 763"/>
                  <a:gd name="T2" fmla="*/ 1652 w 1939"/>
                  <a:gd name="T3" fmla="*/ 428 h 763"/>
                  <a:gd name="T4" fmla="*/ 1451 w 1939"/>
                  <a:gd name="T5" fmla="*/ 402 h 763"/>
                  <a:gd name="T6" fmla="*/ 1269 w 1939"/>
                  <a:gd name="T7" fmla="*/ 402 h 763"/>
                  <a:gd name="T8" fmla="*/ 1057 w 1939"/>
                  <a:gd name="T9" fmla="*/ 485 h 763"/>
                  <a:gd name="T10" fmla="*/ 1302 w 1939"/>
                  <a:gd name="T11" fmla="*/ 418 h 763"/>
                  <a:gd name="T12" fmla="*/ 1315 w 1939"/>
                  <a:gd name="T13" fmla="*/ 586 h 763"/>
                  <a:gd name="T14" fmla="*/ 1325 w 1939"/>
                  <a:gd name="T15" fmla="*/ 499 h 763"/>
                  <a:gd name="T16" fmla="*/ 1370 w 1939"/>
                  <a:gd name="T17" fmla="*/ 416 h 763"/>
                  <a:gd name="T18" fmla="*/ 1398 w 1939"/>
                  <a:gd name="T19" fmla="*/ 437 h 763"/>
                  <a:gd name="T20" fmla="*/ 1445 w 1939"/>
                  <a:gd name="T21" fmla="*/ 544 h 763"/>
                  <a:gd name="T22" fmla="*/ 1434 w 1939"/>
                  <a:gd name="T23" fmla="*/ 463 h 763"/>
                  <a:gd name="T24" fmla="*/ 1444 w 1939"/>
                  <a:gd name="T25" fmla="*/ 421 h 763"/>
                  <a:gd name="T26" fmla="*/ 1483 w 1939"/>
                  <a:gd name="T27" fmla="*/ 439 h 763"/>
                  <a:gd name="T28" fmla="*/ 1536 w 1939"/>
                  <a:gd name="T29" fmla="*/ 489 h 763"/>
                  <a:gd name="T30" fmla="*/ 1525 w 1939"/>
                  <a:gd name="T31" fmla="*/ 458 h 763"/>
                  <a:gd name="T32" fmla="*/ 1496 w 1939"/>
                  <a:gd name="T33" fmla="*/ 426 h 763"/>
                  <a:gd name="T34" fmla="*/ 1641 w 1939"/>
                  <a:gd name="T35" fmla="*/ 509 h 763"/>
                  <a:gd name="T36" fmla="*/ 1371 w 1939"/>
                  <a:gd name="T37" fmla="*/ 746 h 763"/>
                  <a:gd name="T38" fmla="*/ 1145 w 1939"/>
                  <a:gd name="T39" fmla="*/ 744 h 763"/>
                  <a:gd name="T40" fmla="*/ 698 w 1939"/>
                  <a:gd name="T41" fmla="*/ 635 h 763"/>
                  <a:gd name="T42" fmla="*/ 302 w 1939"/>
                  <a:gd name="T43" fmla="*/ 654 h 763"/>
                  <a:gd name="T44" fmla="*/ 0 w 1939"/>
                  <a:gd name="T45" fmla="*/ 304 h 763"/>
                  <a:gd name="T46" fmla="*/ 160 w 1939"/>
                  <a:gd name="T47" fmla="*/ 164 h 763"/>
                  <a:gd name="T48" fmla="*/ 541 w 1939"/>
                  <a:gd name="T49" fmla="*/ 42 h 763"/>
                  <a:gd name="T50" fmla="*/ 720 w 1939"/>
                  <a:gd name="T51" fmla="*/ 29 h 763"/>
                  <a:gd name="T52" fmla="*/ 1209 w 1939"/>
                  <a:gd name="T53" fmla="*/ 151 h 763"/>
                  <a:gd name="T54" fmla="*/ 1210 w 1939"/>
                  <a:gd name="T55" fmla="*/ 152 h 763"/>
                  <a:gd name="T56" fmla="*/ 1213 w 1939"/>
                  <a:gd name="T57" fmla="*/ 153 h 763"/>
                  <a:gd name="T58" fmla="*/ 1599 w 1939"/>
                  <a:gd name="T59" fmla="*/ 192 h 763"/>
                  <a:gd name="T60" fmla="*/ 1906 w 1939"/>
                  <a:gd name="T61" fmla="*/ 281 h 763"/>
                  <a:gd name="T62" fmla="*/ 1734 w 1939"/>
                  <a:gd name="T63" fmla="*/ 242 h 763"/>
                  <a:gd name="T64" fmla="*/ 1713 w 1939"/>
                  <a:gd name="T65" fmla="*/ 368 h 763"/>
                  <a:gd name="T66" fmla="*/ 1770 w 1939"/>
                  <a:gd name="T67" fmla="*/ 403 h 763"/>
                  <a:gd name="T68" fmla="*/ 1714 w 1939"/>
                  <a:gd name="T69" fmla="*/ 305 h 763"/>
                  <a:gd name="T70" fmla="*/ 1827 w 1939"/>
                  <a:gd name="T71" fmla="*/ 256 h 763"/>
                  <a:gd name="T72" fmla="*/ 1892 w 1939"/>
                  <a:gd name="T73" fmla="*/ 344 h 763"/>
                  <a:gd name="T74" fmla="*/ 1792 w 1939"/>
                  <a:gd name="T75" fmla="*/ 407 h 763"/>
                  <a:gd name="T76" fmla="*/ 1906 w 1939"/>
                  <a:gd name="T77" fmla="*/ 281 h 763"/>
                  <a:gd name="T78" fmla="*/ 1525 w 1939"/>
                  <a:gd name="T79" fmla="*/ 376 h 763"/>
                  <a:gd name="T80" fmla="*/ 1508 w 1939"/>
                  <a:gd name="T81" fmla="*/ 284 h 763"/>
                  <a:gd name="T82" fmla="*/ 1513 w 1939"/>
                  <a:gd name="T83" fmla="*/ 235 h 763"/>
                  <a:gd name="T84" fmla="*/ 1500 w 1939"/>
                  <a:gd name="T85" fmla="*/ 361 h 763"/>
                  <a:gd name="T86" fmla="*/ 1491 w 1939"/>
                  <a:gd name="T87" fmla="*/ 367 h 763"/>
                  <a:gd name="T88" fmla="*/ 1474 w 1939"/>
                  <a:gd name="T89" fmla="*/ 321 h 763"/>
                  <a:gd name="T90" fmla="*/ 1467 w 1939"/>
                  <a:gd name="T91" fmla="*/ 261 h 763"/>
                  <a:gd name="T92" fmla="*/ 1488 w 1939"/>
                  <a:gd name="T93" fmla="*/ 369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763">
                    <a:moveTo>
                      <a:pt x="1801" y="210"/>
                    </a:moveTo>
                    <a:cubicBezTo>
                      <a:pt x="1851" y="223"/>
                      <a:pt x="1911" y="251"/>
                      <a:pt x="1925" y="306"/>
                    </a:cubicBezTo>
                    <a:cubicBezTo>
                      <a:pt x="1939" y="362"/>
                      <a:pt x="1874" y="400"/>
                      <a:pt x="1830" y="415"/>
                    </a:cubicBezTo>
                    <a:cubicBezTo>
                      <a:pt x="1774" y="435"/>
                      <a:pt x="1711" y="433"/>
                      <a:pt x="1652" y="428"/>
                    </a:cubicBezTo>
                    <a:cubicBezTo>
                      <a:pt x="1594" y="423"/>
                      <a:pt x="1536" y="412"/>
                      <a:pt x="1478" y="405"/>
                    </a:cubicBezTo>
                    <a:cubicBezTo>
                      <a:pt x="1469" y="404"/>
                      <a:pt x="1460" y="403"/>
                      <a:pt x="1451" y="402"/>
                    </a:cubicBezTo>
                    <a:cubicBezTo>
                      <a:pt x="1450" y="402"/>
                      <a:pt x="1449" y="402"/>
                      <a:pt x="1448" y="402"/>
                    </a:cubicBezTo>
                    <a:cubicBezTo>
                      <a:pt x="1389" y="397"/>
                      <a:pt x="1329" y="395"/>
                      <a:pt x="1269" y="402"/>
                    </a:cubicBezTo>
                    <a:cubicBezTo>
                      <a:pt x="1191" y="411"/>
                      <a:pt x="1117" y="434"/>
                      <a:pt x="1047" y="469"/>
                    </a:cubicBezTo>
                    <a:cubicBezTo>
                      <a:pt x="1036" y="474"/>
                      <a:pt x="1046" y="490"/>
                      <a:pt x="1057" y="485"/>
                    </a:cubicBezTo>
                    <a:cubicBezTo>
                      <a:pt x="1120" y="454"/>
                      <a:pt x="1186" y="432"/>
                      <a:pt x="1256" y="423"/>
                    </a:cubicBezTo>
                    <a:cubicBezTo>
                      <a:pt x="1271" y="420"/>
                      <a:pt x="1287" y="419"/>
                      <a:pt x="1302" y="418"/>
                    </a:cubicBezTo>
                    <a:cubicBezTo>
                      <a:pt x="1309" y="446"/>
                      <a:pt x="1312" y="474"/>
                      <a:pt x="1312" y="504"/>
                    </a:cubicBezTo>
                    <a:cubicBezTo>
                      <a:pt x="1312" y="531"/>
                      <a:pt x="1310" y="559"/>
                      <a:pt x="1315" y="586"/>
                    </a:cubicBezTo>
                    <a:cubicBezTo>
                      <a:pt x="1315" y="588"/>
                      <a:pt x="1318" y="588"/>
                      <a:pt x="1319" y="586"/>
                    </a:cubicBezTo>
                    <a:cubicBezTo>
                      <a:pt x="1323" y="557"/>
                      <a:pt x="1324" y="528"/>
                      <a:pt x="1325" y="499"/>
                    </a:cubicBezTo>
                    <a:cubicBezTo>
                      <a:pt x="1326" y="472"/>
                      <a:pt x="1326" y="444"/>
                      <a:pt x="1320" y="417"/>
                    </a:cubicBezTo>
                    <a:cubicBezTo>
                      <a:pt x="1337" y="416"/>
                      <a:pt x="1354" y="416"/>
                      <a:pt x="1370" y="416"/>
                    </a:cubicBezTo>
                    <a:cubicBezTo>
                      <a:pt x="1371" y="417"/>
                      <a:pt x="1371" y="417"/>
                      <a:pt x="1372" y="417"/>
                    </a:cubicBezTo>
                    <a:cubicBezTo>
                      <a:pt x="1382" y="423"/>
                      <a:pt x="1390" y="429"/>
                      <a:pt x="1398" y="437"/>
                    </a:cubicBezTo>
                    <a:cubicBezTo>
                      <a:pt x="1407" y="447"/>
                      <a:pt x="1414" y="459"/>
                      <a:pt x="1420" y="471"/>
                    </a:cubicBezTo>
                    <a:cubicBezTo>
                      <a:pt x="1432" y="494"/>
                      <a:pt x="1437" y="519"/>
                      <a:pt x="1445" y="544"/>
                    </a:cubicBezTo>
                    <a:cubicBezTo>
                      <a:pt x="1447" y="548"/>
                      <a:pt x="1452" y="547"/>
                      <a:pt x="1453" y="543"/>
                    </a:cubicBezTo>
                    <a:cubicBezTo>
                      <a:pt x="1455" y="517"/>
                      <a:pt x="1444" y="487"/>
                      <a:pt x="1434" y="463"/>
                    </a:cubicBezTo>
                    <a:cubicBezTo>
                      <a:pt x="1428" y="448"/>
                      <a:pt x="1419" y="431"/>
                      <a:pt x="1406" y="418"/>
                    </a:cubicBezTo>
                    <a:cubicBezTo>
                      <a:pt x="1419" y="419"/>
                      <a:pt x="1431" y="420"/>
                      <a:pt x="1444" y="421"/>
                    </a:cubicBezTo>
                    <a:cubicBezTo>
                      <a:pt x="1445" y="421"/>
                      <a:pt x="1447" y="422"/>
                      <a:pt x="1448" y="422"/>
                    </a:cubicBezTo>
                    <a:cubicBezTo>
                      <a:pt x="1461" y="425"/>
                      <a:pt x="1472" y="431"/>
                      <a:pt x="1483" y="439"/>
                    </a:cubicBezTo>
                    <a:cubicBezTo>
                      <a:pt x="1494" y="447"/>
                      <a:pt x="1503" y="457"/>
                      <a:pt x="1512" y="467"/>
                    </a:cubicBezTo>
                    <a:cubicBezTo>
                      <a:pt x="1519" y="475"/>
                      <a:pt x="1526" y="486"/>
                      <a:pt x="1536" y="489"/>
                    </a:cubicBezTo>
                    <a:cubicBezTo>
                      <a:pt x="1540" y="490"/>
                      <a:pt x="1542" y="487"/>
                      <a:pt x="1542" y="484"/>
                    </a:cubicBezTo>
                    <a:cubicBezTo>
                      <a:pt x="1540" y="474"/>
                      <a:pt x="1531" y="466"/>
                      <a:pt x="1525" y="458"/>
                    </a:cubicBezTo>
                    <a:cubicBezTo>
                      <a:pt x="1517" y="448"/>
                      <a:pt x="1508" y="438"/>
                      <a:pt x="1498" y="429"/>
                    </a:cubicBezTo>
                    <a:cubicBezTo>
                      <a:pt x="1497" y="428"/>
                      <a:pt x="1497" y="427"/>
                      <a:pt x="1496" y="426"/>
                    </a:cubicBezTo>
                    <a:cubicBezTo>
                      <a:pt x="1568" y="436"/>
                      <a:pt x="1641" y="451"/>
                      <a:pt x="1714" y="451"/>
                    </a:cubicBezTo>
                    <a:cubicBezTo>
                      <a:pt x="1688" y="467"/>
                      <a:pt x="1664" y="489"/>
                      <a:pt x="1641" y="509"/>
                    </a:cubicBezTo>
                    <a:cubicBezTo>
                      <a:pt x="1611" y="535"/>
                      <a:pt x="1582" y="563"/>
                      <a:pt x="1554" y="592"/>
                    </a:cubicBezTo>
                    <a:cubicBezTo>
                      <a:pt x="1497" y="648"/>
                      <a:pt x="1440" y="705"/>
                      <a:pt x="1371" y="746"/>
                    </a:cubicBezTo>
                    <a:cubicBezTo>
                      <a:pt x="1370" y="746"/>
                      <a:pt x="1369" y="746"/>
                      <a:pt x="1368" y="747"/>
                    </a:cubicBezTo>
                    <a:cubicBezTo>
                      <a:pt x="1296" y="763"/>
                      <a:pt x="1217" y="756"/>
                      <a:pt x="1145" y="744"/>
                    </a:cubicBezTo>
                    <a:cubicBezTo>
                      <a:pt x="1069" y="731"/>
                      <a:pt x="995" y="712"/>
                      <a:pt x="921" y="693"/>
                    </a:cubicBezTo>
                    <a:cubicBezTo>
                      <a:pt x="847" y="673"/>
                      <a:pt x="773" y="652"/>
                      <a:pt x="698" y="635"/>
                    </a:cubicBezTo>
                    <a:cubicBezTo>
                      <a:pt x="631" y="620"/>
                      <a:pt x="562" y="608"/>
                      <a:pt x="493" y="607"/>
                    </a:cubicBezTo>
                    <a:cubicBezTo>
                      <a:pt x="425" y="606"/>
                      <a:pt x="361" y="621"/>
                      <a:pt x="302" y="654"/>
                    </a:cubicBezTo>
                    <a:cubicBezTo>
                      <a:pt x="285" y="663"/>
                      <a:pt x="269" y="673"/>
                      <a:pt x="254" y="684"/>
                    </a:cubicBezTo>
                    <a:cubicBezTo>
                      <a:pt x="0" y="304"/>
                      <a:pt x="0" y="304"/>
                      <a:pt x="0" y="304"/>
                    </a:cubicBezTo>
                    <a:cubicBezTo>
                      <a:pt x="3" y="301"/>
                      <a:pt x="6" y="298"/>
                      <a:pt x="10" y="295"/>
                    </a:cubicBezTo>
                    <a:cubicBezTo>
                      <a:pt x="58" y="249"/>
                      <a:pt x="105" y="203"/>
                      <a:pt x="160" y="164"/>
                    </a:cubicBezTo>
                    <a:cubicBezTo>
                      <a:pt x="215" y="126"/>
                      <a:pt x="275" y="94"/>
                      <a:pt x="337" y="70"/>
                    </a:cubicBezTo>
                    <a:cubicBezTo>
                      <a:pt x="403" y="45"/>
                      <a:pt x="472" y="41"/>
                      <a:pt x="541" y="42"/>
                    </a:cubicBezTo>
                    <a:cubicBezTo>
                      <a:pt x="571" y="42"/>
                      <a:pt x="601" y="42"/>
                      <a:pt x="631" y="42"/>
                    </a:cubicBezTo>
                    <a:cubicBezTo>
                      <a:pt x="661" y="41"/>
                      <a:pt x="691" y="35"/>
                      <a:pt x="720" y="29"/>
                    </a:cubicBezTo>
                    <a:cubicBezTo>
                      <a:pt x="780" y="17"/>
                      <a:pt x="840" y="0"/>
                      <a:pt x="901" y="2"/>
                    </a:cubicBezTo>
                    <a:cubicBezTo>
                      <a:pt x="1018" y="6"/>
                      <a:pt x="1117" y="88"/>
                      <a:pt x="1209" y="151"/>
                    </a:cubicBezTo>
                    <a:cubicBezTo>
                      <a:pt x="1209" y="151"/>
                      <a:pt x="1209" y="151"/>
                      <a:pt x="1209" y="152"/>
                    </a:cubicBezTo>
                    <a:cubicBezTo>
                      <a:pt x="1209" y="152"/>
                      <a:pt x="1209" y="152"/>
                      <a:pt x="1210" y="152"/>
                    </a:cubicBezTo>
                    <a:cubicBezTo>
                      <a:pt x="1210" y="152"/>
                      <a:pt x="1210" y="152"/>
                      <a:pt x="1211" y="152"/>
                    </a:cubicBezTo>
                    <a:cubicBezTo>
                      <a:pt x="1211" y="153"/>
                      <a:pt x="1212" y="153"/>
                      <a:pt x="1213" y="153"/>
                    </a:cubicBezTo>
                    <a:cubicBezTo>
                      <a:pt x="1268" y="186"/>
                      <a:pt x="1333" y="194"/>
                      <a:pt x="1396" y="196"/>
                    </a:cubicBezTo>
                    <a:cubicBezTo>
                      <a:pt x="1464" y="198"/>
                      <a:pt x="1531" y="194"/>
                      <a:pt x="1599" y="192"/>
                    </a:cubicBezTo>
                    <a:cubicBezTo>
                      <a:pt x="1667" y="190"/>
                      <a:pt x="1736" y="191"/>
                      <a:pt x="1801" y="210"/>
                    </a:cubicBezTo>
                    <a:close/>
                    <a:moveTo>
                      <a:pt x="1906" y="281"/>
                    </a:moveTo>
                    <a:cubicBezTo>
                      <a:pt x="1894" y="255"/>
                      <a:pt x="1864" y="246"/>
                      <a:pt x="1831" y="238"/>
                    </a:cubicBezTo>
                    <a:cubicBezTo>
                      <a:pt x="1799" y="229"/>
                      <a:pt x="1763" y="225"/>
                      <a:pt x="1734" y="242"/>
                    </a:cubicBezTo>
                    <a:cubicBezTo>
                      <a:pt x="1714" y="253"/>
                      <a:pt x="1702" y="276"/>
                      <a:pt x="1699" y="298"/>
                    </a:cubicBezTo>
                    <a:cubicBezTo>
                      <a:pt x="1695" y="322"/>
                      <a:pt x="1700" y="347"/>
                      <a:pt x="1713" y="368"/>
                    </a:cubicBezTo>
                    <a:cubicBezTo>
                      <a:pt x="1725" y="390"/>
                      <a:pt x="1758" y="409"/>
                      <a:pt x="1769" y="406"/>
                    </a:cubicBezTo>
                    <a:cubicBezTo>
                      <a:pt x="1771" y="405"/>
                      <a:pt x="1771" y="404"/>
                      <a:pt x="1770" y="403"/>
                    </a:cubicBezTo>
                    <a:cubicBezTo>
                      <a:pt x="1763" y="397"/>
                      <a:pt x="1741" y="391"/>
                      <a:pt x="1726" y="363"/>
                    </a:cubicBezTo>
                    <a:cubicBezTo>
                      <a:pt x="1715" y="346"/>
                      <a:pt x="1712" y="325"/>
                      <a:pt x="1714" y="305"/>
                    </a:cubicBezTo>
                    <a:cubicBezTo>
                      <a:pt x="1716" y="286"/>
                      <a:pt x="1726" y="268"/>
                      <a:pt x="1741" y="258"/>
                    </a:cubicBezTo>
                    <a:cubicBezTo>
                      <a:pt x="1766" y="241"/>
                      <a:pt x="1801" y="248"/>
                      <a:pt x="1827" y="256"/>
                    </a:cubicBezTo>
                    <a:cubicBezTo>
                      <a:pt x="1854" y="264"/>
                      <a:pt x="1876" y="269"/>
                      <a:pt x="1890" y="290"/>
                    </a:cubicBezTo>
                    <a:cubicBezTo>
                      <a:pt x="1900" y="307"/>
                      <a:pt x="1900" y="327"/>
                      <a:pt x="1892" y="344"/>
                    </a:cubicBezTo>
                    <a:cubicBezTo>
                      <a:pt x="1875" y="379"/>
                      <a:pt x="1830" y="403"/>
                      <a:pt x="1792" y="405"/>
                    </a:cubicBezTo>
                    <a:cubicBezTo>
                      <a:pt x="1791" y="405"/>
                      <a:pt x="1790" y="407"/>
                      <a:pt x="1792" y="407"/>
                    </a:cubicBezTo>
                    <a:cubicBezTo>
                      <a:pt x="1837" y="415"/>
                      <a:pt x="1886" y="388"/>
                      <a:pt x="1907" y="346"/>
                    </a:cubicBezTo>
                    <a:cubicBezTo>
                      <a:pt x="1917" y="325"/>
                      <a:pt x="1916" y="302"/>
                      <a:pt x="1906" y="281"/>
                    </a:cubicBezTo>
                    <a:close/>
                    <a:moveTo>
                      <a:pt x="1520" y="394"/>
                    </a:moveTo>
                    <a:cubicBezTo>
                      <a:pt x="1532" y="398"/>
                      <a:pt x="1527" y="381"/>
                      <a:pt x="1525" y="376"/>
                    </a:cubicBezTo>
                    <a:cubicBezTo>
                      <a:pt x="1519" y="362"/>
                      <a:pt x="1514" y="347"/>
                      <a:pt x="1511" y="332"/>
                    </a:cubicBezTo>
                    <a:cubicBezTo>
                      <a:pt x="1508" y="316"/>
                      <a:pt x="1508" y="300"/>
                      <a:pt x="1508" y="284"/>
                    </a:cubicBezTo>
                    <a:cubicBezTo>
                      <a:pt x="1509" y="269"/>
                      <a:pt x="1511" y="251"/>
                      <a:pt x="1517" y="237"/>
                    </a:cubicBezTo>
                    <a:cubicBezTo>
                      <a:pt x="1518" y="234"/>
                      <a:pt x="1515" y="232"/>
                      <a:pt x="1513" y="235"/>
                    </a:cubicBezTo>
                    <a:cubicBezTo>
                      <a:pt x="1498" y="261"/>
                      <a:pt x="1493" y="287"/>
                      <a:pt x="1494" y="317"/>
                    </a:cubicBezTo>
                    <a:cubicBezTo>
                      <a:pt x="1494" y="332"/>
                      <a:pt x="1496" y="347"/>
                      <a:pt x="1500" y="361"/>
                    </a:cubicBezTo>
                    <a:cubicBezTo>
                      <a:pt x="1503" y="371"/>
                      <a:pt x="1509" y="391"/>
                      <a:pt x="1520" y="394"/>
                    </a:cubicBezTo>
                    <a:close/>
                    <a:moveTo>
                      <a:pt x="1491" y="367"/>
                    </a:moveTo>
                    <a:cubicBezTo>
                      <a:pt x="1493" y="361"/>
                      <a:pt x="1488" y="354"/>
                      <a:pt x="1485" y="349"/>
                    </a:cubicBezTo>
                    <a:cubicBezTo>
                      <a:pt x="1481" y="340"/>
                      <a:pt x="1477" y="331"/>
                      <a:pt x="1474" y="321"/>
                    </a:cubicBezTo>
                    <a:cubicBezTo>
                      <a:pt x="1469" y="303"/>
                      <a:pt x="1466" y="280"/>
                      <a:pt x="1471" y="262"/>
                    </a:cubicBezTo>
                    <a:cubicBezTo>
                      <a:pt x="1471" y="260"/>
                      <a:pt x="1468" y="259"/>
                      <a:pt x="1467" y="261"/>
                    </a:cubicBezTo>
                    <a:cubicBezTo>
                      <a:pt x="1459" y="281"/>
                      <a:pt x="1456" y="299"/>
                      <a:pt x="1459" y="321"/>
                    </a:cubicBezTo>
                    <a:cubicBezTo>
                      <a:pt x="1461" y="334"/>
                      <a:pt x="1470" y="372"/>
                      <a:pt x="1488" y="369"/>
                    </a:cubicBezTo>
                    <a:cubicBezTo>
                      <a:pt x="1489" y="369"/>
                      <a:pt x="1490" y="368"/>
                      <a:pt x="1491" y="367"/>
                    </a:cubicBezTo>
                    <a:close/>
                  </a:path>
                </a:pathLst>
              </a:custGeom>
              <a:solidFill>
                <a:srgbClr val="FCC7AB"/>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6" name="Freeform 11"/>
              <p:cNvSpPr/>
              <p:nvPr/>
            </p:nvSpPr>
            <p:spPr bwMode="auto">
              <a:xfrm>
                <a:off x="1" y="2816"/>
                <a:ext cx="715" cy="1007"/>
              </a:xfrm>
              <a:custGeom>
                <a:avLst/>
                <a:gdLst>
                  <a:gd name="T0" fmla="*/ 0 w 715"/>
                  <a:gd name="T1" fmla="*/ 105 h 1007"/>
                  <a:gd name="T2" fmla="*/ 0 w 715"/>
                  <a:gd name="T3" fmla="*/ 1007 h 1007"/>
                  <a:gd name="T4" fmla="*/ 536 w 715"/>
                  <a:gd name="T5" fmla="*/ 1007 h 1007"/>
                  <a:gd name="T6" fmla="*/ 715 w 715"/>
                  <a:gd name="T7" fmla="*/ 867 h 1007"/>
                  <a:gd name="T8" fmla="*/ 170 w 715"/>
                  <a:gd name="T9" fmla="*/ 0 h 1007"/>
                  <a:gd name="T10" fmla="*/ 0 w 715"/>
                  <a:gd name="T11" fmla="*/ 105 h 1007"/>
                </a:gdLst>
                <a:ahLst/>
                <a:cxnLst>
                  <a:cxn ang="0">
                    <a:pos x="T0" y="T1"/>
                  </a:cxn>
                  <a:cxn ang="0">
                    <a:pos x="T2" y="T3"/>
                  </a:cxn>
                  <a:cxn ang="0">
                    <a:pos x="T4" y="T5"/>
                  </a:cxn>
                  <a:cxn ang="0">
                    <a:pos x="T6" y="T7"/>
                  </a:cxn>
                  <a:cxn ang="0">
                    <a:pos x="T8" y="T9"/>
                  </a:cxn>
                  <a:cxn ang="0">
                    <a:pos x="T10" y="T11"/>
                  </a:cxn>
                </a:cxnLst>
                <a:rect l="0" t="0" r="r" b="b"/>
                <a:pathLst>
                  <a:path w="715" h="1007">
                    <a:moveTo>
                      <a:pt x="0" y="105"/>
                    </a:moveTo>
                    <a:lnTo>
                      <a:pt x="0" y="1007"/>
                    </a:lnTo>
                    <a:lnTo>
                      <a:pt x="536" y="1007"/>
                    </a:lnTo>
                    <a:lnTo>
                      <a:pt x="715" y="867"/>
                    </a:lnTo>
                    <a:lnTo>
                      <a:pt x="170" y="0"/>
                    </a:lnTo>
                    <a:lnTo>
                      <a:pt x="0" y="105"/>
                    </a:lnTo>
                    <a:close/>
                  </a:path>
                </a:pathLst>
              </a:custGeom>
              <a:solidFill>
                <a:srgbClr val="0A2B4A"/>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7" name="Freeform 12"/>
              <p:cNvSpPr/>
              <p:nvPr/>
            </p:nvSpPr>
            <p:spPr bwMode="auto">
              <a:xfrm>
                <a:off x="370" y="3579"/>
                <a:ext cx="210" cy="210"/>
              </a:xfrm>
              <a:custGeom>
                <a:avLst/>
                <a:gdLst>
                  <a:gd name="T0" fmla="*/ 201 w 214"/>
                  <a:gd name="T1" fmla="*/ 83 h 214"/>
                  <a:gd name="T2" fmla="*/ 131 w 214"/>
                  <a:gd name="T3" fmla="*/ 201 h 214"/>
                  <a:gd name="T4" fmla="*/ 13 w 214"/>
                  <a:gd name="T5" fmla="*/ 131 h 214"/>
                  <a:gd name="T6" fmla="*/ 83 w 214"/>
                  <a:gd name="T7" fmla="*/ 13 h 214"/>
                  <a:gd name="T8" fmla="*/ 201 w 214"/>
                  <a:gd name="T9" fmla="*/ 83 h 214"/>
                </a:gdLst>
                <a:ahLst/>
                <a:cxnLst>
                  <a:cxn ang="0">
                    <a:pos x="T0" y="T1"/>
                  </a:cxn>
                  <a:cxn ang="0">
                    <a:pos x="T2" y="T3"/>
                  </a:cxn>
                  <a:cxn ang="0">
                    <a:pos x="T4" y="T5"/>
                  </a:cxn>
                  <a:cxn ang="0">
                    <a:pos x="T6" y="T7"/>
                  </a:cxn>
                  <a:cxn ang="0">
                    <a:pos x="T8" y="T9"/>
                  </a:cxn>
                </a:cxnLst>
                <a:rect l="0" t="0" r="r" b="b"/>
                <a:pathLst>
                  <a:path w="214" h="214">
                    <a:moveTo>
                      <a:pt x="201" y="83"/>
                    </a:moveTo>
                    <a:cubicBezTo>
                      <a:pt x="214" y="135"/>
                      <a:pt x="182" y="188"/>
                      <a:pt x="131" y="201"/>
                    </a:cubicBezTo>
                    <a:cubicBezTo>
                      <a:pt x="79" y="214"/>
                      <a:pt x="26" y="183"/>
                      <a:pt x="13" y="131"/>
                    </a:cubicBezTo>
                    <a:cubicBezTo>
                      <a:pt x="0" y="79"/>
                      <a:pt x="31" y="26"/>
                      <a:pt x="83" y="13"/>
                    </a:cubicBezTo>
                    <a:cubicBezTo>
                      <a:pt x="135" y="0"/>
                      <a:pt x="188" y="31"/>
                      <a:pt x="201"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8" name="Freeform 13"/>
              <p:cNvSpPr/>
              <p:nvPr/>
            </p:nvSpPr>
            <p:spPr bwMode="auto">
              <a:xfrm>
                <a:off x="417" y="3626"/>
                <a:ext cx="116" cy="116"/>
              </a:xfrm>
              <a:custGeom>
                <a:avLst/>
                <a:gdLst>
                  <a:gd name="T0" fmla="*/ 85 w 116"/>
                  <a:gd name="T1" fmla="*/ 0 h 116"/>
                  <a:gd name="T2" fmla="*/ 56 w 116"/>
                  <a:gd name="T3" fmla="*/ 50 h 116"/>
                  <a:gd name="T4" fmla="*/ 6 w 116"/>
                  <a:gd name="T5" fmla="*/ 20 h 116"/>
                  <a:gd name="T6" fmla="*/ 0 w 116"/>
                  <a:gd name="T7" fmla="*/ 30 h 116"/>
                  <a:gd name="T8" fmla="*/ 50 w 116"/>
                  <a:gd name="T9" fmla="*/ 60 h 116"/>
                  <a:gd name="T10" fmla="*/ 19 w 116"/>
                  <a:gd name="T11" fmla="*/ 110 h 116"/>
                  <a:gd name="T12" fmla="*/ 30 w 116"/>
                  <a:gd name="T13" fmla="*/ 116 h 116"/>
                  <a:gd name="T14" fmla="*/ 60 w 116"/>
                  <a:gd name="T15" fmla="*/ 66 h 116"/>
                  <a:gd name="T16" fmla="*/ 110 w 116"/>
                  <a:gd name="T17" fmla="*/ 95 h 116"/>
                  <a:gd name="T18" fmla="*/ 116 w 116"/>
                  <a:gd name="T19" fmla="*/ 85 h 116"/>
                  <a:gd name="T20" fmla="*/ 66 w 116"/>
                  <a:gd name="T21" fmla="*/ 56 h 116"/>
                  <a:gd name="T22" fmla="*/ 95 w 116"/>
                  <a:gd name="T23" fmla="*/ 6 h 116"/>
                  <a:gd name="T24" fmla="*/ 85 w 116"/>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16">
                    <a:moveTo>
                      <a:pt x="85" y="0"/>
                    </a:moveTo>
                    <a:lnTo>
                      <a:pt x="56" y="50"/>
                    </a:lnTo>
                    <a:lnTo>
                      <a:pt x="6" y="20"/>
                    </a:lnTo>
                    <a:lnTo>
                      <a:pt x="0" y="30"/>
                    </a:lnTo>
                    <a:lnTo>
                      <a:pt x="50" y="60"/>
                    </a:lnTo>
                    <a:lnTo>
                      <a:pt x="19" y="110"/>
                    </a:lnTo>
                    <a:lnTo>
                      <a:pt x="30" y="116"/>
                    </a:lnTo>
                    <a:lnTo>
                      <a:pt x="60" y="66"/>
                    </a:lnTo>
                    <a:lnTo>
                      <a:pt x="110" y="95"/>
                    </a:lnTo>
                    <a:lnTo>
                      <a:pt x="116" y="85"/>
                    </a:lnTo>
                    <a:lnTo>
                      <a:pt x="66" y="56"/>
                    </a:lnTo>
                    <a:lnTo>
                      <a:pt x="95" y="6"/>
                    </a:lnTo>
                    <a:lnTo>
                      <a:pt x="85" y="0"/>
                    </a:lnTo>
                    <a:close/>
                  </a:path>
                </a:pathLst>
              </a:custGeom>
              <a:solidFill>
                <a:srgbClr val="0A2B4A"/>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9" name="Freeform 14"/>
              <p:cNvSpPr/>
              <p:nvPr/>
            </p:nvSpPr>
            <p:spPr bwMode="auto">
              <a:xfrm>
                <a:off x="209" y="2651"/>
                <a:ext cx="739" cy="944"/>
              </a:xfrm>
              <a:custGeom>
                <a:avLst/>
                <a:gdLst>
                  <a:gd name="T0" fmla="*/ 451 w 739"/>
                  <a:gd name="T1" fmla="*/ 944 h 944"/>
                  <a:gd name="T2" fmla="*/ 739 w 739"/>
                  <a:gd name="T3" fmla="*/ 666 h 944"/>
                  <a:gd name="T4" fmla="*/ 635 w 739"/>
                  <a:gd name="T5" fmla="*/ 511 h 944"/>
                  <a:gd name="T6" fmla="*/ 625 w 739"/>
                  <a:gd name="T7" fmla="*/ 495 h 944"/>
                  <a:gd name="T8" fmla="*/ 376 w 739"/>
                  <a:gd name="T9" fmla="*/ 123 h 944"/>
                  <a:gd name="T10" fmla="*/ 366 w 739"/>
                  <a:gd name="T11" fmla="*/ 108 h 944"/>
                  <a:gd name="T12" fmla="*/ 293 w 739"/>
                  <a:gd name="T13" fmla="*/ 0 h 944"/>
                  <a:gd name="T14" fmla="*/ 0 w 739"/>
                  <a:gd name="T15" fmla="*/ 226 h 944"/>
                  <a:gd name="T16" fmla="*/ 451 w 739"/>
                  <a:gd name="T17" fmla="*/ 944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9" h="944">
                    <a:moveTo>
                      <a:pt x="451" y="944"/>
                    </a:moveTo>
                    <a:lnTo>
                      <a:pt x="739" y="666"/>
                    </a:lnTo>
                    <a:lnTo>
                      <a:pt x="635" y="511"/>
                    </a:lnTo>
                    <a:lnTo>
                      <a:pt x="625" y="495"/>
                    </a:lnTo>
                    <a:lnTo>
                      <a:pt x="376" y="123"/>
                    </a:lnTo>
                    <a:lnTo>
                      <a:pt x="366" y="108"/>
                    </a:lnTo>
                    <a:lnTo>
                      <a:pt x="293" y="0"/>
                    </a:lnTo>
                    <a:lnTo>
                      <a:pt x="0" y="226"/>
                    </a:lnTo>
                    <a:lnTo>
                      <a:pt x="451" y="9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0" name="Oval 15"/>
              <p:cNvSpPr>
                <a:spLocks noChangeArrowheads="1"/>
              </p:cNvSpPr>
              <p:nvPr/>
            </p:nvSpPr>
            <p:spPr bwMode="auto">
              <a:xfrm>
                <a:off x="1908" y="914"/>
                <a:ext cx="486" cy="486"/>
              </a:xfrm>
              <a:prstGeom prst="ellipse">
                <a:avLst/>
              </a:prstGeom>
              <a:solidFill>
                <a:srgbClr val="DCAF5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1" name="Oval 16"/>
              <p:cNvSpPr>
                <a:spLocks noChangeArrowheads="1"/>
              </p:cNvSpPr>
              <p:nvPr/>
            </p:nvSpPr>
            <p:spPr bwMode="auto">
              <a:xfrm>
                <a:off x="1933" y="939"/>
                <a:ext cx="436" cy="436"/>
              </a:xfrm>
              <a:prstGeom prst="ellipse">
                <a:avLst/>
              </a:pr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2" name="Oval 17"/>
              <p:cNvSpPr>
                <a:spLocks noChangeArrowheads="1"/>
              </p:cNvSpPr>
              <p:nvPr/>
            </p:nvSpPr>
            <p:spPr bwMode="auto">
              <a:xfrm>
                <a:off x="1955" y="960"/>
                <a:ext cx="393" cy="393"/>
              </a:xfrm>
              <a:prstGeom prst="ellipse">
                <a:avLst/>
              </a:pr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3" name="Freeform 18"/>
              <p:cNvSpPr>
                <a:spLocks noEditPoints="1"/>
              </p:cNvSpPr>
              <p:nvPr/>
            </p:nvSpPr>
            <p:spPr bwMode="auto">
              <a:xfrm>
                <a:off x="2060" y="998"/>
                <a:ext cx="182" cy="317"/>
              </a:xfrm>
              <a:custGeom>
                <a:avLst/>
                <a:gdLst>
                  <a:gd name="T0" fmla="*/ 102 w 185"/>
                  <a:gd name="T1" fmla="*/ 0 h 323"/>
                  <a:gd name="T2" fmla="*/ 102 w 185"/>
                  <a:gd name="T3" fmla="*/ 29 h 323"/>
                  <a:gd name="T4" fmla="*/ 181 w 185"/>
                  <a:gd name="T5" fmla="*/ 90 h 323"/>
                  <a:gd name="T6" fmla="*/ 143 w 185"/>
                  <a:gd name="T7" fmla="*/ 90 h 323"/>
                  <a:gd name="T8" fmla="*/ 101 w 185"/>
                  <a:gd name="T9" fmla="*/ 59 h 323"/>
                  <a:gd name="T10" fmla="*/ 101 w 185"/>
                  <a:gd name="T11" fmla="*/ 136 h 323"/>
                  <a:gd name="T12" fmla="*/ 185 w 185"/>
                  <a:gd name="T13" fmla="*/ 212 h 323"/>
                  <a:gd name="T14" fmla="*/ 152 w 185"/>
                  <a:gd name="T15" fmla="*/ 273 h 323"/>
                  <a:gd name="T16" fmla="*/ 101 w 185"/>
                  <a:gd name="T17" fmla="*/ 287 h 323"/>
                  <a:gd name="T18" fmla="*/ 101 w 185"/>
                  <a:gd name="T19" fmla="*/ 323 h 323"/>
                  <a:gd name="T20" fmla="*/ 82 w 185"/>
                  <a:gd name="T21" fmla="*/ 323 h 323"/>
                  <a:gd name="T22" fmla="*/ 82 w 185"/>
                  <a:gd name="T23" fmla="*/ 287 h 323"/>
                  <a:gd name="T24" fmla="*/ 21 w 185"/>
                  <a:gd name="T25" fmla="*/ 266 h 323"/>
                  <a:gd name="T26" fmla="*/ 0 w 185"/>
                  <a:gd name="T27" fmla="*/ 215 h 323"/>
                  <a:gd name="T28" fmla="*/ 38 w 185"/>
                  <a:gd name="T29" fmla="*/ 215 h 323"/>
                  <a:gd name="T30" fmla="*/ 82 w 185"/>
                  <a:gd name="T31" fmla="*/ 256 h 323"/>
                  <a:gd name="T32" fmla="*/ 82 w 185"/>
                  <a:gd name="T33" fmla="*/ 169 h 323"/>
                  <a:gd name="T34" fmla="*/ 5 w 185"/>
                  <a:gd name="T35" fmla="*/ 96 h 323"/>
                  <a:gd name="T36" fmla="*/ 36 w 185"/>
                  <a:gd name="T37" fmla="*/ 41 h 323"/>
                  <a:gd name="T38" fmla="*/ 83 w 185"/>
                  <a:gd name="T39" fmla="*/ 30 h 323"/>
                  <a:gd name="T40" fmla="*/ 83 w 185"/>
                  <a:gd name="T41" fmla="*/ 0 h 323"/>
                  <a:gd name="T42" fmla="*/ 102 w 185"/>
                  <a:gd name="T43" fmla="*/ 0 h 323"/>
                  <a:gd name="T44" fmla="*/ 83 w 185"/>
                  <a:gd name="T45" fmla="*/ 59 h 323"/>
                  <a:gd name="T46" fmla="*/ 41 w 185"/>
                  <a:gd name="T47" fmla="*/ 94 h 323"/>
                  <a:gd name="T48" fmla="*/ 83 w 185"/>
                  <a:gd name="T49" fmla="*/ 131 h 323"/>
                  <a:gd name="T50" fmla="*/ 83 w 185"/>
                  <a:gd name="T51" fmla="*/ 59 h 323"/>
                  <a:gd name="T52" fmla="*/ 101 w 185"/>
                  <a:gd name="T53" fmla="*/ 256 h 323"/>
                  <a:gd name="T54" fmla="*/ 147 w 185"/>
                  <a:gd name="T55" fmla="*/ 216 h 323"/>
                  <a:gd name="T56" fmla="*/ 101 w 185"/>
                  <a:gd name="T57" fmla="*/ 174 h 323"/>
                  <a:gd name="T58" fmla="*/ 101 w 185"/>
                  <a:gd name="T59" fmla="*/ 25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5" h="323">
                    <a:moveTo>
                      <a:pt x="102" y="0"/>
                    </a:moveTo>
                    <a:cubicBezTo>
                      <a:pt x="102" y="29"/>
                      <a:pt x="102" y="29"/>
                      <a:pt x="102" y="29"/>
                    </a:cubicBezTo>
                    <a:cubicBezTo>
                      <a:pt x="118" y="30"/>
                      <a:pt x="180" y="32"/>
                      <a:pt x="181" y="90"/>
                    </a:cubicBezTo>
                    <a:cubicBezTo>
                      <a:pt x="143" y="90"/>
                      <a:pt x="143" y="90"/>
                      <a:pt x="143" y="90"/>
                    </a:cubicBezTo>
                    <a:cubicBezTo>
                      <a:pt x="142" y="66"/>
                      <a:pt x="123" y="60"/>
                      <a:pt x="101" y="59"/>
                    </a:cubicBezTo>
                    <a:cubicBezTo>
                      <a:pt x="101" y="136"/>
                      <a:pt x="101" y="136"/>
                      <a:pt x="101" y="136"/>
                    </a:cubicBezTo>
                    <a:cubicBezTo>
                      <a:pt x="139" y="146"/>
                      <a:pt x="185" y="160"/>
                      <a:pt x="185" y="212"/>
                    </a:cubicBezTo>
                    <a:cubicBezTo>
                      <a:pt x="185" y="248"/>
                      <a:pt x="161" y="267"/>
                      <a:pt x="152" y="273"/>
                    </a:cubicBezTo>
                    <a:cubicBezTo>
                      <a:pt x="135" y="284"/>
                      <a:pt x="114" y="286"/>
                      <a:pt x="101" y="287"/>
                    </a:cubicBezTo>
                    <a:cubicBezTo>
                      <a:pt x="101" y="323"/>
                      <a:pt x="101" y="323"/>
                      <a:pt x="101" y="323"/>
                    </a:cubicBezTo>
                    <a:cubicBezTo>
                      <a:pt x="82" y="323"/>
                      <a:pt x="82" y="323"/>
                      <a:pt x="82" y="323"/>
                    </a:cubicBezTo>
                    <a:cubicBezTo>
                      <a:pt x="82" y="287"/>
                      <a:pt x="82" y="287"/>
                      <a:pt x="82" y="287"/>
                    </a:cubicBezTo>
                    <a:cubicBezTo>
                      <a:pt x="66" y="286"/>
                      <a:pt x="43" y="286"/>
                      <a:pt x="21" y="266"/>
                    </a:cubicBezTo>
                    <a:cubicBezTo>
                      <a:pt x="2" y="249"/>
                      <a:pt x="0" y="231"/>
                      <a:pt x="0" y="215"/>
                    </a:cubicBezTo>
                    <a:cubicBezTo>
                      <a:pt x="38" y="215"/>
                      <a:pt x="38" y="215"/>
                      <a:pt x="38" y="215"/>
                    </a:cubicBezTo>
                    <a:cubicBezTo>
                      <a:pt x="37" y="231"/>
                      <a:pt x="47" y="255"/>
                      <a:pt x="82" y="256"/>
                    </a:cubicBezTo>
                    <a:cubicBezTo>
                      <a:pt x="82" y="169"/>
                      <a:pt x="82" y="169"/>
                      <a:pt x="82" y="169"/>
                    </a:cubicBezTo>
                    <a:cubicBezTo>
                      <a:pt x="22" y="151"/>
                      <a:pt x="5" y="136"/>
                      <a:pt x="5" y="96"/>
                    </a:cubicBezTo>
                    <a:cubicBezTo>
                      <a:pt x="5" y="66"/>
                      <a:pt x="23" y="49"/>
                      <a:pt x="36" y="41"/>
                    </a:cubicBezTo>
                    <a:cubicBezTo>
                      <a:pt x="53" y="31"/>
                      <a:pt x="73" y="30"/>
                      <a:pt x="83" y="30"/>
                    </a:cubicBezTo>
                    <a:cubicBezTo>
                      <a:pt x="83" y="0"/>
                      <a:pt x="83" y="0"/>
                      <a:pt x="83" y="0"/>
                    </a:cubicBezTo>
                    <a:lnTo>
                      <a:pt x="102" y="0"/>
                    </a:lnTo>
                    <a:close/>
                    <a:moveTo>
                      <a:pt x="83" y="59"/>
                    </a:moveTo>
                    <a:cubicBezTo>
                      <a:pt x="43" y="63"/>
                      <a:pt x="41" y="87"/>
                      <a:pt x="41" y="94"/>
                    </a:cubicBezTo>
                    <a:cubicBezTo>
                      <a:pt x="41" y="118"/>
                      <a:pt x="65" y="125"/>
                      <a:pt x="83" y="131"/>
                    </a:cubicBezTo>
                    <a:lnTo>
                      <a:pt x="83" y="59"/>
                    </a:lnTo>
                    <a:close/>
                    <a:moveTo>
                      <a:pt x="101" y="256"/>
                    </a:moveTo>
                    <a:cubicBezTo>
                      <a:pt x="133" y="255"/>
                      <a:pt x="147" y="235"/>
                      <a:pt x="147" y="216"/>
                    </a:cubicBezTo>
                    <a:cubicBezTo>
                      <a:pt x="147" y="189"/>
                      <a:pt x="120" y="180"/>
                      <a:pt x="101" y="174"/>
                    </a:cubicBezTo>
                    <a:lnTo>
                      <a:pt x="101" y="256"/>
                    </a:lnTo>
                    <a:close/>
                  </a:path>
                </a:pathLst>
              </a:cu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4" name="Oval 19"/>
              <p:cNvSpPr>
                <a:spLocks noChangeArrowheads="1"/>
              </p:cNvSpPr>
              <p:nvPr/>
            </p:nvSpPr>
            <p:spPr bwMode="auto">
              <a:xfrm>
                <a:off x="351" y="1274"/>
                <a:ext cx="287" cy="285"/>
              </a:xfrm>
              <a:prstGeom prst="ellipse">
                <a:avLst/>
              </a:prstGeom>
              <a:solidFill>
                <a:srgbClr val="DCAF5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5" name="Oval 20"/>
              <p:cNvSpPr>
                <a:spLocks noChangeArrowheads="1"/>
              </p:cNvSpPr>
              <p:nvPr/>
            </p:nvSpPr>
            <p:spPr bwMode="auto">
              <a:xfrm>
                <a:off x="366" y="1289"/>
                <a:ext cx="257" cy="256"/>
              </a:xfrm>
              <a:prstGeom prst="ellipse">
                <a:avLst/>
              </a:pr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6" name="Oval 21"/>
              <p:cNvSpPr>
                <a:spLocks noChangeArrowheads="1"/>
              </p:cNvSpPr>
              <p:nvPr/>
            </p:nvSpPr>
            <p:spPr bwMode="auto">
              <a:xfrm>
                <a:off x="379" y="1300"/>
                <a:ext cx="231" cy="233"/>
              </a:xfrm>
              <a:prstGeom prst="ellipse">
                <a:avLst/>
              </a:pr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7" name="Freeform 22"/>
              <p:cNvSpPr>
                <a:spLocks noEditPoints="1"/>
              </p:cNvSpPr>
              <p:nvPr/>
            </p:nvSpPr>
            <p:spPr bwMode="auto">
              <a:xfrm>
                <a:off x="441" y="1323"/>
                <a:ext cx="107" cy="187"/>
              </a:xfrm>
              <a:custGeom>
                <a:avLst/>
                <a:gdLst>
                  <a:gd name="T0" fmla="*/ 60 w 109"/>
                  <a:gd name="T1" fmla="*/ 0 h 191"/>
                  <a:gd name="T2" fmla="*/ 60 w 109"/>
                  <a:gd name="T3" fmla="*/ 18 h 191"/>
                  <a:gd name="T4" fmla="*/ 106 w 109"/>
                  <a:gd name="T5" fmla="*/ 53 h 191"/>
                  <a:gd name="T6" fmla="*/ 84 w 109"/>
                  <a:gd name="T7" fmla="*/ 53 h 191"/>
                  <a:gd name="T8" fmla="*/ 59 w 109"/>
                  <a:gd name="T9" fmla="*/ 35 h 191"/>
                  <a:gd name="T10" fmla="*/ 59 w 109"/>
                  <a:gd name="T11" fmla="*/ 81 h 191"/>
                  <a:gd name="T12" fmla="*/ 109 w 109"/>
                  <a:gd name="T13" fmla="*/ 125 h 191"/>
                  <a:gd name="T14" fmla="*/ 89 w 109"/>
                  <a:gd name="T15" fmla="*/ 161 h 191"/>
                  <a:gd name="T16" fmla="*/ 59 w 109"/>
                  <a:gd name="T17" fmla="*/ 169 h 191"/>
                  <a:gd name="T18" fmla="*/ 59 w 109"/>
                  <a:gd name="T19" fmla="*/ 191 h 191"/>
                  <a:gd name="T20" fmla="*/ 48 w 109"/>
                  <a:gd name="T21" fmla="*/ 191 h 191"/>
                  <a:gd name="T22" fmla="*/ 48 w 109"/>
                  <a:gd name="T23" fmla="*/ 169 h 191"/>
                  <a:gd name="T24" fmla="*/ 12 w 109"/>
                  <a:gd name="T25" fmla="*/ 157 h 191"/>
                  <a:gd name="T26" fmla="*/ 0 w 109"/>
                  <a:gd name="T27" fmla="*/ 127 h 191"/>
                  <a:gd name="T28" fmla="*/ 22 w 109"/>
                  <a:gd name="T29" fmla="*/ 127 h 191"/>
                  <a:gd name="T30" fmla="*/ 48 w 109"/>
                  <a:gd name="T31" fmla="*/ 151 h 191"/>
                  <a:gd name="T32" fmla="*/ 48 w 109"/>
                  <a:gd name="T33" fmla="*/ 100 h 191"/>
                  <a:gd name="T34" fmla="*/ 3 w 109"/>
                  <a:gd name="T35" fmla="*/ 57 h 191"/>
                  <a:gd name="T36" fmla="*/ 21 w 109"/>
                  <a:gd name="T37" fmla="*/ 25 h 191"/>
                  <a:gd name="T38" fmla="*/ 49 w 109"/>
                  <a:gd name="T39" fmla="*/ 18 h 191"/>
                  <a:gd name="T40" fmla="*/ 49 w 109"/>
                  <a:gd name="T41" fmla="*/ 0 h 191"/>
                  <a:gd name="T42" fmla="*/ 60 w 109"/>
                  <a:gd name="T43" fmla="*/ 0 h 191"/>
                  <a:gd name="T44" fmla="*/ 48 w 109"/>
                  <a:gd name="T45" fmla="*/ 35 h 191"/>
                  <a:gd name="T46" fmla="*/ 24 w 109"/>
                  <a:gd name="T47" fmla="*/ 56 h 191"/>
                  <a:gd name="T48" fmla="*/ 48 w 109"/>
                  <a:gd name="T49" fmla="*/ 78 h 191"/>
                  <a:gd name="T50" fmla="*/ 48 w 109"/>
                  <a:gd name="T51" fmla="*/ 35 h 191"/>
                  <a:gd name="T52" fmla="*/ 59 w 109"/>
                  <a:gd name="T53" fmla="*/ 151 h 191"/>
                  <a:gd name="T54" fmla="*/ 86 w 109"/>
                  <a:gd name="T55" fmla="*/ 128 h 191"/>
                  <a:gd name="T56" fmla="*/ 59 w 109"/>
                  <a:gd name="T57" fmla="*/ 103 h 191"/>
                  <a:gd name="T58" fmla="*/ 59 w 109"/>
                  <a:gd name="T59" fmla="*/ 15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91">
                    <a:moveTo>
                      <a:pt x="60" y="0"/>
                    </a:moveTo>
                    <a:cubicBezTo>
                      <a:pt x="60" y="18"/>
                      <a:pt x="60" y="18"/>
                      <a:pt x="60" y="18"/>
                    </a:cubicBezTo>
                    <a:cubicBezTo>
                      <a:pt x="69" y="18"/>
                      <a:pt x="106" y="19"/>
                      <a:pt x="106" y="53"/>
                    </a:cubicBezTo>
                    <a:cubicBezTo>
                      <a:pt x="84" y="53"/>
                      <a:pt x="84" y="53"/>
                      <a:pt x="84" y="53"/>
                    </a:cubicBezTo>
                    <a:cubicBezTo>
                      <a:pt x="83" y="40"/>
                      <a:pt x="72" y="36"/>
                      <a:pt x="59" y="35"/>
                    </a:cubicBezTo>
                    <a:cubicBezTo>
                      <a:pt x="59" y="81"/>
                      <a:pt x="59" y="81"/>
                      <a:pt x="59" y="81"/>
                    </a:cubicBezTo>
                    <a:cubicBezTo>
                      <a:pt x="82" y="87"/>
                      <a:pt x="109" y="95"/>
                      <a:pt x="109" y="125"/>
                    </a:cubicBezTo>
                    <a:cubicBezTo>
                      <a:pt x="109" y="147"/>
                      <a:pt x="95" y="158"/>
                      <a:pt x="89" y="161"/>
                    </a:cubicBezTo>
                    <a:cubicBezTo>
                      <a:pt x="79" y="168"/>
                      <a:pt x="67" y="169"/>
                      <a:pt x="59" y="169"/>
                    </a:cubicBezTo>
                    <a:cubicBezTo>
                      <a:pt x="59" y="191"/>
                      <a:pt x="59" y="191"/>
                      <a:pt x="59" y="191"/>
                    </a:cubicBezTo>
                    <a:cubicBezTo>
                      <a:pt x="48" y="191"/>
                      <a:pt x="48" y="191"/>
                      <a:pt x="48" y="191"/>
                    </a:cubicBezTo>
                    <a:cubicBezTo>
                      <a:pt x="48" y="169"/>
                      <a:pt x="48" y="169"/>
                      <a:pt x="48" y="169"/>
                    </a:cubicBezTo>
                    <a:cubicBezTo>
                      <a:pt x="38" y="169"/>
                      <a:pt x="25" y="169"/>
                      <a:pt x="12" y="157"/>
                    </a:cubicBezTo>
                    <a:cubicBezTo>
                      <a:pt x="1" y="147"/>
                      <a:pt x="0" y="136"/>
                      <a:pt x="0" y="127"/>
                    </a:cubicBezTo>
                    <a:cubicBezTo>
                      <a:pt x="22" y="127"/>
                      <a:pt x="22" y="127"/>
                      <a:pt x="22" y="127"/>
                    </a:cubicBezTo>
                    <a:cubicBezTo>
                      <a:pt x="21" y="137"/>
                      <a:pt x="27" y="151"/>
                      <a:pt x="48" y="151"/>
                    </a:cubicBezTo>
                    <a:cubicBezTo>
                      <a:pt x="48" y="100"/>
                      <a:pt x="48" y="100"/>
                      <a:pt x="48" y="100"/>
                    </a:cubicBezTo>
                    <a:cubicBezTo>
                      <a:pt x="12" y="90"/>
                      <a:pt x="3" y="81"/>
                      <a:pt x="3" y="57"/>
                    </a:cubicBezTo>
                    <a:cubicBezTo>
                      <a:pt x="3" y="39"/>
                      <a:pt x="13" y="30"/>
                      <a:pt x="21" y="25"/>
                    </a:cubicBezTo>
                    <a:cubicBezTo>
                      <a:pt x="31" y="19"/>
                      <a:pt x="43" y="18"/>
                      <a:pt x="49" y="18"/>
                    </a:cubicBezTo>
                    <a:cubicBezTo>
                      <a:pt x="49" y="0"/>
                      <a:pt x="49" y="0"/>
                      <a:pt x="49" y="0"/>
                    </a:cubicBezTo>
                    <a:lnTo>
                      <a:pt x="60" y="0"/>
                    </a:lnTo>
                    <a:close/>
                    <a:moveTo>
                      <a:pt x="48" y="35"/>
                    </a:moveTo>
                    <a:cubicBezTo>
                      <a:pt x="25" y="38"/>
                      <a:pt x="24" y="52"/>
                      <a:pt x="24" y="56"/>
                    </a:cubicBezTo>
                    <a:cubicBezTo>
                      <a:pt x="24" y="70"/>
                      <a:pt x="38" y="74"/>
                      <a:pt x="48" y="78"/>
                    </a:cubicBezTo>
                    <a:lnTo>
                      <a:pt x="48" y="35"/>
                    </a:lnTo>
                    <a:close/>
                    <a:moveTo>
                      <a:pt x="59" y="151"/>
                    </a:moveTo>
                    <a:cubicBezTo>
                      <a:pt x="78" y="151"/>
                      <a:pt x="86" y="139"/>
                      <a:pt x="86" y="128"/>
                    </a:cubicBezTo>
                    <a:cubicBezTo>
                      <a:pt x="86" y="112"/>
                      <a:pt x="70" y="107"/>
                      <a:pt x="59" y="103"/>
                    </a:cubicBezTo>
                    <a:lnTo>
                      <a:pt x="59" y="151"/>
                    </a:lnTo>
                    <a:close/>
                  </a:path>
                </a:pathLst>
              </a:cu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8" name="Oval 23"/>
              <p:cNvSpPr>
                <a:spLocks noChangeArrowheads="1"/>
              </p:cNvSpPr>
              <p:nvPr/>
            </p:nvSpPr>
            <p:spPr bwMode="auto">
              <a:xfrm>
                <a:off x="633" y="993"/>
                <a:ext cx="286" cy="286"/>
              </a:xfrm>
              <a:prstGeom prst="ellipse">
                <a:avLst/>
              </a:prstGeom>
              <a:solidFill>
                <a:srgbClr val="DCAF5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9" name="Oval 24"/>
              <p:cNvSpPr>
                <a:spLocks noChangeArrowheads="1"/>
              </p:cNvSpPr>
              <p:nvPr/>
            </p:nvSpPr>
            <p:spPr bwMode="auto">
              <a:xfrm>
                <a:off x="647" y="1007"/>
                <a:ext cx="257" cy="257"/>
              </a:xfrm>
              <a:prstGeom prst="ellipse">
                <a:avLst/>
              </a:pr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0" name="Oval 25"/>
              <p:cNvSpPr>
                <a:spLocks noChangeArrowheads="1"/>
              </p:cNvSpPr>
              <p:nvPr/>
            </p:nvSpPr>
            <p:spPr bwMode="auto">
              <a:xfrm>
                <a:off x="660" y="1020"/>
                <a:ext cx="232" cy="231"/>
              </a:xfrm>
              <a:prstGeom prst="ellipse">
                <a:avLst/>
              </a:pr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1" name="Freeform 26"/>
              <p:cNvSpPr>
                <a:spLocks noEditPoints="1"/>
              </p:cNvSpPr>
              <p:nvPr/>
            </p:nvSpPr>
            <p:spPr bwMode="auto">
              <a:xfrm>
                <a:off x="722" y="1043"/>
                <a:ext cx="107" cy="186"/>
              </a:xfrm>
              <a:custGeom>
                <a:avLst/>
                <a:gdLst>
                  <a:gd name="T0" fmla="*/ 60 w 109"/>
                  <a:gd name="T1" fmla="*/ 0 h 190"/>
                  <a:gd name="T2" fmla="*/ 60 w 109"/>
                  <a:gd name="T3" fmla="*/ 17 h 190"/>
                  <a:gd name="T4" fmla="*/ 107 w 109"/>
                  <a:gd name="T5" fmla="*/ 53 h 190"/>
                  <a:gd name="T6" fmla="*/ 84 w 109"/>
                  <a:gd name="T7" fmla="*/ 53 h 190"/>
                  <a:gd name="T8" fmla="*/ 60 w 109"/>
                  <a:gd name="T9" fmla="*/ 35 h 190"/>
                  <a:gd name="T10" fmla="*/ 60 w 109"/>
                  <a:gd name="T11" fmla="*/ 80 h 190"/>
                  <a:gd name="T12" fmla="*/ 109 w 109"/>
                  <a:gd name="T13" fmla="*/ 125 h 190"/>
                  <a:gd name="T14" fmla="*/ 90 w 109"/>
                  <a:gd name="T15" fmla="*/ 161 h 190"/>
                  <a:gd name="T16" fmla="*/ 60 w 109"/>
                  <a:gd name="T17" fmla="*/ 169 h 190"/>
                  <a:gd name="T18" fmla="*/ 60 w 109"/>
                  <a:gd name="T19" fmla="*/ 190 h 190"/>
                  <a:gd name="T20" fmla="*/ 48 w 109"/>
                  <a:gd name="T21" fmla="*/ 190 h 190"/>
                  <a:gd name="T22" fmla="*/ 48 w 109"/>
                  <a:gd name="T23" fmla="*/ 169 h 190"/>
                  <a:gd name="T24" fmla="*/ 13 w 109"/>
                  <a:gd name="T25" fmla="*/ 157 h 190"/>
                  <a:gd name="T26" fmla="*/ 0 w 109"/>
                  <a:gd name="T27" fmla="*/ 127 h 190"/>
                  <a:gd name="T28" fmla="*/ 22 w 109"/>
                  <a:gd name="T29" fmla="*/ 127 h 190"/>
                  <a:gd name="T30" fmla="*/ 48 w 109"/>
                  <a:gd name="T31" fmla="*/ 150 h 190"/>
                  <a:gd name="T32" fmla="*/ 48 w 109"/>
                  <a:gd name="T33" fmla="*/ 100 h 190"/>
                  <a:gd name="T34" fmla="*/ 3 w 109"/>
                  <a:gd name="T35" fmla="*/ 57 h 190"/>
                  <a:gd name="T36" fmla="*/ 22 w 109"/>
                  <a:gd name="T37" fmla="*/ 24 h 190"/>
                  <a:gd name="T38" fmla="*/ 49 w 109"/>
                  <a:gd name="T39" fmla="*/ 18 h 190"/>
                  <a:gd name="T40" fmla="*/ 49 w 109"/>
                  <a:gd name="T41" fmla="*/ 0 h 190"/>
                  <a:gd name="T42" fmla="*/ 60 w 109"/>
                  <a:gd name="T43" fmla="*/ 0 h 190"/>
                  <a:gd name="T44" fmla="*/ 49 w 109"/>
                  <a:gd name="T45" fmla="*/ 35 h 190"/>
                  <a:gd name="T46" fmla="*/ 25 w 109"/>
                  <a:gd name="T47" fmla="*/ 55 h 190"/>
                  <a:gd name="T48" fmla="*/ 49 w 109"/>
                  <a:gd name="T49" fmla="*/ 77 h 190"/>
                  <a:gd name="T50" fmla="*/ 49 w 109"/>
                  <a:gd name="T51" fmla="*/ 35 h 190"/>
                  <a:gd name="T52" fmla="*/ 60 w 109"/>
                  <a:gd name="T53" fmla="*/ 150 h 190"/>
                  <a:gd name="T54" fmla="*/ 87 w 109"/>
                  <a:gd name="T55" fmla="*/ 127 h 190"/>
                  <a:gd name="T56" fmla="*/ 60 w 109"/>
                  <a:gd name="T57" fmla="*/ 103 h 190"/>
                  <a:gd name="T58" fmla="*/ 60 w 109"/>
                  <a:gd name="T59" fmla="*/ 15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90">
                    <a:moveTo>
                      <a:pt x="60" y="0"/>
                    </a:moveTo>
                    <a:cubicBezTo>
                      <a:pt x="60" y="17"/>
                      <a:pt x="60" y="17"/>
                      <a:pt x="60" y="17"/>
                    </a:cubicBezTo>
                    <a:cubicBezTo>
                      <a:pt x="70" y="18"/>
                      <a:pt x="106" y="19"/>
                      <a:pt x="107" y="53"/>
                    </a:cubicBezTo>
                    <a:cubicBezTo>
                      <a:pt x="84" y="53"/>
                      <a:pt x="84" y="53"/>
                      <a:pt x="84" y="53"/>
                    </a:cubicBezTo>
                    <a:cubicBezTo>
                      <a:pt x="84" y="39"/>
                      <a:pt x="73" y="35"/>
                      <a:pt x="60" y="35"/>
                    </a:cubicBezTo>
                    <a:cubicBezTo>
                      <a:pt x="60" y="80"/>
                      <a:pt x="60" y="80"/>
                      <a:pt x="60" y="80"/>
                    </a:cubicBezTo>
                    <a:cubicBezTo>
                      <a:pt x="82" y="86"/>
                      <a:pt x="109" y="95"/>
                      <a:pt x="109" y="125"/>
                    </a:cubicBezTo>
                    <a:cubicBezTo>
                      <a:pt x="109" y="146"/>
                      <a:pt x="95" y="157"/>
                      <a:pt x="90" y="161"/>
                    </a:cubicBezTo>
                    <a:cubicBezTo>
                      <a:pt x="80" y="167"/>
                      <a:pt x="67" y="168"/>
                      <a:pt x="60" y="169"/>
                    </a:cubicBezTo>
                    <a:cubicBezTo>
                      <a:pt x="60" y="190"/>
                      <a:pt x="60" y="190"/>
                      <a:pt x="60" y="190"/>
                    </a:cubicBezTo>
                    <a:cubicBezTo>
                      <a:pt x="48" y="190"/>
                      <a:pt x="48" y="190"/>
                      <a:pt x="48" y="190"/>
                    </a:cubicBezTo>
                    <a:cubicBezTo>
                      <a:pt x="48" y="169"/>
                      <a:pt x="48" y="169"/>
                      <a:pt x="48" y="169"/>
                    </a:cubicBezTo>
                    <a:cubicBezTo>
                      <a:pt x="39" y="169"/>
                      <a:pt x="26" y="168"/>
                      <a:pt x="13" y="157"/>
                    </a:cubicBezTo>
                    <a:cubicBezTo>
                      <a:pt x="1" y="147"/>
                      <a:pt x="0" y="136"/>
                      <a:pt x="0" y="127"/>
                    </a:cubicBezTo>
                    <a:cubicBezTo>
                      <a:pt x="22" y="127"/>
                      <a:pt x="22" y="127"/>
                      <a:pt x="22" y="127"/>
                    </a:cubicBezTo>
                    <a:cubicBezTo>
                      <a:pt x="22" y="136"/>
                      <a:pt x="28" y="150"/>
                      <a:pt x="48" y="150"/>
                    </a:cubicBezTo>
                    <a:cubicBezTo>
                      <a:pt x="48" y="100"/>
                      <a:pt x="48" y="100"/>
                      <a:pt x="48" y="100"/>
                    </a:cubicBezTo>
                    <a:cubicBezTo>
                      <a:pt x="13" y="89"/>
                      <a:pt x="3" y="80"/>
                      <a:pt x="3" y="57"/>
                    </a:cubicBezTo>
                    <a:cubicBezTo>
                      <a:pt x="3" y="39"/>
                      <a:pt x="14" y="29"/>
                      <a:pt x="22" y="24"/>
                    </a:cubicBezTo>
                    <a:cubicBezTo>
                      <a:pt x="32" y="18"/>
                      <a:pt x="43" y="18"/>
                      <a:pt x="49" y="18"/>
                    </a:cubicBezTo>
                    <a:cubicBezTo>
                      <a:pt x="49" y="0"/>
                      <a:pt x="49" y="0"/>
                      <a:pt x="49" y="0"/>
                    </a:cubicBezTo>
                    <a:lnTo>
                      <a:pt x="60" y="0"/>
                    </a:lnTo>
                    <a:close/>
                    <a:moveTo>
                      <a:pt x="49" y="35"/>
                    </a:moveTo>
                    <a:cubicBezTo>
                      <a:pt x="26" y="37"/>
                      <a:pt x="25" y="51"/>
                      <a:pt x="25" y="55"/>
                    </a:cubicBezTo>
                    <a:cubicBezTo>
                      <a:pt x="25" y="70"/>
                      <a:pt x="38" y="74"/>
                      <a:pt x="49" y="77"/>
                    </a:cubicBezTo>
                    <a:lnTo>
                      <a:pt x="49" y="35"/>
                    </a:lnTo>
                    <a:close/>
                    <a:moveTo>
                      <a:pt x="60" y="150"/>
                    </a:moveTo>
                    <a:cubicBezTo>
                      <a:pt x="79" y="150"/>
                      <a:pt x="87" y="138"/>
                      <a:pt x="87" y="127"/>
                    </a:cubicBezTo>
                    <a:cubicBezTo>
                      <a:pt x="87" y="111"/>
                      <a:pt x="71" y="106"/>
                      <a:pt x="60" y="103"/>
                    </a:cubicBezTo>
                    <a:lnTo>
                      <a:pt x="60" y="150"/>
                    </a:lnTo>
                    <a:close/>
                  </a:path>
                </a:pathLst>
              </a:cu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2" name="Oval 27"/>
              <p:cNvSpPr>
                <a:spLocks noChangeArrowheads="1"/>
              </p:cNvSpPr>
              <p:nvPr/>
            </p:nvSpPr>
            <p:spPr bwMode="auto">
              <a:xfrm>
                <a:off x="273" y="914"/>
                <a:ext cx="285" cy="285"/>
              </a:xfrm>
              <a:prstGeom prst="ellipse">
                <a:avLst/>
              </a:prstGeom>
              <a:solidFill>
                <a:srgbClr val="DCAF59"/>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3" name="Oval 28"/>
              <p:cNvSpPr>
                <a:spLocks noChangeArrowheads="1"/>
              </p:cNvSpPr>
              <p:nvPr/>
            </p:nvSpPr>
            <p:spPr bwMode="auto">
              <a:xfrm>
                <a:off x="287" y="929"/>
                <a:ext cx="256" cy="256"/>
              </a:xfrm>
              <a:prstGeom prst="ellipse">
                <a:avLst/>
              </a:pr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4" name="Oval 29"/>
              <p:cNvSpPr>
                <a:spLocks noChangeArrowheads="1"/>
              </p:cNvSpPr>
              <p:nvPr/>
            </p:nvSpPr>
            <p:spPr bwMode="auto">
              <a:xfrm>
                <a:off x="299" y="941"/>
                <a:ext cx="233" cy="232"/>
              </a:xfrm>
              <a:prstGeom prst="ellipse">
                <a:avLst/>
              </a:pr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5" name="Freeform 30"/>
              <p:cNvSpPr>
                <a:spLocks noEditPoints="1"/>
              </p:cNvSpPr>
              <p:nvPr/>
            </p:nvSpPr>
            <p:spPr bwMode="auto">
              <a:xfrm>
                <a:off x="362" y="963"/>
                <a:ext cx="107" cy="187"/>
              </a:xfrm>
              <a:custGeom>
                <a:avLst/>
                <a:gdLst>
                  <a:gd name="T0" fmla="*/ 60 w 109"/>
                  <a:gd name="T1" fmla="*/ 0 h 191"/>
                  <a:gd name="T2" fmla="*/ 60 w 109"/>
                  <a:gd name="T3" fmla="*/ 18 h 191"/>
                  <a:gd name="T4" fmla="*/ 107 w 109"/>
                  <a:gd name="T5" fmla="*/ 53 h 191"/>
                  <a:gd name="T6" fmla="*/ 84 w 109"/>
                  <a:gd name="T7" fmla="*/ 53 h 191"/>
                  <a:gd name="T8" fmla="*/ 60 w 109"/>
                  <a:gd name="T9" fmla="*/ 35 h 191"/>
                  <a:gd name="T10" fmla="*/ 60 w 109"/>
                  <a:gd name="T11" fmla="*/ 81 h 191"/>
                  <a:gd name="T12" fmla="*/ 109 w 109"/>
                  <a:gd name="T13" fmla="*/ 125 h 191"/>
                  <a:gd name="T14" fmla="*/ 89 w 109"/>
                  <a:gd name="T15" fmla="*/ 161 h 191"/>
                  <a:gd name="T16" fmla="*/ 59 w 109"/>
                  <a:gd name="T17" fmla="*/ 169 h 191"/>
                  <a:gd name="T18" fmla="*/ 59 w 109"/>
                  <a:gd name="T19" fmla="*/ 191 h 191"/>
                  <a:gd name="T20" fmla="*/ 48 w 109"/>
                  <a:gd name="T21" fmla="*/ 191 h 191"/>
                  <a:gd name="T22" fmla="*/ 48 w 109"/>
                  <a:gd name="T23" fmla="*/ 169 h 191"/>
                  <a:gd name="T24" fmla="*/ 12 w 109"/>
                  <a:gd name="T25" fmla="*/ 157 h 191"/>
                  <a:gd name="T26" fmla="*/ 0 w 109"/>
                  <a:gd name="T27" fmla="*/ 127 h 191"/>
                  <a:gd name="T28" fmla="*/ 22 w 109"/>
                  <a:gd name="T29" fmla="*/ 127 h 191"/>
                  <a:gd name="T30" fmla="*/ 48 w 109"/>
                  <a:gd name="T31" fmla="*/ 151 h 191"/>
                  <a:gd name="T32" fmla="*/ 48 w 109"/>
                  <a:gd name="T33" fmla="*/ 100 h 191"/>
                  <a:gd name="T34" fmla="*/ 3 w 109"/>
                  <a:gd name="T35" fmla="*/ 57 h 191"/>
                  <a:gd name="T36" fmla="*/ 21 w 109"/>
                  <a:gd name="T37" fmla="*/ 25 h 191"/>
                  <a:gd name="T38" fmla="*/ 49 w 109"/>
                  <a:gd name="T39" fmla="*/ 18 h 191"/>
                  <a:gd name="T40" fmla="*/ 49 w 109"/>
                  <a:gd name="T41" fmla="*/ 0 h 191"/>
                  <a:gd name="T42" fmla="*/ 60 w 109"/>
                  <a:gd name="T43" fmla="*/ 0 h 191"/>
                  <a:gd name="T44" fmla="*/ 49 w 109"/>
                  <a:gd name="T45" fmla="*/ 35 h 191"/>
                  <a:gd name="T46" fmla="*/ 24 w 109"/>
                  <a:gd name="T47" fmla="*/ 56 h 191"/>
                  <a:gd name="T48" fmla="*/ 49 w 109"/>
                  <a:gd name="T49" fmla="*/ 77 h 191"/>
                  <a:gd name="T50" fmla="*/ 49 w 109"/>
                  <a:gd name="T51" fmla="*/ 35 h 191"/>
                  <a:gd name="T52" fmla="*/ 60 w 109"/>
                  <a:gd name="T53" fmla="*/ 151 h 191"/>
                  <a:gd name="T54" fmla="*/ 86 w 109"/>
                  <a:gd name="T55" fmla="*/ 128 h 191"/>
                  <a:gd name="T56" fmla="*/ 60 w 109"/>
                  <a:gd name="T57" fmla="*/ 103 h 191"/>
                  <a:gd name="T58" fmla="*/ 60 w 109"/>
                  <a:gd name="T59" fmla="*/ 15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91">
                    <a:moveTo>
                      <a:pt x="60" y="0"/>
                    </a:moveTo>
                    <a:cubicBezTo>
                      <a:pt x="60" y="18"/>
                      <a:pt x="60" y="18"/>
                      <a:pt x="60" y="18"/>
                    </a:cubicBezTo>
                    <a:cubicBezTo>
                      <a:pt x="70" y="18"/>
                      <a:pt x="106" y="19"/>
                      <a:pt x="107" y="53"/>
                    </a:cubicBezTo>
                    <a:cubicBezTo>
                      <a:pt x="84" y="53"/>
                      <a:pt x="84" y="53"/>
                      <a:pt x="84" y="53"/>
                    </a:cubicBezTo>
                    <a:cubicBezTo>
                      <a:pt x="84" y="39"/>
                      <a:pt x="73" y="36"/>
                      <a:pt x="60" y="35"/>
                    </a:cubicBezTo>
                    <a:cubicBezTo>
                      <a:pt x="60" y="81"/>
                      <a:pt x="60" y="81"/>
                      <a:pt x="60" y="81"/>
                    </a:cubicBezTo>
                    <a:cubicBezTo>
                      <a:pt x="82" y="87"/>
                      <a:pt x="109" y="95"/>
                      <a:pt x="109" y="125"/>
                    </a:cubicBezTo>
                    <a:cubicBezTo>
                      <a:pt x="109" y="146"/>
                      <a:pt x="95" y="157"/>
                      <a:pt x="89" y="161"/>
                    </a:cubicBezTo>
                    <a:cubicBezTo>
                      <a:pt x="79" y="167"/>
                      <a:pt x="67" y="169"/>
                      <a:pt x="59" y="169"/>
                    </a:cubicBezTo>
                    <a:cubicBezTo>
                      <a:pt x="59" y="191"/>
                      <a:pt x="59" y="191"/>
                      <a:pt x="59" y="191"/>
                    </a:cubicBezTo>
                    <a:cubicBezTo>
                      <a:pt x="48" y="191"/>
                      <a:pt x="48" y="191"/>
                      <a:pt x="48" y="191"/>
                    </a:cubicBezTo>
                    <a:cubicBezTo>
                      <a:pt x="48" y="169"/>
                      <a:pt x="48" y="169"/>
                      <a:pt x="48" y="169"/>
                    </a:cubicBezTo>
                    <a:cubicBezTo>
                      <a:pt x="39" y="169"/>
                      <a:pt x="25" y="169"/>
                      <a:pt x="12" y="157"/>
                    </a:cubicBezTo>
                    <a:cubicBezTo>
                      <a:pt x="1" y="147"/>
                      <a:pt x="0" y="136"/>
                      <a:pt x="0" y="127"/>
                    </a:cubicBezTo>
                    <a:cubicBezTo>
                      <a:pt x="22" y="127"/>
                      <a:pt x="22" y="127"/>
                      <a:pt x="22" y="127"/>
                    </a:cubicBezTo>
                    <a:cubicBezTo>
                      <a:pt x="22" y="136"/>
                      <a:pt x="27" y="150"/>
                      <a:pt x="48" y="151"/>
                    </a:cubicBezTo>
                    <a:cubicBezTo>
                      <a:pt x="48" y="100"/>
                      <a:pt x="48" y="100"/>
                      <a:pt x="48" y="100"/>
                    </a:cubicBezTo>
                    <a:cubicBezTo>
                      <a:pt x="13" y="89"/>
                      <a:pt x="3" y="80"/>
                      <a:pt x="3" y="57"/>
                    </a:cubicBezTo>
                    <a:cubicBezTo>
                      <a:pt x="3" y="39"/>
                      <a:pt x="14" y="29"/>
                      <a:pt x="21" y="25"/>
                    </a:cubicBezTo>
                    <a:cubicBezTo>
                      <a:pt x="31" y="19"/>
                      <a:pt x="43" y="18"/>
                      <a:pt x="49" y="18"/>
                    </a:cubicBezTo>
                    <a:cubicBezTo>
                      <a:pt x="49" y="0"/>
                      <a:pt x="49" y="0"/>
                      <a:pt x="49" y="0"/>
                    </a:cubicBezTo>
                    <a:lnTo>
                      <a:pt x="60" y="0"/>
                    </a:lnTo>
                    <a:close/>
                    <a:moveTo>
                      <a:pt x="49" y="35"/>
                    </a:moveTo>
                    <a:cubicBezTo>
                      <a:pt x="25" y="38"/>
                      <a:pt x="24" y="52"/>
                      <a:pt x="24" y="56"/>
                    </a:cubicBezTo>
                    <a:cubicBezTo>
                      <a:pt x="24" y="70"/>
                      <a:pt x="38" y="74"/>
                      <a:pt x="49" y="77"/>
                    </a:cubicBezTo>
                    <a:lnTo>
                      <a:pt x="49" y="35"/>
                    </a:lnTo>
                    <a:close/>
                    <a:moveTo>
                      <a:pt x="60" y="151"/>
                    </a:moveTo>
                    <a:cubicBezTo>
                      <a:pt x="79" y="151"/>
                      <a:pt x="86" y="138"/>
                      <a:pt x="86" y="128"/>
                    </a:cubicBezTo>
                    <a:cubicBezTo>
                      <a:pt x="86" y="112"/>
                      <a:pt x="71" y="106"/>
                      <a:pt x="60" y="103"/>
                    </a:cubicBezTo>
                    <a:lnTo>
                      <a:pt x="60" y="151"/>
                    </a:lnTo>
                    <a:close/>
                  </a:path>
                </a:pathLst>
              </a:custGeom>
              <a:solidFill>
                <a:srgbClr val="D39B2F"/>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6" name="Freeform 31"/>
              <p:cNvSpPr/>
              <p:nvPr/>
            </p:nvSpPr>
            <p:spPr bwMode="auto">
              <a:xfrm>
                <a:off x="1735" y="1423"/>
                <a:ext cx="711" cy="831"/>
              </a:xfrm>
              <a:custGeom>
                <a:avLst/>
                <a:gdLst>
                  <a:gd name="T0" fmla="*/ 252 w 725"/>
                  <a:gd name="T1" fmla="*/ 564 h 847"/>
                  <a:gd name="T2" fmla="*/ 322 w 725"/>
                  <a:gd name="T3" fmla="*/ 371 h 847"/>
                  <a:gd name="T4" fmla="*/ 423 w 725"/>
                  <a:gd name="T5" fmla="*/ 8 h 847"/>
                  <a:gd name="T6" fmla="*/ 400 w 725"/>
                  <a:gd name="T7" fmla="*/ 115 h 847"/>
                  <a:gd name="T8" fmla="*/ 346 w 725"/>
                  <a:gd name="T9" fmla="*/ 246 h 847"/>
                  <a:gd name="T10" fmla="*/ 0 w 725"/>
                  <a:gd name="T11" fmla="*/ 155 h 847"/>
                  <a:gd name="T12" fmla="*/ 309 w 725"/>
                  <a:gd name="T13" fmla="*/ 231 h 847"/>
                  <a:gd name="T14" fmla="*/ 299 w 725"/>
                  <a:gd name="T15" fmla="*/ 221 h 847"/>
                  <a:gd name="T16" fmla="*/ 289 w 725"/>
                  <a:gd name="T17" fmla="*/ 213 h 847"/>
                  <a:gd name="T18" fmla="*/ 278 w 725"/>
                  <a:gd name="T19" fmla="*/ 204 h 847"/>
                  <a:gd name="T20" fmla="*/ 257 w 725"/>
                  <a:gd name="T21" fmla="*/ 191 h 847"/>
                  <a:gd name="T22" fmla="*/ 242 w 725"/>
                  <a:gd name="T23" fmla="*/ 183 h 847"/>
                  <a:gd name="T24" fmla="*/ 227 w 725"/>
                  <a:gd name="T25" fmla="*/ 175 h 847"/>
                  <a:gd name="T26" fmla="*/ 212 w 725"/>
                  <a:gd name="T27" fmla="*/ 168 h 847"/>
                  <a:gd name="T28" fmla="*/ 185 w 725"/>
                  <a:gd name="T29" fmla="*/ 156 h 847"/>
                  <a:gd name="T30" fmla="*/ 166 w 725"/>
                  <a:gd name="T31" fmla="*/ 148 h 847"/>
                  <a:gd name="T32" fmla="*/ 239 w 725"/>
                  <a:gd name="T33" fmla="*/ 173 h 847"/>
                  <a:gd name="T34" fmla="*/ 322 w 725"/>
                  <a:gd name="T35" fmla="*/ 239 h 847"/>
                  <a:gd name="T36" fmla="*/ 268 w 725"/>
                  <a:gd name="T37" fmla="*/ 376 h 847"/>
                  <a:gd name="T38" fmla="*/ 198 w 725"/>
                  <a:gd name="T39" fmla="*/ 699 h 847"/>
                  <a:gd name="T40" fmla="*/ 281 w 725"/>
                  <a:gd name="T41" fmla="*/ 792 h 847"/>
                  <a:gd name="T42" fmla="*/ 250 w 725"/>
                  <a:gd name="T43" fmla="*/ 597 h 847"/>
                  <a:gd name="T44" fmla="*/ 320 w 725"/>
                  <a:gd name="T45" fmla="*/ 534 h 847"/>
                  <a:gd name="T46" fmla="*/ 507 w 725"/>
                  <a:gd name="T47" fmla="*/ 469 h 847"/>
                  <a:gd name="T48" fmla="*/ 484 w 725"/>
                  <a:gd name="T49" fmla="*/ 476 h 847"/>
                  <a:gd name="T50" fmla="*/ 450 w 725"/>
                  <a:gd name="T51" fmla="*/ 486 h 847"/>
                  <a:gd name="T52" fmla="*/ 418 w 725"/>
                  <a:gd name="T53" fmla="*/ 496 h 847"/>
                  <a:gd name="T54" fmla="*/ 396 w 725"/>
                  <a:gd name="T55" fmla="*/ 505 h 847"/>
                  <a:gd name="T56" fmla="*/ 375 w 725"/>
                  <a:gd name="T57" fmla="*/ 514 h 847"/>
                  <a:gd name="T58" fmla="*/ 343 w 725"/>
                  <a:gd name="T59" fmla="*/ 529 h 847"/>
                  <a:gd name="T60" fmla="*/ 325 w 725"/>
                  <a:gd name="T61" fmla="*/ 539 h 847"/>
                  <a:gd name="T62" fmla="*/ 309 w 725"/>
                  <a:gd name="T63" fmla="*/ 550 h 847"/>
                  <a:gd name="T64" fmla="*/ 296 w 725"/>
                  <a:gd name="T65" fmla="*/ 560 h 847"/>
                  <a:gd name="T66" fmla="*/ 565 w 725"/>
                  <a:gd name="T67" fmla="*/ 576 h 847"/>
                  <a:gd name="T68" fmla="*/ 283 w 725"/>
                  <a:gd name="T69" fmla="*/ 538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5" h="847">
                    <a:moveTo>
                      <a:pt x="283" y="538"/>
                    </a:moveTo>
                    <a:cubicBezTo>
                      <a:pt x="275" y="544"/>
                      <a:pt x="264" y="553"/>
                      <a:pt x="252" y="564"/>
                    </a:cubicBezTo>
                    <a:cubicBezTo>
                      <a:pt x="252" y="562"/>
                      <a:pt x="252" y="560"/>
                      <a:pt x="253" y="557"/>
                    </a:cubicBezTo>
                    <a:cubicBezTo>
                      <a:pt x="261" y="491"/>
                      <a:pt x="290" y="429"/>
                      <a:pt x="322" y="371"/>
                    </a:cubicBezTo>
                    <a:cubicBezTo>
                      <a:pt x="353" y="316"/>
                      <a:pt x="386" y="262"/>
                      <a:pt x="409" y="203"/>
                    </a:cubicBezTo>
                    <a:cubicBezTo>
                      <a:pt x="431" y="146"/>
                      <a:pt x="446" y="67"/>
                      <a:pt x="423" y="8"/>
                    </a:cubicBezTo>
                    <a:cubicBezTo>
                      <a:pt x="420" y="0"/>
                      <a:pt x="409" y="2"/>
                      <a:pt x="408" y="10"/>
                    </a:cubicBezTo>
                    <a:cubicBezTo>
                      <a:pt x="405" y="46"/>
                      <a:pt x="407" y="80"/>
                      <a:pt x="400" y="115"/>
                    </a:cubicBezTo>
                    <a:cubicBezTo>
                      <a:pt x="393" y="147"/>
                      <a:pt x="381" y="178"/>
                      <a:pt x="367" y="207"/>
                    </a:cubicBezTo>
                    <a:cubicBezTo>
                      <a:pt x="361" y="220"/>
                      <a:pt x="354" y="233"/>
                      <a:pt x="346" y="246"/>
                    </a:cubicBezTo>
                    <a:cubicBezTo>
                      <a:pt x="336" y="232"/>
                      <a:pt x="322" y="218"/>
                      <a:pt x="314" y="210"/>
                    </a:cubicBezTo>
                    <a:cubicBezTo>
                      <a:pt x="278" y="33"/>
                      <a:pt x="154" y="50"/>
                      <a:pt x="0" y="155"/>
                    </a:cubicBezTo>
                    <a:cubicBezTo>
                      <a:pt x="46" y="160"/>
                      <a:pt x="88" y="187"/>
                      <a:pt x="110" y="218"/>
                    </a:cubicBezTo>
                    <a:cubicBezTo>
                      <a:pt x="180" y="318"/>
                      <a:pt x="240" y="265"/>
                      <a:pt x="309" y="231"/>
                    </a:cubicBezTo>
                    <a:cubicBezTo>
                      <a:pt x="307" y="229"/>
                      <a:pt x="305" y="227"/>
                      <a:pt x="303" y="225"/>
                    </a:cubicBezTo>
                    <a:cubicBezTo>
                      <a:pt x="302" y="224"/>
                      <a:pt x="301" y="223"/>
                      <a:pt x="299" y="221"/>
                    </a:cubicBezTo>
                    <a:cubicBezTo>
                      <a:pt x="298" y="220"/>
                      <a:pt x="296" y="219"/>
                      <a:pt x="295" y="217"/>
                    </a:cubicBezTo>
                    <a:cubicBezTo>
                      <a:pt x="293" y="216"/>
                      <a:pt x="291" y="214"/>
                      <a:pt x="289" y="213"/>
                    </a:cubicBezTo>
                    <a:cubicBezTo>
                      <a:pt x="288" y="212"/>
                      <a:pt x="286" y="210"/>
                      <a:pt x="284" y="209"/>
                    </a:cubicBezTo>
                    <a:cubicBezTo>
                      <a:pt x="282" y="207"/>
                      <a:pt x="280" y="206"/>
                      <a:pt x="278" y="204"/>
                    </a:cubicBezTo>
                    <a:cubicBezTo>
                      <a:pt x="276" y="203"/>
                      <a:pt x="274" y="201"/>
                      <a:pt x="271" y="200"/>
                    </a:cubicBezTo>
                    <a:cubicBezTo>
                      <a:pt x="267" y="197"/>
                      <a:pt x="262" y="194"/>
                      <a:pt x="257" y="191"/>
                    </a:cubicBezTo>
                    <a:cubicBezTo>
                      <a:pt x="255" y="190"/>
                      <a:pt x="252" y="188"/>
                      <a:pt x="250" y="187"/>
                    </a:cubicBezTo>
                    <a:cubicBezTo>
                      <a:pt x="248" y="185"/>
                      <a:pt x="245" y="184"/>
                      <a:pt x="242" y="183"/>
                    </a:cubicBezTo>
                    <a:cubicBezTo>
                      <a:pt x="240" y="181"/>
                      <a:pt x="237" y="180"/>
                      <a:pt x="235" y="179"/>
                    </a:cubicBezTo>
                    <a:cubicBezTo>
                      <a:pt x="232" y="177"/>
                      <a:pt x="230" y="176"/>
                      <a:pt x="227" y="175"/>
                    </a:cubicBezTo>
                    <a:cubicBezTo>
                      <a:pt x="225" y="174"/>
                      <a:pt x="222" y="172"/>
                      <a:pt x="220" y="171"/>
                    </a:cubicBezTo>
                    <a:cubicBezTo>
                      <a:pt x="217" y="170"/>
                      <a:pt x="215" y="169"/>
                      <a:pt x="212" y="168"/>
                    </a:cubicBezTo>
                    <a:cubicBezTo>
                      <a:pt x="207" y="166"/>
                      <a:pt x="203" y="163"/>
                      <a:pt x="198" y="162"/>
                    </a:cubicBezTo>
                    <a:cubicBezTo>
                      <a:pt x="193" y="160"/>
                      <a:pt x="189" y="158"/>
                      <a:pt x="185" y="156"/>
                    </a:cubicBezTo>
                    <a:cubicBezTo>
                      <a:pt x="181" y="154"/>
                      <a:pt x="177" y="153"/>
                      <a:pt x="174" y="152"/>
                    </a:cubicBezTo>
                    <a:cubicBezTo>
                      <a:pt x="171" y="150"/>
                      <a:pt x="168" y="149"/>
                      <a:pt x="166" y="148"/>
                    </a:cubicBezTo>
                    <a:cubicBezTo>
                      <a:pt x="161" y="146"/>
                      <a:pt x="158" y="145"/>
                      <a:pt x="158" y="145"/>
                    </a:cubicBezTo>
                    <a:cubicBezTo>
                      <a:pt x="187" y="151"/>
                      <a:pt x="214" y="160"/>
                      <a:pt x="239" y="173"/>
                    </a:cubicBezTo>
                    <a:cubicBezTo>
                      <a:pt x="256" y="182"/>
                      <a:pt x="272" y="193"/>
                      <a:pt x="288" y="205"/>
                    </a:cubicBezTo>
                    <a:cubicBezTo>
                      <a:pt x="292" y="209"/>
                      <a:pt x="309" y="222"/>
                      <a:pt x="322" y="239"/>
                    </a:cubicBezTo>
                    <a:cubicBezTo>
                      <a:pt x="328" y="246"/>
                      <a:pt x="333" y="254"/>
                      <a:pt x="337" y="262"/>
                    </a:cubicBezTo>
                    <a:cubicBezTo>
                      <a:pt x="315" y="300"/>
                      <a:pt x="290" y="337"/>
                      <a:pt x="268" y="376"/>
                    </a:cubicBezTo>
                    <a:cubicBezTo>
                      <a:pt x="234" y="436"/>
                      <a:pt x="208" y="500"/>
                      <a:pt x="200" y="569"/>
                    </a:cubicBezTo>
                    <a:cubicBezTo>
                      <a:pt x="194" y="612"/>
                      <a:pt x="195" y="656"/>
                      <a:pt x="198" y="699"/>
                    </a:cubicBezTo>
                    <a:cubicBezTo>
                      <a:pt x="202" y="741"/>
                      <a:pt x="211" y="783"/>
                      <a:pt x="235" y="819"/>
                    </a:cubicBezTo>
                    <a:cubicBezTo>
                      <a:pt x="254" y="847"/>
                      <a:pt x="299" y="822"/>
                      <a:pt x="281" y="792"/>
                    </a:cubicBezTo>
                    <a:cubicBezTo>
                      <a:pt x="261" y="757"/>
                      <a:pt x="254" y="717"/>
                      <a:pt x="252" y="678"/>
                    </a:cubicBezTo>
                    <a:cubicBezTo>
                      <a:pt x="250" y="651"/>
                      <a:pt x="249" y="624"/>
                      <a:pt x="250" y="597"/>
                    </a:cubicBezTo>
                    <a:cubicBezTo>
                      <a:pt x="255" y="590"/>
                      <a:pt x="262" y="583"/>
                      <a:pt x="268" y="576"/>
                    </a:cubicBezTo>
                    <a:cubicBezTo>
                      <a:pt x="289" y="555"/>
                      <a:pt x="313" y="538"/>
                      <a:pt x="320" y="534"/>
                    </a:cubicBezTo>
                    <a:cubicBezTo>
                      <a:pt x="343" y="519"/>
                      <a:pt x="367" y="506"/>
                      <a:pt x="392" y="496"/>
                    </a:cubicBezTo>
                    <a:cubicBezTo>
                      <a:pt x="428" y="482"/>
                      <a:pt x="467" y="473"/>
                      <a:pt x="507" y="469"/>
                    </a:cubicBezTo>
                    <a:cubicBezTo>
                      <a:pt x="507" y="469"/>
                      <a:pt x="503" y="470"/>
                      <a:pt x="496" y="472"/>
                    </a:cubicBezTo>
                    <a:cubicBezTo>
                      <a:pt x="493" y="473"/>
                      <a:pt x="489" y="474"/>
                      <a:pt x="484" y="476"/>
                    </a:cubicBezTo>
                    <a:cubicBezTo>
                      <a:pt x="479" y="477"/>
                      <a:pt x="474" y="478"/>
                      <a:pt x="468" y="480"/>
                    </a:cubicBezTo>
                    <a:cubicBezTo>
                      <a:pt x="463" y="482"/>
                      <a:pt x="456" y="484"/>
                      <a:pt x="450" y="486"/>
                    </a:cubicBezTo>
                    <a:cubicBezTo>
                      <a:pt x="443" y="488"/>
                      <a:pt x="436" y="491"/>
                      <a:pt x="429" y="493"/>
                    </a:cubicBezTo>
                    <a:cubicBezTo>
                      <a:pt x="426" y="494"/>
                      <a:pt x="422" y="495"/>
                      <a:pt x="418" y="496"/>
                    </a:cubicBezTo>
                    <a:cubicBezTo>
                      <a:pt x="415" y="498"/>
                      <a:pt x="411" y="499"/>
                      <a:pt x="408" y="501"/>
                    </a:cubicBezTo>
                    <a:cubicBezTo>
                      <a:pt x="404" y="502"/>
                      <a:pt x="400" y="503"/>
                      <a:pt x="396" y="505"/>
                    </a:cubicBezTo>
                    <a:cubicBezTo>
                      <a:pt x="393" y="506"/>
                      <a:pt x="389" y="508"/>
                      <a:pt x="386" y="509"/>
                    </a:cubicBezTo>
                    <a:cubicBezTo>
                      <a:pt x="382" y="511"/>
                      <a:pt x="378" y="512"/>
                      <a:pt x="375" y="514"/>
                    </a:cubicBezTo>
                    <a:cubicBezTo>
                      <a:pt x="371" y="515"/>
                      <a:pt x="367" y="517"/>
                      <a:pt x="364" y="519"/>
                    </a:cubicBezTo>
                    <a:cubicBezTo>
                      <a:pt x="357" y="522"/>
                      <a:pt x="350" y="526"/>
                      <a:pt x="343" y="529"/>
                    </a:cubicBezTo>
                    <a:cubicBezTo>
                      <a:pt x="340" y="531"/>
                      <a:pt x="337" y="533"/>
                      <a:pt x="334" y="534"/>
                    </a:cubicBezTo>
                    <a:cubicBezTo>
                      <a:pt x="331" y="536"/>
                      <a:pt x="328" y="538"/>
                      <a:pt x="325" y="539"/>
                    </a:cubicBezTo>
                    <a:cubicBezTo>
                      <a:pt x="322" y="541"/>
                      <a:pt x="319" y="543"/>
                      <a:pt x="316" y="545"/>
                    </a:cubicBezTo>
                    <a:cubicBezTo>
                      <a:pt x="314" y="546"/>
                      <a:pt x="311" y="548"/>
                      <a:pt x="309" y="550"/>
                    </a:cubicBezTo>
                    <a:cubicBezTo>
                      <a:pt x="306" y="552"/>
                      <a:pt x="304" y="553"/>
                      <a:pt x="302" y="555"/>
                    </a:cubicBezTo>
                    <a:cubicBezTo>
                      <a:pt x="300" y="557"/>
                      <a:pt x="297" y="558"/>
                      <a:pt x="296" y="560"/>
                    </a:cubicBezTo>
                    <a:cubicBezTo>
                      <a:pt x="293" y="562"/>
                      <a:pt x="290" y="564"/>
                      <a:pt x="288" y="567"/>
                    </a:cubicBezTo>
                    <a:cubicBezTo>
                      <a:pt x="378" y="623"/>
                      <a:pt x="454" y="705"/>
                      <a:pt x="565" y="576"/>
                    </a:cubicBezTo>
                    <a:cubicBezTo>
                      <a:pt x="599" y="536"/>
                      <a:pt x="660" y="504"/>
                      <a:pt x="725" y="504"/>
                    </a:cubicBezTo>
                    <a:cubicBezTo>
                      <a:pt x="525" y="337"/>
                      <a:pt x="356" y="298"/>
                      <a:pt x="283" y="538"/>
                    </a:cubicBezTo>
                    <a:close/>
                  </a:path>
                </a:pathLst>
              </a:custGeom>
              <a:solidFill>
                <a:srgbClr val="55928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7" name="Freeform 32"/>
              <p:cNvSpPr/>
              <p:nvPr/>
            </p:nvSpPr>
            <p:spPr bwMode="auto">
              <a:xfrm>
                <a:off x="2121" y="2644"/>
                <a:ext cx="1" cy="2"/>
              </a:xfrm>
              <a:custGeom>
                <a:avLst/>
                <a:gdLst>
                  <a:gd name="T0" fmla="*/ 0 w 1"/>
                  <a:gd name="T1" fmla="*/ 2 h 2"/>
                  <a:gd name="T2" fmla="*/ 1 w 1"/>
                  <a:gd name="T3" fmla="*/ 2 h 2"/>
                  <a:gd name="T4" fmla="*/ 1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1" y="2"/>
                      <a:pt x="1" y="2"/>
                    </a:cubicBezTo>
                    <a:cubicBezTo>
                      <a:pt x="1" y="0"/>
                      <a:pt x="1" y="0"/>
                      <a:pt x="1" y="0"/>
                    </a:cubicBezTo>
                    <a:cubicBezTo>
                      <a:pt x="1" y="1"/>
                      <a:pt x="0" y="1"/>
                      <a:pt x="0" y="2"/>
                    </a:cubicBezTo>
                    <a:close/>
                  </a:path>
                </a:pathLst>
              </a:custGeom>
              <a:solidFill>
                <a:srgbClr val="F7D787"/>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8" name="Rectangle 33"/>
              <p:cNvSpPr>
                <a:spLocks noChangeArrowheads="1"/>
              </p:cNvSpPr>
              <p:nvPr/>
            </p:nvSpPr>
            <p:spPr bwMode="auto">
              <a:xfrm>
                <a:off x="1846" y="2485"/>
                <a:ext cx="388"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9" name="Rectangle 34"/>
              <p:cNvSpPr>
                <a:spLocks noChangeArrowheads="1"/>
              </p:cNvSpPr>
              <p:nvPr/>
            </p:nvSpPr>
            <p:spPr bwMode="auto">
              <a:xfrm>
                <a:off x="2019" y="2427"/>
                <a:ext cx="389"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0" name="Rectangle 35"/>
              <p:cNvSpPr>
                <a:spLocks noChangeArrowheads="1"/>
              </p:cNvSpPr>
              <p:nvPr/>
            </p:nvSpPr>
            <p:spPr bwMode="auto">
              <a:xfrm>
                <a:off x="1598" y="2427"/>
                <a:ext cx="388"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1" name="Rectangle 36"/>
              <p:cNvSpPr>
                <a:spLocks noChangeArrowheads="1"/>
              </p:cNvSpPr>
              <p:nvPr/>
            </p:nvSpPr>
            <p:spPr bwMode="auto">
              <a:xfrm>
                <a:off x="1770" y="2369"/>
                <a:ext cx="389"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2" name="Rectangle 37"/>
              <p:cNvSpPr>
                <a:spLocks noChangeArrowheads="1"/>
              </p:cNvSpPr>
              <p:nvPr/>
            </p:nvSpPr>
            <p:spPr bwMode="auto">
              <a:xfrm>
                <a:off x="1770" y="2251"/>
                <a:ext cx="389"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3" name="Rectangle 38"/>
              <p:cNvSpPr>
                <a:spLocks noChangeArrowheads="1"/>
              </p:cNvSpPr>
              <p:nvPr/>
            </p:nvSpPr>
            <p:spPr bwMode="auto">
              <a:xfrm>
                <a:off x="1522" y="2310"/>
                <a:ext cx="388"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4" name="Rectangle 39"/>
              <p:cNvSpPr>
                <a:spLocks noChangeArrowheads="1"/>
              </p:cNvSpPr>
              <p:nvPr/>
            </p:nvSpPr>
            <p:spPr bwMode="auto">
              <a:xfrm>
                <a:off x="1943" y="2310"/>
                <a:ext cx="388"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5" name="Rectangle 40"/>
              <p:cNvSpPr>
                <a:spLocks noChangeArrowheads="1"/>
              </p:cNvSpPr>
              <p:nvPr/>
            </p:nvSpPr>
            <p:spPr bwMode="auto">
              <a:xfrm>
                <a:off x="152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6" name="Rectangle 41"/>
              <p:cNvSpPr>
                <a:spLocks noChangeArrowheads="1"/>
              </p:cNvSpPr>
              <p:nvPr/>
            </p:nvSpPr>
            <p:spPr bwMode="auto">
              <a:xfrm>
                <a:off x="1547"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7" name="Rectangle 42"/>
              <p:cNvSpPr>
                <a:spLocks noChangeArrowheads="1"/>
              </p:cNvSpPr>
              <p:nvPr/>
            </p:nvSpPr>
            <p:spPr bwMode="auto">
              <a:xfrm>
                <a:off x="1564"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8" name="Rectangle 43"/>
              <p:cNvSpPr>
                <a:spLocks noChangeArrowheads="1"/>
              </p:cNvSpPr>
              <p:nvPr/>
            </p:nvSpPr>
            <p:spPr bwMode="auto">
              <a:xfrm>
                <a:off x="1581"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9" name="Rectangle 44"/>
              <p:cNvSpPr>
                <a:spLocks noChangeArrowheads="1"/>
              </p:cNvSpPr>
              <p:nvPr/>
            </p:nvSpPr>
            <p:spPr bwMode="auto">
              <a:xfrm>
                <a:off x="1599"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0" name="Rectangle 45"/>
              <p:cNvSpPr>
                <a:spLocks noChangeArrowheads="1"/>
              </p:cNvSpPr>
              <p:nvPr/>
            </p:nvSpPr>
            <p:spPr bwMode="auto">
              <a:xfrm>
                <a:off x="161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1" name="Rectangle 46"/>
              <p:cNvSpPr>
                <a:spLocks noChangeArrowheads="1"/>
              </p:cNvSpPr>
              <p:nvPr/>
            </p:nvSpPr>
            <p:spPr bwMode="auto">
              <a:xfrm>
                <a:off x="1634"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2" name="Rectangle 47"/>
              <p:cNvSpPr>
                <a:spLocks noChangeArrowheads="1"/>
              </p:cNvSpPr>
              <p:nvPr/>
            </p:nvSpPr>
            <p:spPr bwMode="auto">
              <a:xfrm>
                <a:off x="1652"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3" name="Rectangle 48"/>
              <p:cNvSpPr>
                <a:spLocks noChangeArrowheads="1"/>
              </p:cNvSpPr>
              <p:nvPr/>
            </p:nvSpPr>
            <p:spPr bwMode="auto">
              <a:xfrm>
                <a:off x="1668"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4" name="Rectangle 49"/>
              <p:cNvSpPr>
                <a:spLocks noChangeArrowheads="1"/>
              </p:cNvSpPr>
              <p:nvPr/>
            </p:nvSpPr>
            <p:spPr bwMode="auto">
              <a:xfrm>
                <a:off x="168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5" name="Rectangle 50"/>
              <p:cNvSpPr>
                <a:spLocks noChangeArrowheads="1"/>
              </p:cNvSpPr>
              <p:nvPr/>
            </p:nvSpPr>
            <p:spPr bwMode="auto">
              <a:xfrm>
                <a:off x="1704"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6" name="Rectangle 51"/>
              <p:cNvSpPr>
                <a:spLocks noChangeArrowheads="1"/>
              </p:cNvSpPr>
              <p:nvPr/>
            </p:nvSpPr>
            <p:spPr bwMode="auto">
              <a:xfrm>
                <a:off x="1721"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7" name="Rectangle 52"/>
              <p:cNvSpPr>
                <a:spLocks noChangeArrowheads="1"/>
              </p:cNvSpPr>
              <p:nvPr/>
            </p:nvSpPr>
            <p:spPr bwMode="auto">
              <a:xfrm>
                <a:off x="173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8" name="Rectangle 53"/>
              <p:cNvSpPr>
                <a:spLocks noChangeArrowheads="1"/>
              </p:cNvSpPr>
              <p:nvPr/>
            </p:nvSpPr>
            <p:spPr bwMode="auto">
              <a:xfrm>
                <a:off x="1756"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9" name="Rectangle 54"/>
              <p:cNvSpPr>
                <a:spLocks noChangeArrowheads="1"/>
              </p:cNvSpPr>
              <p:nvPr/>
            </p:nvSpPr>
            <p:spPr bwMode="auto">
              <a:xfrm>
                <a:off x="1773"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0" name="Rectangle 55"/>
              <p:cNvSpPr>
                <a:spLocks noChangeArrowheads="1"/>
              </p:cNvSpPr>
              <p:nvPr/>
            </p:nvSpPr>
            <p:spPr bwMode="auto">
              <a:xfrm>
                <a:off x="1791"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1" name="Rectangle 56"/>
              <p:cNvSpPr>
                <a:spLocks noChangeArrowheads="1"/>
              </p:cNvSpPr>
              <p:nvPr/>
            </p:nvSpPr>
            <p:spPr bwMode="auto">
              <a:xfrm>
                <a:off x="1808"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2" name="Rectangle 57"/>
              <p:cNvSpPr>
                <a:spLocks noChangeArrowheads="1"/>
              </p:cNvSpPr>
              <p:nvPr/>
            </p:nvSpPr>
            <p:spPr bwMode="auto">
              <a:xfrm>
                <a:off x="182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3" name="Rectangle 58"/>
              <p:cNvSpPr>
                <a:spLocks noChangeArrowheads="1"/>
              </p:cNvSpPr>
              <p:nvPr/>
            </p:nvSpPr>
            <p:spPr bwMode="auto">
              <a:xfrm>
                <a:off x="1844"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4" name="Rectangle 59"/>
              <p:cNvSpPr>
                <a:spLocks noChangeArrowheads="1"/>
              </p:cNvSpPr>
              <p:nvPr/>
            </p:nvSpPr>
            <p:spPr bwMode="auto">
              <a:xfrm>
                <a:off x="1860"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5" name="Rectangle 60"/>
              <p:cNvSpPr>
                <a:spLocks noChangeArrowheads="1"/>
              </p:cNvSpPr>
              <p:nvPr/>
            </p:nvSpPr>
            <p:spPr bwMode="auto">
              <a:xfrm>
                <a:off x="1878"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6" name="Rectangle 61"/>
              <p:cNvSpPr>
                <a:spLocks noChangeArrowheads="1"/>
              </p:cNvSpPr>
              <p:nvPr/>
            </p:nvSpPr>
            <p:spPr bwMode="auto">
              <a:xfrm>
                <a:off x="189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7" name="Rectangle 62"/>
              <p:cNvSpPr>
                <a:spLocks noChangeArrowheads="1"/>
              </p:cNvSpPr>
              <p:nvPr/>
            </p:nvSpPr>
            <p:spPr bwMode="auto">
              <a:xfrm>
                <a:off x="1777"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8" name="Rectangle 63"/>
              <p:cNvSpPr>
                <a:spLocks noChangeArrowheads="1"/>
              </p:cNvSpPr>
              <p:nvPr/>
            </p:nvSpPr>
            <p:spPr bwMode="auto">
              <a:xfrm>
                <a:off x="1795"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9" name="Rectangle 64"/>
              <p:cNvSpPr>
                <a:spLocks noChangeArrowheads="1"/>
              </p:cNvSpPr>
              <p:nvPr/>
            </p:nvSpPr>
            <p:spPr bwMode="auto">
              <a:xfrm>
                <a:off x="1812"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0" name="Rectangle 65"/>
              <p:cNvSpPr>
                <a:spLocks noChangeArrowheads="1"/>
              </p:cNvSpPr>
              <p:nvPr/>
            </p:nvSpPr>
            <p:spPr bwMode="auto">
              <a:xfrm>
                <a:off x="1830"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1" name="Rectangle 66"/>
              <p:cNvSpPr>
                <a:spLocks noChangeArrowheads="1"/>
              </p:cNvSpPr>
              <p:nvPr/>
            </p:nvSpPr>
            <p:spPr bwMode="auto">
              <a:xfrm>
                <a:off x="1848"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2" name="Rectangle 67"/>
              <p:cNvSpPr>
                <a:spLocks noChangeArrowheads="1"/>
              </p:cNvSpPr>
              <p:nvPr/>
            </p:nvSpPr>
            <p:spPr bwMode="auto">
              <a:xfrm>
                <a:off x="1865" y="2260"/>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3" name="Rectangle 68"/>
              <p:cNvSpPr>
                <a:spLocks noChangeArrowheads="1"/>
              </p:cNvSpPr>
              <p:nvPr/>
            </p:nvSpPr>
            <p:spPr bwMode="auto">
              <a:xfrm>
                <a:off x="1882"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4" name="Rectangle 69"/>
              <p:cNvSpPr>
                <a:spLocks noChangeArrowheads="1"/>
              </p:cNvSpPr>
              <p:nvPr/>
            </p:nvSpPr>
            <p:spPr bwMode="auto">
              <a:xfrm>
                <a:off x="1900"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5" name="Rectangle 70"/>
              <p:cNvSpPr>
                <a:spLocks noChangeArrowheads="1"/>
              </p:cNvSpPr>
              <p:nvPr/>
            </p:nvSpPr>
            <p:spPr bwMode="auto">
              <a:xfrm>
                <a:off x="1917"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6" name="Rectangle 71"/>
              <p:cNvSpPr>
                <a:spLocks noChangeArrowheads="1"/>
              </p:cNvSpPr>
              <p:nvPr/>
            </p:nvSpPr>
            <p:spPr bwMode="auto">
              <a:xfrm>
                <a:off x="1935"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7" name="Rectangle 72"/>
              <p:cNvSpPr>
                <a:spLocks noChangeArrowheads="1"/>
              </p:cNvSpPr>
              <p:nvPr/>
            </p:nvSpPr>
            <p:spPr bwMode="auto">
              <a:xfrm>
                <a:off x="1953" y="2260"/>
                <a:ext cx="6"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8" name="Rectangle 73"/>
              <p:cNvSpPr>
                <a:spLocks noChangeArrowheads="1"/>
              </p:cNvSpPr>
              <p:nvPr/>
            </p:nvSpPr>
            <p:spPr bwMode="auto">
              <a:xfrm>
                <a:off x="1969"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59" name="Rectangle 74"/>
              <p:cNvSpPr>
                <a:spLocks noChangeArrowheads="1"/>
              </p:cNvSpPr>
              <p:nvPr/>
            </p:nvSpPr>
            <p:spPr bwMode="auto">
              <a:xfrm>
                <a:off x="1987"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0" name="Rectangle 75"/>
              <p:cNvSpPr>
                <a:spLocks noChangeArrowheads="1"/>
              </p:cNvSpPr>
              <p:nvPr/>
            </p:nvSpPr>
            <p:spPr bwMode="auto">
              <a:xfrm>
                <a:off x="2005" y="2260"/>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1" name="Rectangle 76"/>
              <p:cNvSpPr>
                <a:spLocks noChangeArrowheads="1"/>
              </p:cNvSpPr>
              <p:nvPr/>
            </p:nvSpPr>
            <p:spPr bwMode="auto">
              <a:xfrm>
                <a:off x="2022"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2" name="Rectangle 77"/>
              <p:cNvSpPr>
                <a:spLocks noChangeArrowheads="1"/>
              </p:cNvSpPr>
              <p:nvPr/>
            </p:nvSpPr>
            <p:spPr bwMode="auto">
              <a:xfrm>
                <a:off x="2040"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3" name="Rectangle 78"/>
              <p:cNvSpPr>
                <a:spLocks noChangeArrowheads="1"/>
              </p:cNvSpPr>
              <p:nvPr/>
            </p:nvSpPr>
            <p:spPr bwMode="auto">
              <a:xfrm>
                <a:off x="2057" y="2260"/>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4" name="Rectangle 79"/>
              <p:cNvSpPr>
                <a:spLocks noChangeArrowheads="1"/>
              </p:cNvSpPr>
              <p:nvPr/>
            </p:nvSpPr>
            <p:spPr bwMode="auto">
              <a:xfrm>
                <a:off x="2074"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5" name="Rectangle 80"/>
              <p:cNvSpPr>
                <a:spLocks noChangeArrowheads="1"/>
              </p:cNvSpPr>
              <p:nvPr/>
            </p:nvSpPr>
            <p:spPr bwMode="auto">
              <a:xfrm>
                <a:off x="2092"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6" name="Rectangle 81"/>
              <p:cNvSpPr>
                <a:spLocks noChangeArrowheads="1"/>
              </p:cNvSpPr>
              <p:nvPr/>
            </p:nvSpPr>
            <p:spPr bwMode="auto">
              <a:xfrm>
                <a:off x="2110" y="2260"/>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7" name="Rectangle 82"/>
              <p:cNvSpPr>
                <a:spLocks noChangeArrowheads="1"/>
              </p:cNvSpPr>
              <p:nvPr/>
            </p:nvSpPr>
            <p:spPr bwMode="auto">
              <a:xfrm>
                <a:off x="2127" y="2260"/>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8" name="Rectangle 83"/>
              <p:cNvSpPr>
                <a:spLocks noChangeArrowheads="1"/>
              </p:cNvSpPr>
              <p:nvPr/>
            </p:nvSpPr>
            <p:spPr bwMode="auto">
              <a:xfrm>
                <a:off x="2145" y="2260"/>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69" name="Rectangle 84"/>
              <p:cNvSpPr>
                <a:spLocks noChangeArrowheads="1"/>
              </p:cNvSpPr>
              <p:nvPr/>
            </p:nvSpPr>
            <p:spPr bwMode="auto">
              <a:xfrm>
                <a:off x="1950"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0" name="Rectangle 85"/>
              <p:cNvSpPr>
                <a:spLocks noChangeArrowheads="1"/>
              </p:cNvSpPr>
              <p:nvPr/>
            </p:nvSpPr>
            <p:spPr bwMode="auto">
              <a:xfrm>
                <a:off x="196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1" name="Rectangle 86"/>
              <p:cNvSpPr>
                <a:spLocks noChangeArrowheads="1"/>
              </p:cNvSpPr>
              <p:nvPr/>
            </p:nvSpPr>
            <p:spPr bwMode="auto">
              <a:xfrm>
                <a:off x="1984"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2" name="Rectangle 87"/>
              <p:cNvSpPr>
                <a:spLocks noChangeArrowheads="1"/>
              </p:cNvSpPr>
              <p:nvPr/>
            </p:nvSpPr>
            <p:spPr bwMode="auto">
              <a:xfrm>
                <a:off x="2002"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3" name="Rectangle 88"/>
              <p:cNvSpPr>
                <a:spLocks noChangeArrowheads="1"/>
              </p:cNvSpPr>
              <p:nvPr/>
            </p:nvSpPr>
            <p:spPr bwMode="auto">
              <a:xfrm>
                <a:off x="201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4" name="Rectangle 89"/>
              <p:cNvSpPr>
                <a:spLocks noChangeArrowheads="1"/>
              </p:cNvSpPr>
              <p:nvPr/>
            </p:nvSpPr>
            <p:spPr bwMode="auto">
              <a:xfrm>
                <a:off x="2037"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5" name="Rectangle 90"/>
              <p:cNvSpPr>
                <a:spLocks noChangeArrowheads="1"/>
              </p:cNvSpPr>
              <p:nvPr/>
            </p:nvSpPr>
            <p:spPr bwMode="auto">
              <a:xfrm>
                <a:off x="2055" y="2319"/>
                <a:ext cx="6"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6" name="Rectangle 91"/>
              <p:cNvSpPr>
                <a:spLocks noChangeArrowheads="1"/>
              </p:cNvSpPr>
              <p:nvPr/>
            </p:nvSpPr>
            <p:spPr bwMode="auto">
              <a:xfrm>
                <a:off x="2071"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7" name="Rectangle 92"/>
              <p:cNvSpPr>
                <a:spLocks noChangeArrowheads="1"/>
              </p:cNvSpPr>
              <p:nvPr/>
            </p:nvSpPr>
            <p:spPr bwMode="auto">
              <a:xfrm>
                <a:off x="208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8" name="Rectangle 93"/>
              <p:cNvSpPr>
                <a:spLocks noChangeArrowheads="1"/>
              </p:cNvSpPr>
              <p:nvPr/>
            </p:nvSpPr>
            <p:spPr bwMode="auto">
              <a:xfrm>
                <a:off x="2107"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79" name="Rectangle 94"/>
              <p:cNvSpPr>
                <a:spLocks noChangeArrowheads="1"/>
              </p:cNvSpPr>
              <p:nvPr/>
            </p:nvSpPr>
            <p:spPr bwMode="auto">
              <a:xfrm>
                <a:off x="2124"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0" name="Rectangle 95"/>
              <p:cNvSpPr>
                <a:spLocks noChangeArrowheads="1"/>
              </p:cNvSpPr>
              <p:nvPr/>
            </p:nvSpPr>
            <p:spPr bwMode="auto">
              <a:xfrm>
                <a:off x="2142"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1" name="Rectangle 96"/>
              <p:cNvSpPr>
                <a:spLocks noChangeArrowheads="1"/>
              </p:cNvSpPr>
              <p:nvPr/>
            </p:nvSpPr>
            <p:spPr bwMode="auto">
              <a:xfrm>
                <a:off x="2159"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2" name="Rectangle 97"/>
              <p:cNvSpPr>
                <a:spLocks noChangeArrowheads="1"/>
              </p:cNvSpPr>
              <p:nvPr/>
            </p:nvSpPr>
            <p:spPr bwMode="auto">
              <a:xfrm>
                <a:off x="217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3" name="Rectangle 98"/>
              <p:cNvSpPr>
                <a:spLocks noChangeArrowheads="1"/>
              </p:cNvSpPr>
              <p:nvPr/>
            </p:nvSpPr>
            <p:spPr bwMode="auto">
              <a:xfrm>
                <a:off x="2194"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4" name="Rectangle 99"/>
              <p:cNvSpPr>
                <a:spLocks noChangeArrowheads="1"/>
              </p:cNvSpPr>
              <p:nvPr/>
            </p:nvSpPr>
            <p:spPr bwMode="auto">
              <a:xfrm>
                <a:off x="2212" y="2319"/>
                <a:ext cx="7"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5" name="Rectangle 100"/>
              <p:cNvSpPr>
                <a:spLocks noChangeArrowheads="1"/>
              </p:cNvSpPr>
              <p:nvPr/>
            </p:nvSpPr>
            <p:spPr bwMode="auto">
              <a:xfrm>
                <a:off x="222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6" name="Rectangle 101"/>
              <p:cNvSpPr>
                <a:spLocks noChangeArrowheads="1"/>
              </p:cNvSpPr>
              <p:nvPr/>
            </p:nvSpPr>
            <p:spPr bwMode="auto">
              <a:xfrm>
                <a:off x="224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7" name="Rectangle 102"/>
              <p:cNvSpPr>
                <a:spLocks noChangeArrowheads="1"/>
              </p:cNvSpPr>
              <p:nvPr/>
            </p:nvSpPr>
            <p:spPr bwMode="auto">
              <a:xfrm>
                <a:off x="2263"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8" name="Rectangle 103"/>
              <p:cNvSpPr>
                <a:spLocks noChangeArrowheads="1"/>
              </p:cNvSpPr>
              <p:nvPr/>
            </p:nvSpPr>
            <p:spPr bwMode="auto">
              <a:xfrm>
                <a:off x="2281"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89" name="Rectangle 104"/>
              <p:cNvSpPr>
                <a:spLocks noChangeArrowheads="1"/>
              </p:cNvSpPr>
              <p:nvPr/>
            </p:nvSpPr>
            <p:spPr bwMode="auto">
              <a:xfrm>
                <a:off x="2299"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0" name="Rectangle 105"/>
              <p:cNvSpPr>
                <a:spLocks noChangeArrowheads="1"/>
              </p:cNvSpPr>
              <p:nvPr/>
            </p:nvSpPr>
            <p:spPr bwMode="auto">
              <a:xfrm>
                <a:off x="2316" y="2319"/>
                <a:ext cx="8" cy="21"/>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1" name="Rectangle 106"/>
              <p:cNvSpPr>
                <a:spLocks noChangeArrowheads="1"/>
              </p:cNvSpPr>
              <p:nvPr/>
            </p:nvSpPr>
            <p:spPr bwMode="auto">
              <a:xfrm>
                <a:off x="177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2" name="Rectangle 107"/>
              <p:cNvSpPr>
                <a:spLocks noChangeArrowheads="1"/>
              </p:cNvSpPr>
              <p:nvPr/>
            </p:nvSpPr>
            <p:spPr bwMode="auto">
              <a:xfrm>
                <a:off x="1795"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3" name="Rectangle 108"/>
              <p:cNvSpPr>
                <a:spLocks noChangeArrowheads="1"/>
              </p:cNvSpPr>
              <p:nvPr/>
            </p:nvSpPr>
            <p:spPr bwMode="auto">
              <a:xfrm>
                <a:off x="1812"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4" name="Rectangle 109"/>
              <p:cNvSpPr>
                <a:spLocks noChangeArrowheads="1"/>
              </p:cNvSpPr>
              <p:nvPr/>
            </p:nvSpPr>
            <p:spPr bwMode="auto">
              <a:xfrm>
                <a:off x="1830"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5" name="Rectangle 110"/>
              <p:cNvSpPr>
                <a:spLocks noChangeArrowheads="1"/>
              </p:cNvSpPr>
              <p:nvPr/>
            </p:nvSpPr>
            <p:spPr bwMode="auto">
              <a:xfrm>
                <a:off x="1848"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6" name="Rectangle 111"/>
              <p:cNvSpPr>
                <a:spLocks noChangeArrowheads="1"/>
              </p:cNvSpPr>
              <p:nvPr/>
            </p:nvSpPr>
            <p:spPr bwMode="auto">
              <a:xfrm>
                <a:off x="1865"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7" name="Rectangle 112"/>
              <p:cNvSpPr>
                <a:spLocks noChangeArrowheads="1"/>
              </p:cNvSpPr>
              <p:nvPr/>
            </p:nvSpPr>
            <p:spPr bwMode="auto">
              <a:xfrm>
                <a:off x="1882"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8" name="Rectangle 113"/>
              <p:cNvSpPr>
                <a:spLocks noChangeArrowheads="1"/>
              </p:cNvSpPr>
              <p:nvPr/>
            </p:nvSpPr>
            <p:spPr bwMode="auto">
              <a:xfrm>
                <a:off x="1900"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99" name="Rectangle 114"/>
              <p:cNvSpPr>
                <a:spLocks noChangeArrowheads="1"/>
              </p:cNvSpPr>
              <p:nvPr/>
            </p:nvSpPr>
            <p:spPr bwMode="auto">
              <a:xfrm>
                <a:off x="191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0" name="Rectangle 115"/>
              <p:cNvSpPr>
                <a:spLocks noChangeArrowheads="1"/>
              </p:cNvSpPr>
              <p:nvPr/>
            </p:nvSpPr>
            <p:spPr bwMode="auto">
              <a:xfrm>
                <a:off x="1935"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1" name="Rectangle 116"/>
              <p:cNvSpPr>
                <a:spLocks noChangeArrowheads="1"/>
              </p:cNvSpPr>
              <p:nvPr/>
            </p:nvSpPr>
            <p:spPr bwMode="auto">
              <a:xfrm>
                <a:off x="1953" y="2376"/>
                <a:ext cx="6"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2" name="Rectangle 117"/>
              <p:cNvSpPr>
                <a:spLocks noChangeArrowheads="1"/>
              </p:cNvSpPr>
              <p:nvPr/>
            </p:nvSpPr>
            <p:spPr bwMode="auto">
              <a:xfrm>
                <a:off x="1969"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3" name="Rectangle 118"/>
              <p:cNvSpPr>
                <a:spLocks noChangeArrowheads="1"/>
              </p:cNvSpPr>
              <p:nvPr/>
            </p:nvSpPr>
            <p:spPr bwMode="auto">
              <a:xfrm>
                <a:off x="198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4" name="Rectangle 119"/>
              <p:cNvSpPr>
                <a:spLocks noChangeArrowheads="1"/>
              </p:cNvSpPr>
              <p:nvPr/>
            </p:nvSpPr>
            <p:spPr bwMode="auto">
              <a:xfrm>
                <a:off x="2005"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5" name="Rectangle 120"/>
              <p:cNvSpPr>
                <a:spLocks noChangeArrowheads="1"/>
              </p:cNvSpPr>
              <p:nvPr/>
            </p:nvSpPr>
            <p:spPr bwMode="auto">
              <a:xfrm>
                <a:off x="2022"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6" name="Rectangle 121"/>
              <p:cNvSpPr>
                <a:spLocks noChangeArrowheads="1"/>
              </p:cNvSpPr>
              <p:nvPr/>
            </p:nvSpPr>
            <p:spPr bwMode="auto">
              <a:xfrm>
                <a:off x="2040"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7" name="Rectangle 122"/>
              <p:cNvSpPr>
                <a:spLocks noChangeArrowheads="1"/>
              </p:cNvSpPr>
              <p:nvPr/>
            </p:nvSpPr>
            <p:spPr bwMode="auto">
              <a:xfrm>
                <a:off x="2057"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8" name="Rectangle 123"/>
              <p:cNvSpPr>
                <a:spLocks noChangeArrowheads="1"/>
              </p:cNvSpPr>
              <p:nvPr/>
            </p:nvSpPr>
            <p:spPr bwMode="auto">
              <a:xfrm>
                <a:off x="2074"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9" name="Rectangle 124"/>
              <p:cNvSpPr>
                <a:spLocks noChangeArrowheads="1"/>
              </p:cNvSpPr>
              <p:nvPr/>
            </p:nvSpPr>
            <p:spPr bwMode="auto">
              <a:xfrm>
                <a:off x="2092"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0" name="Rectangle 125"/>
              <p:cNvSpPr>
                <a:spLocks noChangeArrowheads="1"/>
              </p:cNvSpPr>
              <p:nvPr/>
            </p:nvSpPr>
            <p:spPr bwMode="auto">
              <a:xfrm>
                <a:off x="2110"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1" name="Rectangle 126"/>
              <p:cNvSpPr>
                <a:spLocks noChangeArrowheads="1"/>
              </p:cNvSpPr>
              <p:nvPr/>
            </p:nvSpPr>
            <p:spPr bwMode="auto">
              <a:xfrm>
                <a:off x="212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2" name="Rectangle 127"/>
              <p:cNvSpPr>
                <a:spLocks noChangeArrowheads="1"/>
              </p:cNvSpPr>
              <p:nvPr/>
            </p:nvSpPr>
            <p:spPr bwMode="auto">
              <a:xfrm>
                <a:off x="2145"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3" name="Rectangle 128"/>
              <p:cNvSpPr>
                <a:spLocks noChangeArrowheads="1"/>
              </p:cNvSpPr>
              <p:nvPr/>
            </p:nvSpPr>
            <p:spPr bwMode="auto">
              <a:xfrm>
                <a:off x="2180" y="2369"/>
                <a:ext cx="388" cy="39"/>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4" name="Rectangle 129"/>
              <p:cNvSpPr>
                <a:spLocks noChangeArrowheads="1"/>
              </p:cNvSpPr>
              <p:nvPr/>
            </p:nvSpPr>
            <p:spPr bwMode="auto">
              <a:xfrm>
                <a:off x="218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5" name="Rectangle 130"/>
              <p:cNvSpPr>
                <a:spLocks noChangeArrowheads="1"/>
              </p:cNvSpPr>
              <p:nvPr/>
            </p:nvSpPr>
            <p:spPr bwMode="auto">
              <a:xfrm>
                <a:off x="2205"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6" name="Rectangle 131"/>
              <p:cNvSpPr>
                <a:spLocks noChangeArrowheads="1"/>
              </p:cNvSpPr>
              <p:nvPr/>
            </p:nvSpPr>
            <p:spPr bwMode="auto">
              <a:xfrm>
                <a:off x="2221"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7" name="Rectangle 132"/>
              <p:cNvSpPr>
                <a:spLocks noChangeArrowheads="1"/>
              </p:cNvSpPr>
              <p:nvPr/>
            </p:nvSpPr>
            <p:spPr bwMode="auto">
              <a:xfrm>
                <a:off x="2239"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8" name="Rectangle 133"/>
              <p:cNvSpPr>
                <a:spLocks noChangeArrowheads="1"/>
              </p:cNvSpPr>
              <p:nvPr/>
            </p:nvSpPr>
            <p:spPr bwMode="auto">
              <a:xfrm>
                <a:off x="2257"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9" name="Rectangle 134"/>
              <p:cNvSpPr>
                <a:spLocks noChangeArrowheads="1"/>
              </p:cNvSpPr>
              <p:nvPr/>
            </p:nvSpPr>
            <p:spPr bwMode="auto">
              <a:xfrm>
                <a:off x="2274"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0" name="Rectangle 135"/>
              <p:cNvSpPr>
                <a:spLocks noChangeArrowheads="1"/>
              </p:cNvSpPr>
              <p:nvPr/>
            </p:nvSpPr>
            <p:spPr bwMode="auto">
              <a:xfrm>
                <a:off x="2292"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1" name="Rectangle 136"/>
              <p:cNvSpPr>
                <a:spLocks noChangeArrowheads="1"/>
              </p:cNvSpPr>
              <p:nvPr/>
            </p:nvSpPr>
            <p:spPr bwMode="auto">
              <a:xfrm>
                <a:off x="2310" y="2376"/>
                <a:ext cx="6"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2" name="Rectangle 137"/>
              <p:cNvSpPr>
                <a:spLocks noChangeArrowheads="1"/>
              </p:cNvSpPr>
              <p:nvPr/>
            </p:nvSpPr>
            <p:spPr bwMode="auto">
              <a:xfrm>
                <a:off x="2326"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3" name="Rectangle 138"/>
              <p:cNvSpPr>
                <a:spLocks noChangeArrowheads="1"/>
              </p:cNvSpPr>
              <p:nvPr/>
            </p:nvSpPr>
            <p:spPr bwMode="auto">
              <a:xfrm>
                <a:off x="2344"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4" name="Rectangle 139"/>
              <p:cNvSpPr>
                <a:spLocks noChangeArrowheads="1"/>
              </p:cNvSpPr>
              <p:nvPr/>
            </p:nvSpPr>
            <p:spPr bwMode="auto">
              <a:xfrm>
                <a:off x="2362"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5" name="Rectangle 140"/>
              <p:cNvSpPr>
                <a:spLocks noChangeArrowheads="1"/>
              </p:cNvSpPr>
              <p:nvPr/>
            </p:nvSpPr>
            <p:spPr bwMode="auto">
              <a:xfrm>
                <a:off x="2379"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6" name="Rectangle 141"/>
              <p:cNvSpPr>
                <a:spLocks noChangeArrowheads="1"/>
              </p:cNvSpPr>
              <p:nvPr/>
            </p:nvSpPr>
            <p:spPr bwMode="auto">
              <a:xfrm>
                <a:off x="2397"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7" name="Rectangle 142"/>
              <p:cNvSpPr>
                <a:spLocks noChangeArrowheads="1"/>
              </p:cNvSpPr>
              <p:nvPr/>
            </p:nvSpPr>
            <p:spPr bwMode="auto">
              <a:xfrm>
                <a:off x="2414" y="2376"/>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8" name="Rectangle 143"/>
              <p:cNvSpPr>
                <a:spLocks noChangeArrowheads="1"/>
              </p:cNvSpPr>
              <p:nvPr/>
            </p:nvSpPr>
            <p:spPr bwMode="auto">
              <a:xfrm>
                <a:off x="2431"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9" name="Rectangle 144"/>
              <p:cNvSpPr>
                <a:spLocks noChangeArrowheads="1"/>
              </p:cNvSpPr>
              <p:nvPr/>
            </p:nvSpPr>
            <p:spPr bwMode="auto">
              <a:xfrm>
                <a:off x="2449"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0" name="Rectangle 145"/>
              <p:cNvSpPr>
                <a:spLocks noChangeArrowheads="1"/>
              </p:cNvSpPr>
              <p:nvPr/>
            </p:nvSpPr>
            <p:spPr bwMode="auto">
              <a:xfrm>
                <a:off x="2466"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1" name="Rectangle 146"/>
              <p:cNvSpPr>
                <a:spLocks noChangeArrowheads="1"/>
              </p:cNvSpPr>
              <p:nvPr/>
            </p:nvSpPr>
            <p:spPr bwMode="auto">
              <a:xfrm>
                <a:off x="2484"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2" name="Rectangle 147"/>
              <p:cNvSpPr>
                <a:spLocks noChangeArrowheads="1"/>
              </p:cNvSpPr>
              <p:nvPr/>
            </p:nvSpPr>
            <p:spPr bwMode="auto">
              <a:xfrm>
                <a:off x="2501"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3" name="Rectangle 148"/>
              <p:cNvSpPr>
                <a:spLocks noChangeArrowheads="1"/>
              </p:cNvSpPr>
              <p:nvPr/>
            </p:nvSpPr>
            <p:spPr bwMode="auto">
              <a:xfrm>
                <a:off x="2518"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4" name="Rectangle 149"/>
              <p:cNvSpPr>
                <a:spLocks noChangeArrowheads="1"/>
              </p:cNvSpPr>
              <p:nvPr/>
            </p:nvSpPr>
            <p:spPr bwMode="auto">
              <a:xfrm>
                <a:off x="2536"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5" name="Rectangle 150"/>
              <p:cNvSpPr>
                <a:spLocks noChangeArrowheads="1"/>
              </p:cNvSpPr>
              <p:nvPr/>
            </p:nvSpPr>
            <p:spPr bwMode="auto">
              <a:xfrm>
                <a:off x="2554" y="2376"/>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6" name="Rectangle 151"/>
              <p:cNvSpPr>
                <a:spLocks noChangeArrowheads="1"/>
              </p:cNvSpPr>
              <p:nvPr/>
            </p:nvSpPr>
            <p:spPr bwMode="auto">
              <a:xfrm>
                <a:off x="2026"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7" name="Rectangle 152"/>
              <p:cNvSpPr>
                <a:spLocks noChangeArrowheads="1"/>
              </p:cNvSpPr>
              <p:nvPr/>
            </p:nvSpPr>
            <p:spPr bwMode="auto">
              <a:xfrm>
                <a:off x="2044"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8" name="Rectangle 153"/>
              <p:cNvSpPr>
                <a:spLocks noChangeArrowheads="1"/>
              </p:cNvSpPr>
              <p:nvPr/>
            </p:nvSpPr>
            <p:spPr bwMode="auto">
              <a:xfrm>
                <a:off x="2061"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9" name="Rectangle 154"/>
              <p:cNvSpPr>
                <a:spLocks noChangeArrowheads="1"/>
              </p:cNvSpPr>
              <p:nvPr/>
            </p:nvSpPr>
            <p:spPr bwMode="auto">
              <a:xfrm>
                <a:off x="2078"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0" name="Rectangle 155"/>
              <p:cNvSpPr>
                <a:spLocks noChangeArrowheads="1"/>
              </p:cNvSpPr>
              <p:nvPr/>
            </p:nvSpPr>
            <p:spPr bwMode="auto">
              <a:xfrm>
                <a:off x="2096"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1" name="Rectangle 156"/>
              <p:cNvSpPr>
                <a:spLocks noChangeArrowheads="1"/>
              </p:cNvSpPr>
              <p:nvPr/>
            </p:nvSpPr>
            <p:spPr bwMode="auto">
              <a:xfrm>
                <a:off x="2113"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2" name="Rectangle 157"/>
              <p:cNvSpPr>
                <a:spLocks noChangeArrowheads="1"/>
              </p:cNvSpPr>
              <p:nvPr/>
            </p:nvSpPr>
            <p:spPr bwMode="auto">
              <a:xfrm>
                <a:off x="2131"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3" name="Rectangle 158"/>
              <p:cNvSpPr>
                <a:spLocks noChangeArrowheads="1"/>
              </p:cNvSpPr>
              <p:nvPr/>
            </p:nvSpPr>
            <p:spPr bwMode="auto">
              <a:xfrm>
                <a:off x="2149"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4" name="Rectangle 159"/>
              <p:cNvSpPr>
                <a:spLocks noChangeArrowheads="1"/>
              </p:cNvSpPr>
              <p:nvPr/>
            </p:nvSpPr>
            <p:spPr bwMode="auto">
              <a:xfrm>
                <a:off x="2165"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5" name="Rectangle 160"/>
              <p:cNvSpPr>
                <a:spLocks noChangeArrowheads="1"/>
              </p:cNvSpPr>
              <p:nvPr/>
            </p:nvSpPr>
            <p:spPr bwMode="auto">
              <a:xfrm>
                <a:off x="2183"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6" name="Rectangle 161"/>
              <p:cNvSpPr>
                <a:spLocks noChangeArrowheads="1"/>
              </p:cNvSpPr>
              <p:nvPr/>
            </p:nvSpPr>
            <p:spPr bwMode="auto">
              <a:xfrm>
                <a:off x="2201"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7" name="Rectangle 162"/>
              <p:cNvSpPr>
                <a:spLocks noChangeArrowheads="1"/>
              </p:cNvSpPr>
              <p:nvPr/>
            </p:nvSpPr>
            <p:spPr bwMode="auto">
              <a:xfrm>
                <a:off x="2218"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8" name="Rectangle 163"/>
              <p:cNvSpPr>
                <a:spLocks noChangeArrowheads="1"/>
              </p:cNvSpPr>
              <p:nvPr/>
            </p:nvSpPr>
            <p:spPr bwMode="auto">
              <a:xfrm>
                <a:off x="2236"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9" name="Rectangle 164"/>
              <p:cNvSpPr>
                <a:spLocks noChangeArrowheads="1"/>
              </p:cNvSpPr>
              <p:nvPr/>
            </p:nvSpPr>
            <p:spPr bwMode="auto">
              <a:xfrm>
                <a:off x="2254" y="2435"/>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0" name="Rectangle 165"/>
              <p:cNvSpPr>
                <a:spLocks noChangeArrowheads="1"/>
              </p:cNvSpPr>
              <p:nvPr/>
            </p:nvSpPr>
            <p:spPr bwMode="auto">
              <a:xfrm>
                <a:off x="2270"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1" name="Rectangle 166"/>
              <p:cNvSpPr>
                <a:spLocks noChangeArrowheads="1"/>
              </p:cNvSpPr>
              <p:nvPr/>
            </p:nvSpPr>
            <p:spPr bwMode="auto">
              <a:xfrm>
                <a:off x="2288"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2" name="Rectangle 167"/>
              <p:cNvSpPr>
                <a:spLocks noChangeArrowheads="1"/>
              </p:cNvSpPr>
              <p:nvPr/>
            </p:nvSpPr>
            <p:spPr bwMode="auto">
              <a:xfrm>
                <a:off x="2306"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3" name="Rectangle 168"/>
              <p:cNvSpPr>
                <a:spLocks noChangeArrowheads="1"/>
              </p:cNvSpPr>
              <p:nvPr/>
            </p:nvSpPr>
            <p:spPr bwMode="auto">
              <a:xfrm>
                <a:off x="2323"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4" name="Rectangle 169"/>
              <p:cNvSpPr>
                <a:spLocks noChangeArrowheads="1"/>
              </p:cNvSpPr>
              <p:nvPr/>
            </p:nvSpPr>
            <p:spPr bwMode="auto">
              <a:xfrm>
                <a:off x="2341"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5" name="Rectangle 170"/>
              <p:cNvSpPr>
                <a:spLocks noChangeArrowheads="1"/>
              </p:cNvSpPr>
              <p:nvPr/>
            </p:nvSpPr>
            <p:spPr bwMode="auto">
              <a:xfrm>
                <a:off x="2358" y="2435"/>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6" name="Rectangle 171"/>
              <p:cNvSpPr>
                <a:spLocks noChangeArrowheads="1"/>
              </p:cNvSpPr>
              <p:nvPr/>
            </p:nvSpPr>
            <p:spPr bwMode="auto">
              <a:xfrm>
                <a:off x="2375"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7" name="Rectangle 172"/>
              <p:cNvSpPr>
                <a:spLocks noChangeArrowheads="1"/>
              </p:cNvSpPr>
              <p:nvPr/>
            </p:nvSpPr>
            <p:spPr bwMode="auto">
              <a:xfrm>
                <a:off x="2393"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8" name="Rectangle 173"/>
              <p:cNvSpPr>
                <a:spLocks noChangeArrowheads="1"/>
              </p:cNvSpPr>
              <p:nvPr/>
            </p:nvSpPr>
            <p:spPr bwMode="auto">
              <a:xfrm>
                <a:off x="1853" y="2494"/>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9" name="Rectangle 174"/>
              <p:cNvSpPr>
                <a:spLocks noChangeArrowheads="1"/>
              </p:cNvSpPr>
              <p:nvPr/>
            </p:nvSpPr>
            <p:spPr bwMode="auto">
              <a:xfrm>
                <a:off x="1870"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0" name="Rectangle 175"/>
              <p:cNvSpPr>
                <a:spLocks noChangeArrowheads="1"/>
              </p:cNvSpPr>
              <p:nvPr/>
            </p:nvSpPr>
            <p:spPr bwMode="auto">
              <a:xfrm>
                <a:off x="1888"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1" name="Rectangle 176"/>
              <p:cNvSpPr>
                <a:spLocks noChangeArrowheads="1"/>
              </p:cNvSpPr>
              <p:nvPr/>
            </p:nvSpPr>
            <p:spPr bwMode="auto">
              <a:xfrm>
                <a:off x="1906" y="2494"/>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2" name="Rectangle 177"/>
              <p:cNvSpPr>
                <a:spLocks noChangeArrowheads="1"/>
              </p:cNvSpPr>
              <p:nvPr/>
            </p:nvSpPr>
            <p:spPr bwMode="auto">
              <a:xfrm>
                <a:off x="1923"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3" name="Rectangle 178"/>
              <p:cNvSpPr>
                <a:spLocks noChangeArrowheads="1"/>
              </p:cNvSpPr>
              <p:nvPr/>
            </p:nvSpPr>
            <p:spPr bwMode="auto">
              <a:xfrm>
                <a:off x="1940"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4" name="Rectangle 179"/>
              <p:cNvSpPr>
                <a:spLocks noChangeArrowheads="1"/>
              </p:cNvSpPr>
              <p:nvPr/>
            </p:nvSpPr>
            <p:spPr bwMode="auto">
              <a:xfrm>
                <a:off x="1958" y="2494"/>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5" name="Rectangle 180"/>
              <p:cNvSpPr>
                <a:spLocks noChangeArrowheads="1"/>
              </p:cNvSpPr>
              <p:nvPr/>
            </p:nvSpPr>
            <p:spPr bwMode="auto">
              <a:xfrm>
                <a:off x="1975"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6" name="Rectangle 181"/>
              <p:cNvSpPr>
                <a:spLocks noChangeArrowheads="1"/>
              </p:cNvSpPr>
              <p:nvPr/>
            </p:nvSpPr>
            <p:spPr bwMode="auto">
              <a:xfrm>
                <a:off x="1993"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7" name="Rectangle 182"/>
              <p:cNvSpPr>
                <a:spLocks noChangeArrowheads="1"/>
              </p:cNvSpPr>
              <p:nvPr/>
            </p:nvSpPr>
            <p:spPr bwMode="auto">
              <a:xfrm>
                <a:off x="2010"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8" name="Rectangle 183"/>
              <p:cNvSpPr>
                <a:spLocks noChangeArrowheads="1"/>
              </p:cNvSpPr>
              <p:nvPr/>
            </p:nvSpPr>
            <p:spPr bwMode="auto">
              <a:xfrm>
                <a:off x="2027"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9" name="Rectangle 184"/>
              <p:cNvSpPr>
                <a:spLocks noChangeArrowheads="1"/>
              </p:cNvSpPr>
              <p:nvPr/>
            </p:nvSpPr>
            <p:spPr bwMode="auto">
              <a:xfrm>
                <a:off x="2045"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0" name="Rectangle 185"/>
              <p:cNvSpPr>
                <a:spLocks noChangeArrowheads="1"/>
              </p:cNvSpPr>
              <p:nvPr/>
            </p:nvSpPr>
            <p:spPr bwMode="auto">
              <a:xfrm>
                <a:off x="2062"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1" name="Rectangle 186"/>
              <p:cNvSpPr>
                <a:spLocks noChangeArrowheads="1"/>
              </p:cNvSpPr>
              <p:nvPr/>
            </p:nvSpPr>
            <p:spPr bwMode="auto">
              <a:xfrm>
                <a:off x="2080"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2" name="Rectangle 187"/>
              <p:cNvSpPr>
                <a:spLocks noChangeArrowheads="1"/>
              </p:cNvSpPr>
              <p:nvPr/>
            </p:nvSpPr>
            <p:spPr bwMode="auto">
              <a:xfrm>
                <a:off x="2098"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3" name="Rectangle 188"/>
              <p:cNvSpPr>
                <a:spLocks noChangeArrowheads="1"/>
              </p:cNvSpPr>
              <p:nvPr/>
            </p:nvSpPr>
            <p:spPr bwMode="auto">
              <a:xfrm>
                <a:off x="2115" y="2494"/>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4" name="Rectangle 189"/>
              <p:cNvSpPr>
                <a:spLocks noChangeArrowheads="1"/>
              </p:cNvSpPr>
              <p:nvPr/>
            </p:nvSpPr>
            <p:spPr bwMode="auto">
              <a:xfrm>
                <a:off x="2132"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5" name="Rectangle 190"/>
              <p:cNvSpPr>
                <a:spLocks noChangeArrowheads="1"/>
              </p:cNvSpPr>
              <p:nvPr/>
            </p:nvSpPr>
            <p:spPr bwMode="auto">
              <a:xfrm>
                <a:off x="2150"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6" name="Rectangle 191"/>
              <p:cNvSpPr>
                <a:spLocks noChangeArrowheads="1"/>
              </p:cNvSpPr>
              <p:nvPr/>
            </p:nvSpPr>
            <p:spPr bwMode="auto">
              <a:xfrm>
                <a:off x="2167"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7" name="Rectangle 192"/>
              <p:cNvSpPr>
                <a:spLocks noChangeArrowheads="1"/>
              </p:cNvSpPr>
              <p:nvPr/>
            </p:nvSpPr>
            <p:spPr bwMode="auto">
              <a:xfrm>
                <a:off x="2185"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8" name="Rectangle 193"/>
              <p:cNvSpPr>
                <a:spLocks noChangeArrowheads="1"/>
              </p:cNvSpPr>
              <p:nvPr/>
            </p:nvSpPr>
            <p:spPr bwMode="auto">
              <a:xfrm>
                <a:off x="2203"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9" name="Rectangle 194"/>
              <p:cNvSpPr>
                <a:spLocks noChangeArrowheads="1"/>
              </p:cNvSpPr>
              <p:nvPr/>
            </p:nvSpPr>
            <p:spPr bwMode="auto">
              <a:xfrm>
                <a:off x="2219" y="2494"/>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0" name="Rectangle 195"/>
              <p:cNvSpPr>
                <a:spLocks noChangeArrowheads="1"/>
              </p:cNvSpPr>
              <p:nvPr/>
            </p:nvSpPr>
            <p:spPr bwMode="auto">
              <a:xfrm>
                <a:off x="1604"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1" name="Rectangle 196"/>
              <p:cNvSpPr>
                <a:spLocks noChangeArrowheads="1"/>
              </p:cNvSpPr>
              <p:nvPr/>
            </p:nvSpPr>
            <p:spPr bwMode="auto">
              <a:xfrm>
                <a:off x="1622"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2" name="Rectangle 197"/>
              <p:cNvSpPr>
                <a:spLocks noChangeArrowheads="1"/>
              </p:cNvSpPr>
              <p:nvPr/>
            </p:nvSpPr>
            <p:spPr bwMode="auto">
              <a:xfrm>
                <a:off x="1639"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3" name="Rectangle 198"/>
              <p:cNvSpPr>
                <a:spLocks noChangeArrowheads="1"/>
              </p:cNvSpPr>
              <p:nvPr/>
            </p:nvSpPr>
            <p:spPr bwMode="auto">
              <a:xfrm>
                <a:off x="1656"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4" name="Rectangle 199"/>
              <p:cNvSpPr>
                <a:spLocks noChangeArrowheads="1"/>
              </p:cNvSpPr>
              <p:nvPr/>
            </p:nvSpPr>
            <p:spPr bwMode="auto">
              <a:xfrm>
                <a:off x="1674"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5" name="Rectangle 200"/>
              <p:cNvSpPr>
                <a:spLocks noChangeArrowheads="1"/>
              </p:cNvSpPr>
              <p:nvPr/>
            </p:nvSpPr>
            <p:spPr bwMode="auto">
              <a:xfrm>
                <a:off x="1692"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6" name="Rectangle 201"/>
              <p:cNvSpPr>
                <a:spLocks noChangeArrowheads="1"/>
              </p:cNvSpPr>
              <p:nvPr/>
            </p:nvSpPr>
            <p:spPr bwMode="auto">
              <a:xfrm>
                <a:off x="1709"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7" name="Rectangle 202"/>
              <p:cNvSpPr>
                <a:spLocks noChangeArrowheads="1"/>
              </p:cNvSpPr>
              <p:nvPr/>
            </p:nvSpPr>
            <p:spPr bwMode="auto">
              <a:xfrm>
                <a:off x="1727" y="2435"/>
                <a:ext cx="7"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8" name="Rectangle 203"/>
              <p:cNvSpPr>
                <a:spLocks noChangeArrowheads="1"/>
              </p:cNvSpPr>
              <p:nvPr/>
            </p:nvSpPr>
            <p:spPr bwMode="auto">
              <a:xfrm>
                <a:off x="1744"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9" name="Rectangle 204"/>
              <p:cNvSpPr>
                <a:spLocks noChangeArrowheads="1"/>
              </p:cNvSpPr>
              <p:nvPr/>
            </p:nvSpPr>
            <p:spPr bwMode="auto">
              <a:xfrm>
                <a:off x="1761" y="2435"/>
                <a:ext cx="8" cy="23"/>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sp>
          <p:nvSpPr>
            <p:cNvPr id="9" name="Rectangle 206"/>
            <p:cNvSpPr>
              <a:spLocks noChangeArrowheads="1"/>
            </p:cNvSpPr>
            <p:nvPr/>
          </p:nvSpPr>
          <p:spPr bwMode="auto">
            <a:xfrm>
              <a:off x="2720800"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 name="Rectangle 207"/>
            <p:cNvSpPr>
              <a:spLocks noChangeArrowheads="1"/>
            </p:cNvSpPr>
            <p:nvPr/>
          </p:nvSpPr>
          <p:spPr bwMode="auto">
            <a:xfrm>
              <a:off x="2748329"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 name="Rectangle 208"/>
            <p:cNvSpPr>
              <a:spLocks noChangeArrowheads="1"/>
            </p:cNvSpPr>
            <p:nvPr/>
          </p:nvSpPr>
          <p:spPr bwMode="auto">
            <a:xfrm>
              <a:off x="2774328" y="3946254"/>
              <a:ext cx="10706"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 name="Rectangle 209"/>
            <p:cNvSpPr>
              <a:spLocks noChangeArrowheads="1"/>
            </p:cNvSpPr>
            <p:nvPr/>
          </p:nvSpPr>
          <p:spPr bwMode="auto">
            <a:xfrm>
              <a:off x="2800327"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 name="Rectangle 210"/>
            <p:cNvSpPr>
              <a:spLocks noChangeArrowheads="1"/>
            </p:cNvSpPr>
            <p:nvPr/>
          </p:nvSpPr>
          <p:spPr bwMode="auto">
            <a:xfrm>
              <a:off x="2827856"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 name="Rectangle 211"/>
            <p:cNvSpPr>
              <a:spLocks noChangeArrowheads="1"/>
            </p:cNvSpPr>
            <p:nvPr/>
          </p:nvSpPr>
          <p:spPr bwMode="auto">
            <a:xfrm>
              <a:off x="2853855"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 name="Rectangle 212"/>
            <p:cNvSpPr>
              <a:spLocks noChangeArrowheads="1"/>
            </p:cNvSpPr>
            <p:nvPr/>
          </p:nvSpPr>
          <p:spPr bwMode="auto">
            <a:xfrm>
              <a:off x="2881384"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 name="Rectangle 213"/>
            <p:cNvSpPr>
              <a:spLocks noChangeArrowheads="1"/>
            </p:cNvSpPr>
            <p:nvPr/>
          </p:nvSpPr>
          <p:spPr bwMode="auto">
            <a:xfrm>
              <a:off x="2908912" y="3946254"/>
              <a:ext cx="10706"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 name="Rectangle 214"/>
            <p:cNvSpPr>
              <a:spLocks noChangeArrowheads="1"/>
            </p:cNvSpPr>
            <p:nvPr/>
          </p:nvSpPr>
          <p:spPr bwMode="auto">
            <a:xfrm>
              <a:off x="2933382"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 name="Rectangle 215"/>
            <p:cNvSpPr>
              <a:spLocks noChangeArrowheads="1"/>
            </p:cNvSpPr>
            <p:nvPr/>
          </p:nvSpPr>
          <p:spPr bwMode="auto">
            <a:xfrm>
              <a:off x="2960911"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 name="Rectangle 216"/>
            <p:cNvSpPr>
              <a:spLocks noChangeArrowheads="1"/>
            </p:cNvSpPr>
            <p:nvPr/>
          </p:nvSpPr>
          <p:spPr bwMode="auto">
            <a:xfrm>
              <a:off x="2988439" y="3946254"/>
              <a:ext cx="10706"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 name="Rectangle 217"/>
            <p:cNvSpPr>
              <a:spLocks noChangeArrowheads="1"/>
            </p:cNvSpPr>
            <p:nvPr/>
          </p:nvSpPr>
          <p:spPr bwMode="auto">
            <a:xfrm>
              <a:off x="3014438" y="3946254"/>
              <a:ext cx="12235" cy="35175"/>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 name="Rectangle 218"/>
            <p:cNvSpPr>
              <a:spLocks noChangeArrowheads="1"/>
            </p:cNvSpPr>
            <p:nvPr/>
          </p:nvSpPr>
          <p:spPr bwMode="auto">
            <a:xfrm>
              <a:off x="2823268" y="4203187"/>
              <a:ext cx="593394" cy="59645"/>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 name="Rectangle 219"/>
            <p:cNvSpPr>
              <a:spLocks noChangeArrowheads="1"/>
            </p:cNvSpPr>
            <p:nvPr/>
          </p:nvSpPr>
          <p:spPr bwMode="auto">
            <a:xfrm>
              <a:off x="3087848" y="4114484"/>
              <a:ext cx="594923" cy="58116"/>
            </a:xfrm>
            <a:prstGeom prst="rect">
              <a:avLst/>
            </a:prstGeom>
            <a:solidFill>
              <a:srgbClr val="D39B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 name="Rectangle 220"/>
            <p:cNvSpPr>
              <a:spLocks noChangeArrowheads="1"/>
            </p:cNvSpPr>
            <p:nvPr/>
          </p:nvSpPr>
          <p:spPr bwMode="auto">
            <a:xfrm>
              <a:off x="3098553"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9" name="Rectangle 221"/>
            <p:cNvSpPr>
              <a:spLocks noChangeArrowheads="1"/>
            </p:cNvSpPr>
            <p:nvPr/>
          </p:nvSpPr>
          <p:spPr bwMode="auto">
            <a:xfrm>
              <a:off x="312608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0" name="Rectangle 222"/>
            <p:cNvSpPr>
              <a:spLocks noChangeArrowheads="1"/>
            </p:cNvSpPr>
            <p:nvPr/>
          </p:nvSpPr>
          <p:spPr bwMode="auto">
            <a:xfrm>
              <a:off x="3152081"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1" name="Rectangle 223"/>
            <p:cNvSpPr>
              <a:spLocks noChangeArrowheads="1"/>
            </p:cNvSpPr>
            <p:nvPr/>
          </p:nvSpPr>
          <p:spPr bwMode="auto">
            <a:xfrm>
              <a:off x="3178080"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2" name="Rectangle 224"/>
            <p:cNvSpPr>
              <a:spLocks noChangeArrowheads="1"/>
            </p:cNvSpPr>
            <p:nvPr/>
          </p:nvSpPr>
          <p:spPr bwMode="auto">
            <a:xfrm>
              <a:off x="3205609"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3" name="Rectangle 225"/>
            <p:cNvSpPr>
              <a:spLocks noChangeArrowheads="1"/>
            </p:cNvSpPr>
            <p:nvPr/>
          </p:nvSpPr>
          <p:spPr bwMode="auto">
            <a:xfrm>
              <a:off x="3231608"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4" name="Rectangle 226"/>
            <p:cNvSpPr>
              <a:spLocks noChangeArrowheads="1"/>
            </p:cNvSpPr>
            <p:nvPr/>
          </p:nvSpPr>
          <p:spPr bwMode="auto">
            <a:xfrm>
              <a:off x="3259137"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5" name="Rectangle 227"/>
            <p:cNvSpPr>
              <a:spLocks noChangeArrowheads="1"/>
            </p:cNvSpPr>
            <p:nvPr/>
          </p:nvSpPr>
          <p:spPr bwMode="auto">
            <a:xfrm>
              <a:off x="3286665"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6" name="Rectangle 228"/>
            <p:cNvSpPr>
              <a:spLocks noChangeArrowheads="1"/>
            </p:cNvSpPr>
            <p:nvPr/>
          </p:nvSpPr>
          <p:spPr bwMode="auto">
            <a:xfrm>
              <a:off x="3311135"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7" name="Rectangle 229"/>
            <p:cNvSpPr>
              <a:spLocks noChangeArrowheads="1"/>
            </p:cNvSpPr>
            <p:nvPr/>
          </p:nvSpPr>
          <p:spPr bwMode="auto">
            <a:xfrm>
              <a:off x="3338664"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8" name="Rectangle 230"/>
            <p:cNvSpPr>
              <a:spLocks noChangeArrowheads="1"/>
            </p:cNvSpPr>
            <p:nvPr/>
          </p:nvSpPr>
          <p:spPr bwMode="auto">
            <a:xfrm>
              <a:off x="336619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9" name="Rectangle 231"/>
            <p:cNvSpPr>
              <a:spLocks noChangeArrowheads="1"/>
            </p:cNvSpPr>
            <p:nvPr/>
          </p:nvSpPr>
          <p:spPr bwMode="auto">
            <a:xfrm>
              <a:off x="339219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0" name="Rectangle 232"/>
            <p:cNvSpPr>
              <a:spLocks noChangeArrowheads="1"/>
            </p:cNvSpPr>
            <p:nvPr/>
          </p:nvSpPr>
          <p:spPr bwMode="auto">
            <a:xfrm>
              <a:off x="3419720"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1" name="Rectangle 233"/>
            <p:cNvSpPr>
              <a:spLocks noChangeArrowheads="1"/>
            </p:cNvSpPr>
            <p:nvPr/>
          </p:nvSpPr>
          <p:spPr bwMode="auto">
            <a:xfrm>
              <a:off x="3447249"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2" name="Rectangle 234"/>
            <p:cNvSpPr>
              <a:spLocks noChangeArrowheads="1"/>
            </p:cNvSpPr>
            <p:nvPr/>
          </p:nvSpPr>
          <p:spPr bwMode="auto">
            <a:xfrm>
              <a:off x="3471719"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3" name="Rectangle 235"/>
            <p:cNvSpPr>
              <a:spLocks noChangeArrowheads="1"/>
            </p:cNvSpPr>
            <p:nvPr/>
          </p:nvSpPr>
          <p:spPr bwMode="auto">
            <a:xfrm>
              <a:off x="3499247"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4" name="Rectangle 236"/>
            <p:cNvSpPr>
              <a:spLocks noChangeArrowheads="1"/>
            </p:cNvSpPr>
            <p:nvPr/>
          </p:nvSpPr>
          <p:spPr bwMode="auto">
            <a:xfrm>
              <a:off x="3526776"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5" name="Rectangle 237"/>
            <p:cNvSpPr>
              <a:spLocks noChangeArrowheads="1"/>
            </p:cNvSpPr>
            <p:nvPr/>
          </p:nvSpPr>
          <p:spPr bwMode="auto">
            <a:xfrm>
              <a:off x="3552775"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6" name="Rectangle 238"/>
            <p:cNvSpPr>
              <a:spLocks noChangeArrowheads="1"/>
            </p:cNvSpPr>
            <p:nvPr/>
          </p:nvSpPr>
          <p:spPr bwMode="auto">
            <a:xfrm>
              <a:off x="3580304"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7" name="Rectangle 239"/>
            <p:cNvSpPr>
              <a:spLocks noChangeArrowheads="1"/>
            </p:cNvSpPr>
            <p:nvPr/>
          </p:nvSpPr>
          <p:spPr bwMode="auto">
            <a:xfrm>
              <a:off x="3606303"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8" name="Rectangle 240"/>
            <p:cNvSpPr>
              <a:spLocks noChangeArrowheads="1"/>
            </p:cNvSpPr>
            <p:nvPr/>
          </p:nvSpPr>
          <p:spPr bwMode="auto">
            <a:xfrm>
              <a:off x="363230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9" name="Rectangle 241"/>
            <p:cNvSpPr>
              <a:spLocks noChangeArrowheads="1"/>
            </p:cNvSpPr>
            <p:nvPr/>
          </p:nvSpPr>
          <p:spPr bwMode="auto">
            <a:xfrm>
              <a:off x="3659831"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0" name="Rectangle 242"/>
            <p:cNvSpPr>
              <a:spLocks noChangeArrowheads="1"/>
            </p:cNvSpPr>
            <p:nvPr/>
          </p:nvSpPr>
          <p:spPr bwMode="auto">
            <a:xfrm>
              <a:off x="2833973" y="4216951"/>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1" name="Rectangle 243"/>
            <p:cNvSpPr>
              <a:spLocks noChangeArrowheads="1"/>
            </p:cNvSpPr>
            <p:nvPr/>
          </p:nvSpPr>
          <p:spPr bwMode="auto">
            <a:xfrm>
              <a:off x="2859972"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2" name="Rectangle 244"/>
            <p:cNvSpPr>
              <a:spLocks noChangeArrowheads="1"/>
            </p:cNvSpPr>
            <p:nvPr/>
          </p:nvSpPr>
          <p:spPr bwMode="auto">
            <a:xfrm>
              <a:off x="2887501"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3" name="Rectangle 245"/>
            <p:cNvSpPr>
              <a:spLocks noChangeArrowheads="1"/>
            </p:cNvSpPr>
            <p:nvPr/>
          </p:nvSpPr>
          <p:spPr bwMode="auto">
            <a:xfrm>
              <a:off x="2915030" y="4216951"/>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4" name="Rectangle 246"/>
            <p:cNvSpPr>
              <a:spLocks noChangeArrowheads="1"/>
            </p:cNvSpPr>
            <p:nvPr/>
          </p:nvSpPr>
          <p:spPr bwMode="auto">
            <a:xfrm>
              <a:off x="2941029"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5" name="Rectangle 247"/>
            <p:cNvSpPr>
              <a:spLocks noChangeArrowheads="1"/>
            </p:cNvSpPr>
            <p:nvPr/>
          </p:nvSpPr>
          <p:spPr bwMode="auto">
            <a:xfrm>
              <a:off x="2967028"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6" name="Rectangle 248"/>
            <p:cNvSpPr>
              <a:spLocks noChangeArrowheads="1"/>
            </p:cNvSpPr>
            <p:nvPr/>
          </p:nvSpPr>
          <p:spPr bwMode="auto">
            <a:xfrm>
              <a:off x="2994557" y="4216951"/>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7" name="Rectangle 249"/>
            <p:cNvSpPr>
              <a:spLocks noChangeArrowheads="1"/>
            </p:cNvSpPr>
            <p:nvPr/>
          </p:nvSpPr>
          <p:spPr bwMode="auto">
            <a:xfrm>
              <a:off x="3020556"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8" name="Rectangle 250"/>
            <p:cNvSpPr>
              <a:spLocks noChangeArrowheads="1"/>
            </p:cNvSpPr>
            <p:nvPr/>
          </p:nvSpPr>
          <p:spPr bwMode="auto">
            <a:xfrm>
              <a:off x="3048084"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59" name="Rectangle 251"/>
            <p:cNvSpPr>
              <a:spLocks noChangeArrowheads="1"/>
            </p:cNvSpPr>
            <p:nvPr/>
          </p:nvSpPr>
          <p:spPr bwMode="auto">
            <a:xfrm>
              <a:off x="3074084"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0" name="Rectangle 252"/>
            <p:cNvSpPr>
              <a:spLocks noChangeArrowheads="1"/>
            </p:cNvSpPr>
            <p:nvPr/>
          </p:nvSpPr>
          <p:spPr bwMode="auto">
            <a:xfrm>
              <a:off x="3100083"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1" name="Rectangle 253"/>
            <p:cNvSpPr>
              <a:spLocks noChangeArrowheads="1"/>
            </p:cNvSpPr>
            <p:nvPr/>
          </p:nvSpPr>
          <p:spPr bwMode="auto">
            <a:xfrm>
              <a:off x="3127611"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2" name="Rectangle 254"/>
            <p:cNvSpPr>
              <a:spLocks noChangeArrowheads="1"/>
            </p:cNvSpPr>
            <p:nvPr/>
          </p:nvSpPr>
          <p:spPr bwMode="auto">
            <a:xfrm>
              <a:off x="3153611"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3" name="Rectangle 255"/>
            <p:cNvSpPr>
              <a:spLocks noChangeArrowheads="1"/>
            </p:cNvSpPr>
            <p:nvPr/>
          </p:nvSpPr>
          <p:spPr bwMode="auto">
            <a:xfrm>
              <a:off x="3181139"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4" name="Rectangle 256"/>
            <p:cNvSpPr>
              <a:spLocks noChangeArrowheads="1"/>
            </p:cNvSpPr>
            <p:nvPr/>
          </p:nvSpPr>
          <p:spPr bwMode="auto">
            <a:xfrm>
              <a:off x="3208668"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5" name="Rectangle 257"/>
            <p:cNvSpPr>
              <a:spLocks noChangeArrowheads="1"/>
            </p:cNvSpPr>
            <p:nvPr/>
          </p:nvSpPr>
          <p:spPr bwMode="auto">
            <a:xfrm>
              <a:off x="3234667" y="4216951"/>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6" name="Rectangle 258"/>
            <p:cNvSpPr>
              <a:spLocks noChangeArrowheads="1"/>
            </p:cNvSpPr>
            <p:nvPr/>
          </p:nvSpPr>
          <p:spPr bwMode="auto">
            <a:xfrm>
              <a:off x="3260666"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7" name="Rectangle 259"/>
            <p:cNvSpPr>
              <a:spLocks noChangeArrowheads="1"/>
            </p:cNvSpPr>
            <p:nvPr/>
          </p:nvSpPr>
          <p:spPr bwMode="auto">
            <a:xfrm>
              <a:off x="3288195"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8" name="Rectangle 260"/>
            <p:cNvSpPr>
              <a:spLocks noChangeArrowheads="1"/>
            </p:cNvSpPr>
            <p:nvPr/>
          </p:nvSpPr>
          <p:spPr bwMode="auto">
            <a:xfrm>
              <a:off x="3314194"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69" name="Rectangle 261"/>
            <p:cNvSpPr>
              <a:spLocks noChangeArrowheads="1"/>
            </p:cNvSpPr>
            <p:nvPr/>
          </p:nvSpPr>
          <p:spPr bwMode="auto">
            <a:xfrm>
              <a:off x="3341723"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0" name="Rectangle 262"/>
            <p:cNvSpPr>
              <a:spLocks noChangeArrowheads="1"/>
            </p:cNvSpPr>
            <p:nvPr/>
          </p:nvSpPr>
          <p:spPr bwMode="auto">
            <a:xfrm>
              <a:off x="3369251"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1" name="Rectangle 263"/>
            <p:cNvSpPr>
              <a:spLocks noChangeArrowheads="1"/>
            </p:cNvSpPr>
            <p:nvPr/>
          </p:nvSpPr>
          <p:spPr bwMode="auto">
            <a:xfrm>
              <a:off x="3393721" y="4216951"/>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2" name="Rectangle 264"/>
            <p:cNvSpPr>
              <a:spLocks noChangeArrowheads="1"/>
            </p:cNvSpPr>
            <p:nvPr/>
          </p:nvSpPr>
          <p:spPr bwMode="auto">
            <a:xfrm>
              <a:off x="2853855"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3" name="Rectangle 265"/>
            <p:cNvSpPr>
              <a:spLocks noChangeArrowheads="1"/>
            </p:cNvSpPr>
            <p:nvPr/>
          </p:nvSpPr>
          <p:spPr bwMode="auto">
            <a:xfrm>
              <a:off x="2881384"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4" name="Rectangle 266"/>
            <p:cNvSpPr>
              <a:spLocks noChangeArrowheads="1"/>
            </p:cNvSpPr>
            <p:nvPr/>
          </p:nvSpPr>
          <p:spPr bwMode="auto">
            <a:xfrm>
              <a:off x="2827856"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5" name="Rectangle 267"/>
            <p:cNvSpPr>
              <a:spLocks noChangeArrowheads="1"/>
            </p:cNvSpPr>
            <p:nvPr/>
          </p:nvSpPr>
          <p:spPr bwMode="auto">
            <a:xfrm>
              <a:off x="2800327"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6" name="Rectangle 268"/>
            <p:cNvSpPr>
              <a:spLocks noChangeArrowheads="1"/>
            </p:cNvSpPr>
            <p:nvPr/>
          </p:nvSpPr>
          <p:spPr bwMode="auto">
            <a:xfrm>
              <a:off x="2908912"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7" name="Rectangle 269"/>
            <p:cNvSpPr>
              <a:spLocks noChangeArrowheads="1"/>
            </p:cNvSpPr>
            <p:nvPr/>
          </p:nvSpPr>
          <p:spPr bwMode="auto">
            <a:xfrm>
              <a:off x="2988439"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8" name="Rectangle 270"/>
            <p:cNvSpPr>
              <a:spLocks noChangeArrowheads="1"/>
            </p:cNvSpPr>
            <p:nvPr/>
          </p:nvSpPr>
          <p:spPr bwMode="auto">
            <a:xfrm>
              <a:off x="293338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79" name="Rectangle 271"/>
            <p:cNvSpPr>
              <a:spLocks noChangeArrowheads="1"/>
            </p:cNvSpPr>
            <p:nvPr/>
          </p:nvSpPr>
          <p:spPr bwMode="auto">
            <a:xfrm>
              <a:off x="2960911"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0" name="Rectangle 272"/>
            <p:cNvSpPr>
              <a:spLocks noChangeArrowheads="1"/>
            </p:cNvSpPr>
            <p:nvPr/>
          </p:nvSpPr>
          <p:spPr bwMode="auto">
            <a:xfrm>
              <a:off x="3014438"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1" name="Rectangle 273"/>
            <p:cNvSpPr>
              <a:spLocks noChangeArrowheads="1"/>
            </p:cNvSpPr>
            <p:nvPr/>
          </p:nvSpPr>
          <p:spPr bwMode="auto">
            <a:xfrm>
              <a:off x="2613745"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2" name="Freeform 274"/>
            <p:cNvSpPr/>
            <p:nvPr/>
          </p:nvSpPr>
          <p:spPr bwMode="auto">
            <a:xfrm>
              <a:off x="2587745" y="4126719"/>
              <a:ext cx="12235" cy="33646"/>
            </a:xfrm>
            <a:custGeom>
              <a:avLst/>
              <a:gdLst>
                <a:gd name="T0" fmla="*/ 8 w 8"/>
                <a:gd name="T1" fmla="*/ 22 h 22"/>
                <a:gd name="T2" fmla="*/ 8 w 8"/>
                <a:gd name="T3" fmla="*/ 0 h 22"/>
                <a:gd name="T4" fmla="*/ 0 w 8"/>
                <a:gd name="T5" fmla="*/ 0 h 22"/>
                <a:gd name="T6" fmla="*/ 0 w 8"/>
                <a:gd name="T7" fmla="*/ 16 h 22"/>
                <a:gd name="T8" fmla="*/ 8 w 8"/>
                <a:gd name="T9" fmla="*/ 22 h 22"/>
              </a:gdLst>
              <a:ahLst/>
              <a:cxnLst>
                <a:cxn ang="0">
                  <a:pos x="T0" y="T1"/>
                </a:cxn>
                <a:cxn ang="0">
                  <a:pos x="T2" y="T3"/>
                </a:cxn>
                <a:cxn ang="0">
                  <a:pos x="T4" y="T5"/>
                </a:cxn>
                <a:cxn ang="0">
                  <a:pos x="T6" y="T7"/>
                </a:cxn>
                <a:cxn ang="0">
                  <a:pos x="T8" y="T9"/>
                </a:cxn>
              </a:cxnLst>
              <a:rect l="0" t="0" r="r" b="b"/>
              <a:pathLst>
                <a:path w="8" h="22">
                  <a:moveTo>
                    <a:pt x="8" y="22"/>
                  </a:moveTo>
                  <a:cubicBezTo>
                    <a:pt x="8" y="0"/>
                    <a:pt x="8" y="0"/>
                    <a:pt x="8" y="0"/>
                  </a:cubicBezTo>
                  <a:cubicBezTo>
                    <a:pt x="0" y="0"/>
                    <a:pt x="0" y="0"/>
                    <a:pt x="0" y="0"/>
                  </a:cubicBezTo>
                  <a:cubicBezTo>
                    <a:pt x="0" y="16"/>
                    <a:pt x="0" y="16"/>
                    <a:pt x="0" y="16"/>
                  </a:cubicBezTo>
                  <a:cubicBezTo>
                    <a:pt x="3" y="18"/>
                    <a:pt x="5" y="20"/>
                    <a:pt x="8" y="22"/>
                  </a:cubicBezTo>
                  <a:close/>
                </a:path>
              </a:pathLst>
            </a:cu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3" name="Rectangle 275"/>
            <p:cNvSpPr>
              <a:spLocks noChangeArrowheads="1"/>
            </p:cNvSpPr>
            <p:nvPr/>
          </p:nvSpPr>
          <p:spPr bwMode="auto">
            <a:xfrm>
              <a:off x="2641273"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4" name="Rectangle 276"/>
            <p:cNvSpPr>
              <a:spLocks noChangeArrowheads="1"/>
            </p:cNvSpPr>
            <p:nvPr/>
          </p:nvSpPr>
          <p:spPr bwMode="auto">
            <a:xfrm>
              <a:off x="2774328" y="4126719"/>
              <a:ext cx="10706"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5" name="Freeform 277"/>
            <p:cNvSpPr/>
            <p:nvPr/>
          </p:nvSpPr>
          <p:spPr bwMode="auto">
            <a:xfrm>
              <a:off x="2560217" y="4126719"/>
              <a:ext cx="12235" cy="13764"/>
            </a:xfrm>
            <a:custGeom>
              <a:avLst/>
              <a:gdLst>
                <a:gd name="T0" fmla="*/ 8 w 8"/>
                <a:gd name="T1" fmla="*/ 9 h 9"/>
                <a:gd name="T2" fmla="*/ 8 w 8"/>
                <a:gd name="T3" fmla="*/ 0 h 9"/>
                <a:gd name="T4" fmla="*/ 0 w 8"/>
                <a:gd name="T5" fmla="*/ 0 h 9"/>
                <a:gd name="T6" fmla="*/ 0 w 8"/>
                <a:gd name="T7" fmla="*/ 4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8" y="0"/>
                    <a:pt x="8" y="0"/>
                    <a:pt x="8" y="0"/>
                  </a:cubicBezTo>
                  <a:cubicBezTo>
                    <a:pt x="0" y="0"/>
                    <a:pt x="0" y="0"/>
                    <a:pt x="0" y="0"/>
                  </a:cubicBezTo>
                  <a:cubicBezTo>
                    <a:pt x="0" y="4"/>
                    <a:pt x="0" y="4"/>
                    <a:pt x="0" y="4"/>
                  </a:cubicBezTo>
                  <a:cubicBezTo>
                    <a:pt x="3" y="6"/>
                    <a:pt x="5" y="8"/>
                    <a:pt x="8" y="9"/>
                  </a:cubicBezTo>
                  <a:close/>
                </a:path>
              </a:pathLst>
            </a:custGeom>
            <a:solidFill>
              <a:srgbClr val="E5C38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6" name="Rectangle 278"/>
            <p:cNvSpPr>
              <a:spLocks noChangeArrowheads="1"/>
            </p:cNvSpPr>
            <p:nvPr/>
          </p:nvSpPr>
          <p:spPr bwMode="auto">
            <a:xfrm>
              <a:off x="266727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7" name="Rectangle 279"/>
            <p:cNvSpPr>
              <a:spLocks noChangeArrowheads="1"/>
            </p:cNvSpPr>
            <p:nvPr/>
          </p:nvSpPr>
          <p:spPr bwMode="auto">
            <a:xfrm>
              <a:off x="2720800"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8" name="Rectangle 280"/>
            <p:cNvSpPr>
              <a:spLocks noChangeArrowheads="1"/>
            </p:cNvSpPr>
            <p:nvPr/>
          </p:nvSpPr>
          <p:spPr bwMode="auto">
            <a:xfrm>
              <a:off x="2748329"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89" name="Rectangle 281"/>
            <p:cNvSpPr>
              <a:spLocks noChangeArrowheads="1"/>
            </p:cNvSpPr>
            <p:nvPr/>
          </p:nvSpPr>
          <p:spPr bwMode="auto">
            <a:xfrm>
              <a:off x="2693272" y="4126719"/>
              <a:ext cx="12235" cy="33646"/>
            </a:xfrm>
            <a:prstGeom prst="rect">
              <a:avLst/>
            </a:prstGeom>
            <a:solidFill>
              <a:srgbClr val="E5C3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sp>
        <p:nvSpPr>
          <p:cNvPr id="312" name="Rectangle 311"/>
          <p:cNvSpPr/>
          <p:nvPr/>
        </p:nvSpPr>
        <p:spPr>
          <a:xfrm>
            <a:off x="3924300" y="431800"/>
            <a:ext cx="4803775" cy="4245610"/>
          </a:xfrm>
          <a:prstGeom prst="rect">
            <a:avLst/>
          </a:prstGeom>
        </p:spPr>
        <p:txBody>
          <a:bodyPr wrap="square">
            <a:noAutofit/>
          </a:bodyPr>
          <a:lstStyle/>
          <a:p>
            <a:pPr eaLnBrk="1" fontAlgn="auto" hangingPunct="1">
              <a:lnSpc>
                <a:spcPct val="200000"/>
              </a:lnSpc>
              <a:spcBef>
                <a:spcPts val="0"/>
              </a:spcBef>
              <a:spcAft>
                <a:spcPts val="0"/>
              </a:spcAft>
            </a:pPr>
            <a:r>
              <a:rPr lang="en-US" altLang="zh-CN" sz="1200" dirty="0">
                <a:solidFill>
                  <a:schemeClr val="bg1">
                    <a:lumMod val="85000"/>
                  </a:schemeClr>
                </a:solidFill>
                <a:latin typeface="+mn-lt"/>
                <a:ea typeface="+mn-ea"/>
                <a:cs typeface="+mn-ea"/>
                <a:sym typeface="+mn-lt"/>
              </a:rPr>
              <a:t>      </a:t>
            </a:r>
            <a:r>
              <a:rPr lang="en-US" altLang="zh-CN" sz="1400" dirty="0">
                <a:solidFill>
                  <a:schemeClr val="bg1">
                    <a:lumMod val="85000"/>
                  </a:schemeClr>
                </a:solidFill>
                <a:latin typeface="+mn-lt"/>
                <a:ea typeface="+mn-ea"/>
                <a:cs typeface="+mn-ea"/>
                <a:sym typeface="+mn-lt"/>
              </a:rPr>
              <a:t> </a:t>
            </a:r>
            <a:r>
              <a:rPr lang="zh-CN" altLang="en-US" sz="1400" dirty="0">
                <a:solidFill>
                  <a:schemeClr val="bg1">
                    <a:lumMod val="85000"/>
                  </a:schemeClr>
                </a:solidFill>
                <a:latin typeface="楷体" panose="02010609060101010101" charset="-122"/>
                <a:ea typeface="楷体" panose="02010609060101010101" charset="-122"/>
                <a:cs typeface="楷体" panose="02010609060101010101" charset="-122"/>
                <a:sym typeface="+mn-lt"/>
              </a:rPr>
              <a:t>通过提供动态、交互式的全球</a:t>
            </a:r>
            <a:r>
              <a:rPr lang="en-US" altLang="zh-CN" sz="1400" dirty="0">
                <a:solidFill>
                  <a:schemeClr val="bg1">
                    <a:lumMod val="85000"/>
                  </a:schemeClr>
                </a:solidFill>
                <a:latin typeface="楷体" panose="02010609060101010101" charset="-122"/>
                <a:ea typeface="楷体" panose="02010609060101010101" charset="-122"/>
                <a:cs typeface="楷体" panose="02010609060101010101" charset="-122"/>
                <a:sym typeface="+mn-lt"/>
              </a:rPr>
              <a:t>GitHub</a:t>
            </a:r>
            <a:r>
              <a:rPr lang="zh-CN" altLang="en-US" sz="1400" dirty="0">
                <a:solidFill>
                  <a:schemeClr val="bg1">
                    <a:lumMod val="85000"/>
                  </a:schemeClr>
                </a:solidFill>
                <a:latin typeface="楷体" panose="02010609060101010101" charset="-122"/>
                <a:ea typeface="楷体" panose="02010609060101010101" charset="-122"/>
                <a:cs typeface="楷体" panose="02010609060101010101" charset="-122"/>
                <a:sym typeface="+mn-lt"/>
              </a:rPr>
              <a:t>仓库分布和活跃度视图，用户能够直观地观察和分析开源社区的发展趋势、模式以及各国开发者的活跃度和项目分布。这种全球视野和实时互动体验不仅增强了用户对开源社区的理解和参与，而且通过便捷的信息检索、项目监控与管理、开源趋势分析、技术交流与合作、社区参与度提升以及决策支持，为项目管理和决策提供了强有力的数据支撑。这些功能共同作用，促进了不同地区开发者之间的技术交流，激励更多用户参与开源项目，并对全球开源社区的发展产生了积极影响。</a:t>
            </a:r>
            <a:endPar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a:p>
            <a:pPr eaLnBrk="1" fontAlgn="auto" hangingPunct="1">
              <a:lnSpc>
                <a:spcPct val="200000"/>
              </a:lnSpc>
              <a:spcBef>
                <a:spcPts val="0"/>
              </a:spcBef>
              <a:spcAft>
                <a:spcPts val="0"/>
              </a:spcAft>
            </a:pPr>
            <a:endPar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sp>
        <p:nvSpPr>
          <p:cNvPr id="332" name="矩形 331"/>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307" name="平行四边形 306"/>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8" name="平行四边形 307"/>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9" name="平行四边形 308"/>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0" name="平行四边形 309"/>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8" name="TextBox 10"/>
          <p:cNvSpPr txBox="1"/>
          <p:nvPr/>
        </p:nvSpPr>
        <p:spPr>
          <a:xfrm>
            <a:off x="381999" y="101797"/>
            <a:ext cx="614680" cy="306705"/>
          </a:xfrm>
          <a:prstGeom prst="rect">
            <a:avLst/>
          </a:prstGeom>
          <a:noFill/>
        </p:spPr>
        <p:txBody>
          <a:bodyPr wrap="none" rtlCol="0">
            <a:spAutoFit/>
          </a:bodyPr>
          <a:lstStyle/>
          <a:p>
            <a:r>
              <a:rPr lang="zh-CN" altLang="en-US" sz="1400" b="1" spc="300" dirty="0">
                <a:solidFill>
                  <a:srgbClr val="0070C0"/>
                </a:solidFill>
                <a:latin typeface="+mn-lt"/>
                <a:ea typeface="+mn-ea"/>
                <a:cs typeface="+mn-ea"/>
                <a:sym typeface="+mn-lt"/>
              </a:rPr>
              <a:t>意义</a:t>
            </a:r>
            <a:endParaRPr lang="zh-CN" altLang="en-US" sz="1400" b="1" spc="300" dirty="0">
              <a:solidFill>
                <a:srgbClr val="0070C0"/>
              </a:solidFill>
              <a:latin typeface="+mn-lt"/>
              <a:ea typeface="+mn-ea"/>
              <a:cs typeface="+mn-ea"/>
              <a:sym typeface="+mn-lt"/>
            </a:endParaRPr>
          </a:p>
        </p:txBody>
      </p:sp>
      <p:grpSp>
        <p:nvGrpSpPr>
          <p:cNvPr id="339" name="Group 7"/>
          <p:cNvGrpSpPr/>
          <p:nvPr/>
        </p:nvGrpSpPr>
        <p:grpSpPr bwMode="auto">
          <a:xfrm>
            <a:off x="180202" y="181952"/>
            <a:ext cx="216018" cy="113981"/>
            <a:chOff x="0" y="0"/>
            <a:chExt cx="1041399" cy="549275"/>
          </a:xfrm>
          <a:solidFill>
            <a:srgbClr val="133E73"/>
          </a:solidFill>
        </p:grpSpPr>
        <p:sp>
          <p:nvSpPr>
            <p:cNvPr id="34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34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34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sp>
        <p:nvSpPr>
          <p:cNvPr id="334" name="TextBox 333"/>
          <p:cNvSpPr txBox="1"/>
          <p:nvPr/>
        </p:nvSpPr>
        <p:spPr>
          <a:xfrm>
            <a:off x="5728606" y="4597089"/>
            <a:ext cx="1440159" cy="118430"/>
          </a:xfrm>
          <a:prstGeom prst="rect">
            <a:avLst/>
          </a:prstGeom>
          <a:noFill/>
        </p:spPr>
        <p:txBody>
          <a:bodyPr wrap="square" rtlCol="0">
            <a:spAutoFit/>
          </a:bodyPr>
          <a:lstStyle/>
          <a:p>
            <a:pPr eaLnBrk="1" fontAlgn="auto" hangingPunct="1">
              <a:lnSpc>
                <a:spcPct val="200000"/>
              </a:lnSpc>
              <a:spcBef>
                <a:spcPts val="0"/>
              </a:spcBef>
              <a:spcAft>
                <a:spcPts val="0"/>
              </a:spcAft>
            </a:pPr>
            <a:r>
              <a:rPr lang="zh-CN" altLang="en-US" sz="100" dirty="0">
                <a:solidFill>
                  <a:prstClr val="black"/>
                </a:solidFill>
                <a:latin typeface="微软雅黑" panose="020B0503020204020204" pitchFamily="34" charset="-122"/>
                <a:ea typeface="微软雅黑" panose="020B0503020204020204" pitchFamily="34" charset="-122"/>
                <a:hlinkClick r:id="rId1"/>
              </a:rPr>
              <a:t>行业</a:t>
            </a:r>
            <a:r>
              <a:rPr lang="en-US" altLang="zh-CN" sz="100" dirty="0">
                <a:solidFill>
                  <a:prstClr val="black"/>
                </a:solidFill>
                <a:latin typeface="微软雅黑" panose="020B0503020204020204" pitchFamily="34" charset="-122"/>
                <a:ea typeface="微软雅黑" panose="020B0503020204020204" pitchFamily="34" charset="-122"/>
                <a:hlinkClick r:id="rId1"/>
              </a:rPr>
              <a:t>PPT</a:t>
            </a:r>
            <a:r>
              <a:rPr lang="zh-CN" altLang="en-US" sz="100" dirty="0">
                <a:solidFill>
                  <a:prstClr val="black"/>
                </a:solidFill>
                <a:latin typeface="微软雅黑" panose="020B0503020204020204" pitchFamily="34" charset="-122"/>
                <a:ea typeface="微软雅黑" panose="020B0503020204020204" pitchFamily="34" charset="-122"/>
                <a:hlinkClick r:id="rId1"/>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12"/>
                                        </p:tgtEl>
                                        <p:attrNameLst>
                                          <p:attrName>style.visibility</p:attrName>
                                        </p:attrNameLst>
                                      </p:cBhvr>
                                      <p:to>
                                        <p:strVal val="visible"/>
                                      </p:to>
                                    </p:set>
                                    <p:animEffect transition="in" filter="fade">
                                      <p:cBhvr>
                                        <p:cTn id="12"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1692384" y="2879925"/>
            <a:ext cx="2164080" cy="645160"/>
          </a:xfrm>
          <a:prstGeom prst="rect">
            <a:avLst/>
          </a:prstGeom>
          <a:noFill/>
        </p:spPr>
        <p:txBody>
          <a:bodyPr wrap="none" rtlCol="0">
            <a:spAutoFit/>
          </a:bodyPr>
          <a:lstStyle/>
          <a:p>
            <a:r>
              <a:rPr lang="zh-CN" altLang="en-US" sz="3600" spc="300" dirty="0">
                <a:solidFill>
                  <a:srgbClr val="00A4E3"/>
                </a:solidFill>
                <a:latin typeface="+mn-lt"/>
                <a:ea typeface="+mn-ea"/>
                <a:cs typeface="+mn-ea"/>
                <a:sym typeface="+mn-lt"/>
              </a:rPr>
              <a:t>总体目标</a:t>
            </a:r>
            <a:endParaRPr lang="zh-CN" altLang="en-US" sz="3600" spc="300" dirty="0">
              <a:solidFill>
                <a:srgbClr val="00A4E3"/>
              </a:solidFill>
              <a:latin typeface="+mn-lt"/>
              <a:ea typeface="+mn-ea"/>
              <a:cs typeface="+mn-ea"/>
              <a:sym typeface="+mn-lt"/>
            </a:endParaRPr>
          </a:p>
        </p:txBody>
      </p:sp>
      <p:sp>
        <p:nvSpPr>
          <p:cNvPr id="8" name="TextBox 21"/>
          <p:cNvSpPr txBox="1"/>
          <p:nvPr/>
        </p:nvSpPr>
        <p:spPr>
          <a:xfrm>
            <a:off x="1500779" y="1306180"/>
            <a:ext cx="1760418" cy="1862048"/>
          </a:xfrm>
          <a:prstGeom prst="rect">
            <a:avLst/>
          </a:prstGeom>
          <a:noFill/>
        </p:spPr>
        <p:txBody>
          <a:bodyPr wrap="none" rtlCol="0">
            <a:spAutoFit/>
          </a:bodyPr>
          <a:lstStyle>
            <a:defPPr>
              <a:defRPr lang="zh-CN"/>
            </a:defPPr>
            <a:lvl1pPr algn="ctr">
              <a:defRPr sz="11500" spc="300">
                <a:solidFill>
                  <a:schemeClr val="bg1"/>
                </a:solidFill>
                <a:latin typeface="Agency FB" panose="020B0503020202020204" pitchFamily="34" charset="0"/>
                <a:ea typeface="+mn-ea"/>
                <a:cs typeface="+mn-ea"/>
              </a:defRPr>
            </a:lvl1pPr>
          </a:lstStyle>
          <a:p>
            <a:r>
              <a:rPr lang="en-US" altLang="zh-CN" dirty="0">
                <a:sym typeface="+mn-lt"/>
              </a:rPr>
              <a:t>02.</a:t>
            </a:r>
            <a:endParaRPr lang="zh-CN" altLang="en-US" dirty="0">
              <a:sym typeface="+mn-lt"/>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r="50177"/>
          <a:stretch>
            <a:fillRect/>
          </a:stretch>
        </p:blipFill>
        <p:spPr>
          <a:xfrm rot="19570315" flipH="1">
            <a:off x="4358387" y="-578903"/>
            <a:ext cx="4711876" cy="5319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637">
        <p14:warp dir="in"/>
      </p:transition>
    </mc:Choice>
    <mc:Fallback>
      <p:transition spd="slow" advClick="0" advTm="56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90257" y="1041692"/>
            <a:ext cx="3188700" cy="3188700"/>
            <a:chOff x="639460" y="1417358"/>
            <a:chExt cx="4338640" cy="4338640"/>
          </a:xfrm>
        </p:grpSpPr>
        <p:sp>
          <p:nvSpPr>
            <p:cNvPr id="8" name="Shape 2362"/>
            <p:cNvSpPr/>
            <p:nvPr/>
          </p:nvSpPr>
          <p:spPr>
            <a:xfrm>
              <a:off x="1548303" y="3847028"/>
              <a:ext cx="2139564" cy="1908970"/>
            </a:xfrm>
            <a:custGeom>
              <a:avLst/>
              <a:gdLst/>
              <a:ahLst/>
              <a:cxnLst>
                <a:cxn ang="0">
                  <a:pos x="wd2" y="hd2"/>
                </a:cxn>
                <a:cxn ang="5400000">
                  <a:pos x="wd2" y="hd2"/>
                </a:cxn>
                <a:cxn ang="10800000">
                  <a:pos x="wd2" y="hd2"/>
                </a:cxn>
                <a:cxn ang="16200000">
                  <a:pos x="wd2" y="hd2"/>
                </a:cxn>
              </a:cxnLst>
              <a:rect l="0" t="0" r="r" b="b"/>
              <a:pathLst>
                <a:path w="21469" h="21466" extrusionOk="0">
                  <a:moveTo>
                    <a:pt x="9685" y="2749"/>
                  </a:moveTo>
                  <a:cubicBezTo>
                    <a:pt x="10641" y="3320"/>
                    <a:pt x="11182" y="2928"/>
                    <a:pt x="13126" y="1821"/>
                  </a:cubicBezTo>
                  <a:cubicBezTo>
                    <a:pt x="15037" y="678"/>
                    <a:pt x="15865" y="2285"/>
                    <a:pt x="15865" y="2285"/>
                  </a:cubicBezTo>
                  <a:cubicBezTo>
                    <a:pt x="14336" y="5462"/>
                    <a:pt x="14336" y="5462"/>
                    <a:pt x="14336" y="5462"/>
                  </a:cubicBezTo>
                  <a:cubicBezTo>
                    <a:pt x="21122" y="12996"/>
                    <a:pt x="21122" y="12996"/>
                    <a:pt x="21122" y="12996"/>
                  </a:cubicBezTo>
                  <a:cubicBezTo>
                    <a:pt x="21568" y="13531"/>
                    <a:pt x="21600" y="14388"/>
                    <a:pt x="21122" y="14924"/>
                  </a:cubicBezTo>
                  <a:cubicBezTo>
                    <a:pt x="20644" y="15459"/>
                    <a:pt x="19880" y="15459"/>
                    <a:pt x="19402" y="14924"/>
                  </a:cubicBezTo>
                  <a:cubicBezTo>
                    <a:pt x="18414" y="13817"/>
                    <a:pt x="18414" y="13817"/>
                    <a:pt x="18414" y="13817"/>
                  </a:cubicBezTo>
                  <a:cubicBezTo>
                    <a:pt x="18350" y="13781"/>
                    <a:pt x="18287" y="13745"/>
                    <a:pt x="18223" y="13745"/>
                  </a:cubicBezTo>
                  <a:cubicBezTo>
                    <a:pt x="18159" y="13745"/>
                    <a:pt x="18096" y="13781"/>
                    <a:pt x="18032" y="13817"/>
                  </a:cubicBezTo>
                  <a:cubicBezTo>
                    <a:pt x="17936" y="13924"/>
                    <a:pt x="17936" y="14138"/>
                    <a:pt x="18032" y="14245"/>
                  </a:cubicBezTo>
                  <a:cubicBezTo>
                    <a:pt x="19529" y="15923"/>
                    <a:pt x="19529" y="15923"/>
                    <a:pt x="19529" y="15923"/>
                  </a:cubicBezTo>
                  <a:cubicBezTo>
                    <a:pt x="20007" y="16459"/>
                    <a:pt x="20007" y="17316"/>
                    <a:pt x="19561" y="17851"/>
                  </a:cubicBezTo>
                  <a:cubicBezTo>
                    <a:pt x="19561" y="17851"/>
                    <a:pt x="19561" y="17851"/>
                    <a:pt x="19561" y="17851"/>
                  </a:cubicBezTo>
                  <a:cubicBezTo>
                    <a:pt x="19083" y="18387"/>
                    <a:pt x="18319" y="18387"/>
                    <a:pt x="17841" y="17851"/>
                  </a:cubicBezTo>
                  <a:cubicBezTo>
                    <a:pt x="16280" y="16102"/>
                    <a:pt x="16280" y="16102"/>
                    <a:pt x="16280" y="16102"/>
                  </a:cubicBezTo>
                  <a:cubicBezTo>
                    <a:pt x="16248" y="16066"/>
                    <a:pt x="16152" y="16030"/>
                    <a:pt x="16088" y="16030"/>
                  </a:cubicBezTo>
                  <a:cubicBezTo>
                    <a:pt x="16025" y="16030"/>
                    <a:pt x="15961" y="16066"/>
                    <a:pt x="15897" y="16102"/>
                  </a:cubicBezTo>
                  <a:cubicBezTo>
                    <a:pt x="15802" y="16245"/>
                    <a:pt x="15802" y="16423"/>
                    <a:pt x="15897" y="16530"/>
                  </a:cubicBezTo>
                  <a:cubicBezTo>
                    <a:pt x="17076" y="17816"/>
                    <a:pt x="17076" y="17816"/>
                    <a:pt x="17076" y="17816"/>
                  </a:cubicBezTo>
                  <a:cubicBezTo>
                    <a:pt x="17299" y="18065"/>
                    <a:pt x="17427" y="18422"/>
                    <a:pt x="17427" y="18780"/>
                  </a:cubicBezTo>
                  <a:cubicBezTo>
                    <a:pt x="17427" y="19137"/>
                    <a:pt x="17299" y="19494"/>
                    <a:pt x="17076" y="19743"/>
                  </a:cubicBezTo>
                  <a:cubicBezTo>
                    <a:pt x="16598" y="20279"/>
                    <a:pt x="15834" y="20279"/>
                    <a:pt x="15356" y="19743"/>
                  </a:cubicBezTo>
                  <a:cubicBezTo>
                    <a:pt x="13731" y="17923"/>
                    <a:pt x="13731" y="17923"/>
                    <a:pt x="13731" y="17923"/>
                  </a:cubicBezTo>
                  <a:cubicBezTo>
                    <a:pt x="13635" y="17816"/>
                    <a:pt x="13444" y="17816"/>
                    <a:pt x="13349" y="17923"/>
                  </a:cubicBezTo>
                  <a:cubicBezTo>
                    <a:pt x="13349" y="17923"/>
                    <a:pt x="13349" y="17923"/>
                    <a:pt x="13349" y="17923"/>
                  </a:cubicBezTo>
                  <a:cubicBezTo>
                    <a:pt x="13317" y="17994"/>
                    <a:pt x="13285" y="18065"/>
                    <a:pt x="13285" y="18137"/>
                  </a:cubicBezTo>
                  <a:cubicBezTo>
                    <a:pt x="13285" y="18244"/>
                    <a:pt x="13317" y="18315"/>
                    <a:pt x="13349" y="18351"/>
                  </a:cubicBezTo>
                  <a:cubicBezTo>
                    <a:pt x="14081" y="19137"/>
                    <a:pt x="14081" y="19137"/>
                    <a:pt x="14081" y="19137"/>
                  </a:cubicBezTo>
                  <a:cubicBezTo>
                    <a:pt x="14527" y="19672"/>
                    <a:pt x="14559" y="20529"/>
                    <a:pt x="14081" y="21064"/>
                  </a:cubicBezTo>
                  <a:cubicBezTo>
                    <a:pt x="13604" y="21600"/>
                    <a:pt x="12839" y="21600"/>
                    <a:pt x="12361" y="21064"/>
                  </a:cubicBezTo>
                  <a:cubicBezTo>
                    <a:pt x="6595" y="14638"/>
                    <a:pt x="6595" y="14638"/>
                    <a:pt x="6595" y="14638"/>
                  </a:cubicBezTo>
                  <a:cubicBezTo>
                    <a:pt x="5894" y="13888"/>
                    <a:pt x="5320" y="12996"/>
                    <a:pt x="4874" y="12032"/>
                  </a:cubicBezTo>
                  <a:cubicBezTo>
                    <a:pt x="4396" y="11032"/>
                    <a:pt x="3791" y="10104"/>
                    <a:pt x="3058" y="9318"/>
                  </a:cubicBezTo>
                  <a:cubicBezTo>
                    <a:pt x="0" y="5891"/>
                    <a:pt x="0" y="5891"/>
                    <a:pt x="0" y="5891"/>
                  </a:cubicBezTo>
                  <a:cubicBezTo>
                    <a:pt x="5225" y="0"/>
                    <a:pt x="5225" y="0"/>
                    <a:pt x="5225" y="0"/>
                  </a:cubicBezTo>
                  <a:lnTo>
                    <a:pt x="9685" y="2749"/>
                  </a:lnTo>
                  <a:close/>
                </a:path>
              </a:pathLst>
            </a:custGeom>
            <a:solidFill>
              <a:schemeClr val="accent2"/>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9" name="Shape 2363"/>
            <p:cNvSpPr/>
            <p:nvPr/>
          </p:nvSpPr>
          <p:spPr>
            <a:xfrm>
              <a:off x="639460" y="2326201"/>
              <a:ext cx="1908970" cy="2140745"/>
            </a:xfrm>
            <a:custGeom>
              <a:avLst/>
              <a:gdLst/>
              <a:ahLst/>
              <a:cxnLst>
                <a:cxn ang="0">
                  <a:pos x="wd2" y="hd2"/>
                </a:cxn>
                <a:cxn ang="5400000">
                  <a:pos x="wd2" y="hd2"/>
                </a:cxn>
                <a:cxn ang="10800000">
                  <a:pos x="wd2" y="hd2"/>
                </a:cxn>
                <a:cxn ang="16200000">
                  <a:pos x="wd2" y="hd2"/>
                </a:cxn>
              </a:cxnLst>
              <a:rect l="0" t="0" r="r" b="b"/>
              <a:pathLst>
                <a:path w="21466" h="21481" extrusionOk="0">
                  <a:moveTo>
                    <a:pt x="18717" y="9685"/>
                  </a:moveTo>
                  <a:cubicBezTo>
                    <a:pt x="18146" y="10641"/>
                    <a:pt x="18538" y="11182"/>
                    <a:pt x="19645" y="13126"/>
                  </a:cubicBezTo>
                  <a:cubicBezTo>
                    <a:pt x="20788" y="15037"/>
                    <a:pt x="19181" y="15865"/>
                    <a:pt x="19181" y="15865"/>
                  </a:cubicBezTo>
                  <a:cubicBezTo>
                    <a:pt x="16004" y="14336"/>
                    <a:pt x="16004" y="14336"/>
                    <a:pt x="16004" y="14336"/>
                  </a:cubicBezTo>
                  <a:cubicBezTo>
                    <a:pt x="8470" y="21122"/>
                    <a:pt x="8470" y="21122"/>
                    <a:pt x="8470" y="21122"/>
                  </a:cubicBezTo>
                  <a:cubicBezTo>
                    <a:pt x="7935" y="21600"/>
                    <a:pt x="7078" y="21600"/>
                    <a:pt x="6542" y="21122"/>
                  </a:cubicBezTo>
                  <a:cubicBezTo>
                    <a:pt x="6007" y="20644"/>
                    <a:pt x="6007" y="19880"/>
                    <a:pt x="6542" y="19402"/>
                  </a:cubicBezTo>
                  <a:cubicBezTo>
                    <a:pt x="7649" y="18414"/>
                    <a:pt x="7649" y="18414"/>
                    <a:pt x="7649" y="18414"/>
                  </a:cubicBezTo>
                  <a:cubicBezTo>
                    <a:pt x="7721" y="18350"/>
                    <a:pt x="7721" y="18287"/>
                    <a:pt x="7721" y="18223"/>
                  </a:cubicBezTo>
                  <a:cubicBezTo>
                    <a:pt x="7721" y="18159"/>
                    <a:pt x="7721" y="18096"/>
                    <a:pt x="7649" y="18032"/>
                  </a:cubicBezTo>
                  <a:cubicBezTo>
                    <a:pt x="7542" y="17936"/>
                    <a:pt x="7328" y="17936"/>
                    <a:pt x="7221" y="18032"/>
                  </a:cubicBezTo>
                  <a:cubicBezTo>
                    <a:pt x="5543" y="19561"/>
                    <a:pt x="5543" y="19561"/>
                    <a:pt x="5543" y="19561"/>
                  </a:cubicBezTo>
                  <a:cubicBezTo>
                    <a:pt x="5007" y="20007"/>
                    <a:pt x="4150" y="20007"/>
                    <a:pt x="3615" y="19561"/>
                  </a:cubicBezTo>
                  <a:cubicBezTo>
                    <a:pt x="3615" y="19561"/>
                    <a:pt x="3615" y="19561"/>
                    <a:pt x="3615" y="19561"/>
                  </a:cubicBezTo>
                  <a:cubicBezTo>
                    <a:pt x="3115" y="19083"/>
                    <a:pt x="3079" y="18319"/>
                    <a:pt x="3615" y="17841"/>
                  </a:cubicBezTo>
                  <a:cubicBezTo>
                    <a:pt x="5364" y="16280"/>
                    <a:pt x="5364" y="16280"/>
                    <a:pt x="5364" y="16280"/>
                  </a:cubicBezTo>
                  <a:cubicBezTo>
                    <a:pt x="5400" y="16248"/>
                    <a:pt x="5436" y="16184"/>
                    <a:pt x="5436" y="16088"/>
                  </a:cubicBezTo>
                  <a:cubicBezTo>
                    <a:pt x="5436" y="16025"/>
                    <a:pt x="5400" y="15961"/>
                    <a:pt x="5364" y="15897"/>
                  </a:cubicBezTo>
                  <a:cubicBezTo>
                    <a:pt x="5221" y="15802"/>
                    <a:pt x="5043" y="15802"/>
                    <a:pt x="4936" y="15897"/>
                  </a:cubicBezTo>
                  <a:cubicBezTo>
                    <a:pt x="3650" y="17076"/>
                    <a:pt x="3650" y="17076"/>
                    <a:pt x="3650" y="17076"/>
                  </a:cubicBezTo>
                  <a:cubicBezTo>
                    <a:pt x="3401" y="17299"/>
                    <a:pt x="3044" y="17427"/>
                    <a:pt x="2686" y="17427"/>
                  </a:cubicBezTo>
                  <a:cubicBezTo>
                    <a:pt x="2329" y="17427"/>
                    <a:pt x="1972" y="17299"/>
                    <a:pt x="1723" y="17076"/>
                  </a:cubicBezTo>
                  <a:cubicBezTo>
                    <a:pt x="1187" y="16598"/>
                    <a:pt x="1187" y="15834"/>
                    <a:pt x="1723" y="15356"/>
                  </a:cubicBezTo>
                  <a:cubicBezTo>
                    <a:pt x="3543" y="13731"/>
                    <a:pt x="3543" y="13731"/>
                    <a:pt x="3543" y="13731"/>
                  </a:cubicBezTo>
                  <a:cubicBezTo>
                    <a:pt x="3650" y="13635"/>
                    <a:pt x="3650" y="13476"/>
                    <a:pt x="3543" y="13349"/>
                  </a:cubicBezTo>
                  <a:cubicBezTo>
                    <a:pt x="3543" y="13349"/>
                    <a:pt x="3543" y="13349"/>
                    <a:pt x="3543" y="13349"/>
                  </a:cubicBezTo>
                  <a:cubicBezTo>
                    <a:pt x="3472" y="13317"/>
                    <a:pt x="3401" y="13285"/>
                    <a:pt x="3329" y="13285"/>
                  </a:cubicBezTo>
                  <a:cubicBezTo>
                    <a:pt x="3258" y="13285"/>
                    <a:pt x="3151" y="13317"/>
                    <a:pt x="3115" y="13349"/>
                  </a:cubicBezTo>
                  <a:cubicBezTo>
                    <a:pt x="2329" y="14081"/>
                    <a:pt x="2329" y="14081"/>
                    <a:pt x="2329" y="14081"/>
                  </a:cubicBezTo>
                  <a:cubicBezTo>
                    <a:pt x="1794" y="14527"/>
                    <a:pt x="937" y="14559"/>
                    <a:pt x="402" y="14081"/>
                  </a:cubicBezTo>
                  <a:cubicBezTo>
                    <a:pt x="-134" y="13604"/>
                    <a:pt x="-134" y="12839"/>
                    <a:pt x="402" y="12361"/>
                  </a:cubicBezTo>
                  <a:cubicBezTo>
                    <a:pt x="6828" y="6595"/>
                    <a:pt x="6828" y="6595"/>
                    <a:pt x="6828" y="6595"/>
                  </a:cubicBezTo>
                  <a:cubicBezTo>
                    <a:pt x="7613" y="5894"/>
                    <a:pt x="8470" y="5320"/>
                    <a:pt x="9434" y="4874"/>
                  </a:cubicBezTo>
                  <a:cubicBezTo>
                    <a:pt x="10434" y="4396"/>
                    <a:pt x="11362" y="3791"/>
                    <a:pt x="12183" y="3058"/>
                  </a:cubicBezTo>
                  <a:cubicBezTo>
                    <a:pt x="15575" y="0"/>
                    <a:pt x="15575" y="0"/>
                    <a:pt x="15575" y="0"/>
                  </a:cubicBezTo>
                  <a:cubicBezTo>
                    <a:pt x="21466" y="5225"/>
                    <a:pt x="21466" y="5225"/>
                    <a:pt x="21466" y="5225"/>
                  </a:cubicBezTo>
                  <a:lnTo>
                    <a:pt x="18717" y="9685"/>
                  </a:lnTo>
                  <a:close/>
                </a:path>
              </a:pathLst>
            </a:custGeom>
            <a:solidFill>
              <a:schemeClr val="accent1"/>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10" name="Shape 2364"/>
            <p:cNvSpPr/>
            <p:nvPr/>
          </p:nvSpPr>
          <p:spPr>
            <a:xfrm>
              <a:off x="1929689" y="1417358"/>
              <a:ext cx="2139565" cy="1908971"/>
            </a:xfrm>
            <a:custGeom>
              <a:avLst/>
              <a:gdLst/>
              <a:ahLst/>
              <a:cxnLst>
                <a:cxn ang="0">
                  <a:pos x="wd2" y="hd2"/>
                </a:cxn>
                <a:cxn ang="5400000">
                  <a:pos x="wd2" y="hd2"/>
                </a:cxn>
                <a:cxn ang="10800000">
                  <a:pos x="wd2" y="hd2"/>
                </a:cxn>
                <a:cxn ang="16200000">
                  <a:pos x="wd2" y="hd2"/>
                </a:cxn>
              </a:cxnLst>
              <a:rect l="0" t="0" r="r" b="b"/>
              <a:pathLst>
                <a:path w="21469" h="21466" extrusionOk="0">
                  <a:moveTo>
                    <a:pt x="11784" y="18717"/>
                  </a:moveTo>
                  <a:cubicBezTo>
                    <a:pt x="10828" y="18146"/>
                    <a:pt x="10287" y="18538"/>
                    <a:pt x="8343" y="19645"/>
                  </a:cubicBezTo>
                  <a:cubicBezTo>
                    <a:pt x="6432" y="20788"/>
                    <a:pt x="5604" y="19181"/>
                    <a:pt x="5604" y="19181"/>
                  </a:cubicBezTo>
                  <a:cubicBezTo>
                    <a:pt x="7133" y="16004"/>
                    <a:pt x="7133" y="16004"/>
                    <a:pt x="7133" y="16004"/>
                  </a:cubicBezTo>
                  <a:cubicBezTo>
                    <a:pt x="347" y="8470"/>
                    <a:pt x="347" y="8470"/>
                    <a:pt x="347" y="8470"/>
                  </a:cubicBezTo>
                  <a:cubicBezTo>
                    <a:pt x="-99" y="7935"/>
                    <a:pt x="-131" y="7078"/>
                    <a:pt x="347" y="6542"/>
                  </a:cubicBezTo>
                  <a:cubicBezTo>
                    <a:pt x="825" y="6007"/>
                    <a:pt x="1589" y="6007"/>
                    <a:pt x="2067" y="6542"/>
                  </a:cubicBezTo>
                  <a:cubicBezTo>
                    <a:pt x="3055" y="7649"/>
                    <a:pt x="3055" y="7649"/>
                    <a:pt x="3055" y="7649"/>
                  </a:cubicBezTo>
                  <a:cubicBezTo>
                    <a:pt x="3119" y="7721"/>
                    <a:pt x="3182" y="7756"/>
                    <a:pt x="3246" y="7721"/>
                  </a:cubicBezTo>
                  <a:cubicBezTo>
                    <a:pt x="3310" y="7721"/>
                    <a:pt x="3405" y="7721"/>
                    <a:pt x="3437" y="7649"/>
                  </a:cubicBezTo>
                  <a:cubicBezTo>
                    <a:pt x="3533" y="7542"/>
                    <a:pt x="3533" y="7328"/>
                    <a:pt x="3437" y="7221"/>
                  </a:cubicBezTo>
                  <a:cubicBezTo>
                    <a:pt x="1940" y="5543"/>
                    <a:pt x="1940" y="5543"/>
                    <a:pt x="1940" y="5543"/>
                  </a:cubicBezTo>
                  <a:cubicBezTo>
                    <a:pt x="1462" y="5007"/>
                    <a:pt x="1462" y="4150"/>
                    <a:pt x="1908" y="3615"/>
                  </a:cubicBezTo>
                  <a:cubicBezTo>
                    <a:pt x="1908" y="3615"/>
                    <a:pt x="1908" y="3615"/>
                    <a:pt x="1908" y="3615"/>
                  </a:cubicBezTo>
                  <a:cubicBezTo>
                    <a:pt x="2386" y="3115"/>
                    <a:pt x="3150" y="3079"/>
                    <a:pt x="3628" y="3615"/>
                  </a:cubicBezTo>
                  <a:cubicBezTo>
                    <a:pt x="5189" y="5364"/>
                    <a:pt x="5189" y="5364"/>
                    <a:pt x="5189" y="5364"/>
                  </a:cubicBezTo>
                  <a:cubicBezTo>
                    <a:pt x="5221" y="5400"/>
                    <a:pt x="5317" y="5436"/>
                    <a:pt x="5381" y="5436"/>
                  </a:cubicBezTo>
                  <a:cubicBezTo>
                    <a:pt x="5444" y="5436"/>
                    <a:pt x="5508" y="5400"/>
                    <a:pt x="5572" y="5364"/>
                  </a:cubicBezTo>
                  <a:cubicBezTo>
                    <a:pt x="5667" y="5221"/>
                    <a:pt x="5667" y="5043"/>
                    <a:pt x="5572" y="4936"/>
                  </a:cubicBezTo>
                  <a:cubicBezTo>
                    <a:pt x="4393" y="3650"/>
                    <a:pt x="4393" y="3650"/>
                    <a:pt x="4393" y="3650"/>
                  </a:cubicBezTo>
                  <a:cubicBezTo>
                    <a:pt x="4170" y="3401"/>
                    <a:pt x="4042" y="3044"/>
                    <a:pt x="4042" y="2686"/>
                  </a:cubicBezTo>
                  <a:cubicBezTo>
                    <a:pt x="4042" y="2329"/>
                    <a:pt x="4170" y="1972"/>
                    <a:pt x="4393" y="1723"/>
                  </a:cubicBezTo>
                  <a:cubicBezTo>
                    <a:pt x="4871" y="1187"/>
                    <a:pt x="5635" y="1187"/>
                    <a:pt x="6113" y="1723"/>
                  </a:cubicBezTo>
                  <a:cubicBezTo>
                    <a:pt x="7738" y="3543"/>
                    <a:pt x="7738" y="3543"/>
                    <a:pt x="7738" y="3543"/>
                  </a:cubicBezTo>
                  <a:cubicBezTo>
                    <a:pt x="7834" y="3650"/>
                    <a:pt x="8025" y="3650"/>
                    <a:pt x="8120" y="3543"/>
                  </a:cubicBezTo>
                  <a:cubicBezTo>
                    <a:pt x="8120" y="3543"/>
                    <a:pt x="8120" y="3543"/>
                    <a:pt x="8120" y="3543"/>
                  </a:cubicBezTo>
                  <a:cubicBezTo>
                    <a:pt x="8152" y="3472"/>
                    <a:pt x="8184" y="3401"/>
                    <a:pt x="8184" y="3329"/>
                  </a:cubicBezTo>
                  <a:cubicBezTo>
                    <a:pt x="8184" y="3258"/>
                    <a:pt x="8152" y="3186"/>
                    <a:pt x="8120" y="3115"/>
                  </a:cubicBezTo>
                  <a:cubicBezTo>
                    <a:pt x="7388" y="2329"/>
                    <a:pt x="7388" y="2329"/>
                    <a:pt x="7388" y="2329"/>
                  </a:cubicBezTo>
                  <a:cubicBezTo>
                    <a:pt x="6942" y="1794"/>
                    <a:pt x="6942" y="937"/>
                    <a:pt x="7388" y="402"/>
                  </a:cubicBezTo>
                  <a:cubicBezTo>
                    <a:pt x="7865" y="-134"/>
                    <a:pt x="8630" y="-134"/>
                    <a:pt x="9108" y="402"/>
                  </a:cubicBezTo>
                  <a:cubicBezTo>
                    <a:pt x="14874" y="6828"/>
                    <a:pt x="14874" y="6828"/>
                    <a:pt x="14874" y="6828"/>
                  </a:cubicBezTo>
                  <a:cubicBezTo>
                    <a:pt x="15575" y="7613"/>
                    <a:pt x="16149" y="8470"/>
                    <a:pt x="16595" y="9434"/>
                  </a:cubicBezTo>
                  <a:cubicBezTo>
                    <a:pt x="17073" y="10434"/>
                    <a:pt x="17678" y="11362"/>
                    <a:pt x="18411" y="12183"/>
                  </a:cubicBezTo>
                  <a:cubicBezTo>
                    <a:pt x="21469" y="15575"/>
                    <a:pt x="21469" y="15575"/>
                    <a:pt x="21469" y="15575"/>
                  </a:cubicBezTo>
                  <a:cubicBezTo>
                    <a:pt x="16244" y="21466"/>
                    <a:pt x="16244" y="21466"/>
                    <a:pt x="16244" y="21466"/>
                  </a:cubicBezTo>
                  <a:lnTo>
                    <a:pt x="11784" y="18717"/>
                  </a:lnTo>
                  <a:close/>
                </a:path>
              </a:pathLst>
            </a:custGeom>
            <a:solidFill>
              <a:schemeClr val="accent3"/>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11" name="Shape 2365"/>
            <p:cNvSpPr/>
            <p:nvPr/>
          </p:nvSpPr>
          <p:spPr>
            <a:xfrm>
              <a:off x="3069130" y="2708790"/>
              <a:ext cx="1908970" cy="2138365"/>
            </a:xfrm>
            <a:custGeom>
              <a:avLst/>
              <a:gdLst/>
              <a:ahLst/>
              <a:cxnLst>
                <a:cxn ang="0">
                  <a:pos x="wd2" y="hd2"/>
                </a:cxn>
                <a:cxn ang="5400000">
                  <a:pos x="wd2" y="hd2"/>
                </a:cxn>
                <a:cxn ang="10800000">
                  <a:pos x="wd2" y="hd2"/>
                </a:cxn>
                <a:cxn ang="16200000">
                  <a:pos x="wd2" y="hd2"/>
                </a:cxn>
              </a:cxnLst>
              <a:rect l="0" t="0" r="r" b="b"/>
              <a:pathLst>
                <a:path w="21466" h="21488" extrusionOk="0">
                  <a:moveTo>
                    <a:pt x="2749" y="11789"/>
                  </a:moveTo>
                  <a:cubicBezTo>
                    <a:pt x="3320" y="10832"/>
                    <a:pt x="2928" y="10289"/>
                    <a:pt x="1821" y="8343"/>
                  </a:cubicBezTo>
                  <a:cubicBezTo>
                    <a:pt x="678" y="6429"/>
                    <a:pt x="2285" y="5599"/>
                    <a:pt x="2285" y="5599"/>
                  </a:cubicBezTo>
                  <a:cubicBezTo>
                    <a:pt x="5462" y="7131"/>
                    <a:pt x="5462" y="7131"/>
                    <a:pt x="5462" y="7131"/>
                  </a:cubicBezTo>
                  <a:cubicBezTo>
                    <a:pt x="12996" y="335"/>
                    <a:pt x="12996" y="335"/>
                    <a:pt x="12996" y="335"/>
                  </a:cubicBezTo>
                  <a:cubicBezTo>
                    <a:pt x="13531" y="-112"/>
                    <a:pt x="14388" y="-112"/>
                    <a:pt x="14924" y="335"/>
                  </a:cubicBezTo>
                  <a:cubicBezTo>
                    <a:pt x="15459" y="813"/>
                    <a:pt x="15459" y="1579"/>
                    <a:pt x="14924" y="2058"/>
                  </a:cubicBezTo>
                  <a:cubicBezTo>
                    <a:pt x="13817" y="3047"/>
                    <a:pt x="13817" y="3047"/>
                    <a:pt x="13817" y="3047"/>
                  </a:cubicBezTo>
                  <a:cubicBezTo>
                    <a:pt x="13745" y="3110"/>
                    <a:pt x="13745" y="3174"/>
                    <a:pt x="13745" y="3238"/>
                  </a:cubicBezTo>
                  <a:cubicBezTo>
                    <a:pt x="13745" y="3302"/>
                    <a:pt x="13745" y="3398"/>
                    <a:pt x="13817" y="3430"/>
                  </a:cubicBezTo>
                  <a:cubicBezTo>
                    <a:pt x="13924" y="3525"/>
                    <a:pt x="14138" y="3525"/>
                    <a:pt x="14245" y="3430"/>
                  </a:cubicBezTo>
                  <a:cubicBezTo>
                    <a:pt x="15923" y="1930"/>
                    <a:pt x="15923" y="1930"/>
                    <a:pt x="15923" y="1930"/>
                  </a:cubicBezTo>
                  <a:cubicBezTo>
                    <a:pt x="16459" y="1451"/>
                    <a:pt x="17316" y="1451"/>
                    <a:pt x="17851" y="1898"/>
                  </a:cubicBezTo>
                  <a:cubicBezTo>
                    <a:pt x="17851" y="1898"/>
                    <a:pt x="17851" y="1898"/>
                    <a:pt x="17851" y="1898"/>
                  </a:cubicBezTo>
                  <a:cubicBezTo>
                    <a:pt x="18387" y="2377"/>
                    <a:pt x="18387" y="3142"/>
                    <a:pt x="17851" y="3621"/>
                  </a:cubicBezTo>
                  <a:cubicBezTo>
                    <a:pt x="16102" y="5184"/>
                    <a:pt x="16102" y="5184"/>
                    <a:pt x="16102" y="5184"/>
                  </a:cubicBezTo>
                  <a:cubicBezTo>
                    <a:pt x="16066" y="5248"/>
                    <a:pt x="16030" y="5312"/>
                    <a:pt x="16030" y="5376"/>
                  </a:cubicBezTo>
                  <a:cubicBezTo>
                    <a:pt x="16030" y="5440"/>
                    <a:pt x="16066" y="5503"/>
                    <a:pt x="16102" y="5567"/>
                  </a:cubicBezTo>
                  <a:cubicBezTo>
                    <a:pt x="16245" y="5663"/>
                    <a:pt x="16423" y="5663"/>
                    <a:pt x="16530" y="5567"/>
                  </a:cubicBezTo>
                  <a:cubicBezTo>
                    <a:pt x="17816" y="4387"/>
                    <a:pt x="17816" y="4387"/>
                    <a:pt x="17816" y="4387"/>
                  </a:cubicBezTo>
                  <a:cubicBezTo>
                    <a:pt x="18065" y="4163"/>
                    <a:pt x="18422" y="4036"/>
                    <a:pt x="18780" y="4036"/>
                  </a:cubicBezTo>
                  <a:cubicBezTo>
                    <a:pt x="19137" y="4036"/>
                    <a:pt x="19494" y="4163"/>
                    <a:pt x="19743" y="4387"/>
                  </a:cubicBezTo>
                  <a:cubicBezTo>
                    <a:pt x="20279" y="4865"/>
                    <a:pt x="20279" y="5631"/>
                    <a:pt x="19743" y="6110"/>
                  </a:cubicBezTo>
                  <a:cubicBezTo>
                    <a:pt x="17923" y="7737"/>
                    <a:pt x="17923" y="7737"/>
                    <a:pt x="17923" y="7737"/>
                  </a:cubicBezTo>
                  <a:cubicBezTo>
                    <a:pt x="17816" y="7832"/>
                    <a:pt x="17816" y="8024"/>
                    <a:pt x="17923" y="8120"/>
                  </a:cubicBezTo>
                  <a:cubicBezTo>
                    <a:pt x="17923" y="8120"/>
                    <a:pt x="17923" y="8120"/>
                    <a:pt x="17923" y="8120"/>
                  </a:cubicBezTo>
                  <a:cubicBezTo>
                    <a:pt x="17994" y="8152"/>
                    <a:pt x="18065" y="8183"/>
                    <a:pt x="18137" y="8183"/>
                  </a:cubicBezTo>
                  <a:cubicBezTo>
                    <a:pt x="18208" y="8183"/>
                    <a:pt x="18315" y="8152"/>
                    <a:pt x="18351" y="8120"/>
                  </a:cubicBezTo>
                  <a:cubicBezTo>
                    <a:pt x="19137" y="7418"/>
                    <a:pt x="19137" y="7418"/>
                    <a:pt x="19137" y="7418"/>
                  </a:cubicBezTo>
                  <a:cubicBezTo>
                    <a:pt x="19672" y="6939"/>
                    <a:pt x="20529" y="6939"/>
                    <a:pt x="21064" y="7386"/>
                  </a:cubicBezTo>
                  <a:cubicBezTo>
                    <a:pt x="21600" y="7864"/>
                    <a:pt x="21600" y="8630"/>
                    <a:pt x="21064" y="9109"/>
                  </a:cubicBezTo>
                  <a:cubicBezTo>
                    <a:pt x="14638" y="14884"/>
                    <a:pt x="14638" y="14884"/>
                    <a:pt x="14638" y="14884"/>
                  </a:cubicBezTo>
                  <a:cubicBezTo>
                    <a:pt x="13888" y="15585"/>
                    <a:pt x="12996" y="16160"/>
                    <a:pt x="12032" y="16606"/>
                  </a:cubicBezTo>
                  <a:cubicBezTo>
                    <a:pt x="11032" y="17085"/>
                    <a:pt x="10104" y="17691"/>
                    <a:pt x="9318" y="18425"/>
                  </a:cubicBezTo>
                  <a:cubicBezTo>
                    <a:pt x="5891" y="21488"/>
                    <a:pt x="5891" y="21488"/>
                    <a:pt x="5891" y="21488"/>
                  </a:cubicBezTo>
                  <a:cubicBezTo>
                    <a:pt x="0" y="16256"/>
                    <a:pt x="0" y="16256"/>
                    <a:pt x="0" y="16256"/>
                  </a:cubicBezTo>
                  <a:lnTo>
                    <a:pt x="2749" y="11789"/>
                  </a:lnTo>
                  <a:close/>
                </a:path>
              </a:pathLst>
            </a:custGeom>
            <a:solidFill>
              <a:schemeClr val="accent3"/>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12" name="Shape 2369"/>
            <p:cNvSpPr/>
            <p:nvPr/>
          </p:nvSpPr>
          <p:spPr>
            <a:xfrm>
              <a:off x="1272079" y="2475427"/>
              <a:ext cx="574677" cy="577851"/>
            </a:xfrm>
            <a:prstGeom prst="ellipse">
              <a:avLst/>
            </a:prstGeom>
            <a:solidFill>
              <a:schemeClr val="tx2"/>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13" name="Shape 2372"/>
            <p:cNvSpPr/>
            <p:nvPr/>
          </p:nvSpPr>
          <p:spPr>
            <a:xfrm>
              <a:off x="1697528" y="4548702"/>
              <a:ext cx="577851" cy="577851"/>
            </a:xfrm>
            <a:prstGeom prst="ellipse">
              <a:avLst/>
            </a:prstGeom>
            <a:solidFill>
              <a:schemeClr val="tx2"/>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14" name="Shape 2375"/>
            <p:cNvSpPr/>
            <p:nvPr/>
          </p:nvSpPr>
          <p:spPr>
            <a:xfrm>
              <a:off x="3770804" y="4123253"/>
              <a:ext cx="577851" cy="574677"/>
            </a:xfrm>
            <a:prstGeom prst="ellipse">
              <a:avLst/>
            </a:prstGeom>
            <a:solidFill>
              <a:schemeClr val="tx2"/>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20" name="Shape 2378"/>
            <p:cNvSpPr/>
            <p:nvPr/>
          </p:nvSpPr>
          <p:spPr>
            <a:xfrm>
              <a:off x="3342179" y="2049977"/>
              <a:ext cx="577851" cy="574677"/>
            </a:xfrm>
            <a:prstGeom prst="ellipse">
              <a:avLst/>
            </a:prstGeom>
            <a:solidFill>
              <a:schemeClr val="tx2"/>
            </a:solidFill>
            <a:ln w="12700" cap="flat">
              <a:noFill/>
              <a:miter lim="400000"/>
            </a:ln>
            <a:effectLst/>
          </p:spPr>
          <p:txBody>
            <a:bodyPr wrap="square" lIns="33601" tIns="33601" rIns="33601" bIns="33601" numCol="1" anchor="t">
              <a:noAutofit/>
            </a:bodyPr>
            <a:lstStyle/>
            <a:p>
              <a:pPr eaLnBrk="1" fontAlgn="auto" hangingPunct="1">
                <a:spcBef>
                  <a:spcPts val="0"/>
                </a:spcBef>
                <a:spcAft>
                  <a:spcPts val="0"/>
                </a:spcAft>
              </a:pPr>
              <a:endParaRPr>
                <a:solidFill>
                  <a:srgbClr val="656D78"/>
                </a:solidFill>
                <a:latin typeface="+mn-lt"/>
                <a:ea typeface="+mn-ea"/>
                <a:cs typeface="+mn-ea"/>
                <a:sym typeface="+mn-lt"/>
              </a:endParaRPr>
            </a:p>
          </p:txBody>
        </p:sp>
        <p:sp>
          <p:nvSpPr>
            <p:cNvPr id="21" name="Shape 2784"/>
            <p:cNvSpPr/>
            <p:nvPr/>
          </p:nvSpPr>
          <p:spPr>
            <a:xfrm>
              <a:off x="3920065" y="427479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44546A"/>
                </a:solidFill>
                <a:effectLst>
                  <a:outerShdw blurRad="38100" dist="12700" dir="5400000" rotWithShape="0">
                    <a:srgbClr val="000000">
                      <a:alpha val="50000"/>
                    </a:srgbClr>
                  </a:outerShdw>
                </a:effectLst>
                <a:latin typeface="+mn-lt"/>
                <a:ea typeface="+mn-ea"/>
                <a:cs typeface="+mn-ea"/>
                <a:sym typeface="+mn-lt"/>
              </a:endParaRPr>
            </a:p>
          </p:txBody>
        </p:sp>
        <p:sp>
          <p:nvSpPr>
            <p:cNvPr id="22" name="Shape 2748"/>
            <p:cNvSpPr/>
            <p:nvPr/>
          </p:nvSpPr>
          <p:spPr>
            <a:xfrm>
              <a:off x="3506595" y="219215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44546A"/>
                </a:solidFill>
                <a:effectLst>
                  <a:outerShdw blurRad="38100" dist="12700" dir="5400000" rotWithShape="0">
                    <a:srgbClr val="000000">
                      <a:alpha val="50000"/>
                    </a:srgbClr>
                  </a:outerShdw>
                </a:effectLst>
                <a:latin typeface="+mn-lt"/>
                <a:ea typeface="+mn-ea"/>
                <a:cs typeface="+mn-ea"/>
                <a:sym typeface="+mn-lt"/>
              </a:endParaRPr>
            </a:p>
          </p:txBody>
        </p:sp>
        <p:sp>
          <p:nvSpPr>
            <p:cNvPr id="23" name="Shape 2778"/>
            <p:cNvSpPr/>
            <p:nvPr/>
          </p:nvSpPr>
          <p:spPr>
            <a:xfrm>
              <a:off x="1425994" y="26246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44546A"/>
                </a:solidFill>
                <a:effectLst>
                  <a:outerShdw blurRad="38100" dist="12700" dir="5400000" rotWithShape="0">
                    <a:srgbClr val="000000">
                      <a:alpha val="50000"/>
                    </a:srgbClr>
                  </a:outerShdw>
                </a:effectLst>
                <a:latin typeface="+mn-lt"/>
                <a:ea typeface="+mn-ea"/>
                <a:cs typeface="+mn-ea"/>
                <a:sym typeface="+mn-lt"/>
              </a:endParaRPr>
            </a:p>
          </p:txBody>
        </p:sp>
        <p:sp>
          <p:nvSpPr>
            <p:cNvPr id="24" name="Shape 2774"/>
            <p:cNvSpPr/>
            <p:nvPr/>
          </p:nvSpPr>
          <p:spPr>
            <a:xfrm>
              <a:off x="1846789" y="4734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rgbClr val="44546A"/>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25" name="Group 24"/>
          <p:cNvGrpSpPr/>
          <p:nvPr>
            <p:custDataLst>
              <p:tags r:id="rId1"/>
            </p:custDataLst>
          </p:nvPr>
        </p:nvGrpSpPr>
        <p:grpSpPr>
          <a:xfrm>
            <a:off x="4556760" y="1605915"/>
            <a:ext cx="1767317" cy="1050290"/>
            <a:chOff x="2194602" y="2009322"/>
            <a:chExt cx="2355574" cy="1286424"/>
          </a:xfrm>
        </p:grpSpPr>
        <p:sp>
          <p:nvSpPr>
            <p:cNvPr id="26" name="Rectangle 25"/>
            <p:cNvSpPr/>
            <p:nvPr>
              <p:custDataLst>
                <p:tags r:id="rId2"/>
              </p:custDataLst>
            </p:nvPr>
          </p:nvSpPr>
          <p:spPr>
            <a:xfrm>
              <a:off x="2540694" y="2009322"/>
              <a:ext cx="2009482" cy="1286424"/>
            </a:xfrm>
            <a:prstGeom prst="rect">
              <a:avLst/>
            </a:prstGeom>
          </p:spPr>
          <p:txBody>
            <a:bodyPr wrap="square">
              <a:spAutoFit/>
            </a:bodyPr>
            <a:lstStyle/>
            <a:p>
              <a:pPr eaLnBrk="1" fontAlgn="auto" hangingPunct="1">
                <a:lnSpc>
                  <a:spcPct val="130000"/>
                </a:lnSpc>
                <a:spcBef>
                  <a:spcPts val="0"/>
                </a:spcBef>
                <a:spcAft>
                  <a:spcPts val="0"/>
                </a:spcAft>
              </a:pP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利用</a:t>
              </a:r>
              <a:r>
                <a:rPr lang="en-US" altLang="zh-CN"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Spark</a:t>
              </a: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技术处理大规模数据集，以提高数据处理的效率和速度</a:t>
              </a:r>
              <a:r>
                <a:rPr lang="zh-CN" altLang="en-US" sz="880" dirty="0">
                  <a:solidFill>
                    <a:schemeClr val="bg1">
                      <a:lumMod val="85000"/>
                    </a:schemeClr>
                  </a:solidFill>
                  <a:latin typeface="+mn-lt"/>
                  <a:ea typeface="+mn-ea"/>
                  <a:cs typeface="+mn-ea"/>
                  <a:sym typeface="+mn-lt"/>
                </a:rPr>
                <a:t>。</a:t>
              </a:r>
              <a:endParaRPr lang="zh-CN" altLang="en-US" sz="880" dirty="0">
                <a:solidFill>
                  <a:schemeClr val="bg1">
                    <a:lumMod val="85000"/>
                  </a:schemeClr>
                </a:solidFill>
                <a:latin typeface="+mn-lt"/>
                <a:ea typeface="+mn-ea"/>
                <a:cs typeface="+mn-ea"/>
                <a:sym typeface="+mn-lt"/>
              </a:endParaRPr>
            </a:p>
          </p:txBody>
        </p:sp>
        <p:sp>
          <p:nvSpPr>
            <p:cNvPr id="27" name="Shape 2778"/>
            <p:cNvSpPr/>
            <p:nvPr>
              <p:custDataLst>
                <p:tags r:id="rId3"/>
              </p:custDataLst>
            </p:nvPr>
          </p:nvSpPr>
          <p:spPr>
            <a:xfrm>
              <a:off x="2194602" y="21651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28" name="Group 27"/>
          <p:cNvGrpSpPr/>
          <p:nvPr>
            <p:custDataLst>
              <p:tags r:id="rId4"/>
            </p:custDataLst>
          </p:nvPr>
        </p:nvGrpSpPr>
        <p:grpSpPr>
          <a:xfrm>
            <a:off x="6542525" y="1620712"/>
            <a:ext cx="1757924" cy="950084"/>
            <a:chOff x="4129724" y="2015877"/>
            <a:chExt cx="2263680" cy="1223426"/>
          </a:xfrm>
        </p:grpSpPr>
        <p:sp>
          <p:nvSpPr>
            <p:cNvPr id="29" name="Rectangle 28"/>
            <p:cNvSpPr/>
            <p:nvPr>
              <p:custDataLst>
                <p:tags r:id="rId5"/>
              </p:custDataLst>
            </p:nvPr>
          </p:nvSpPr>
          <p:spPr>
            <a:xfrm>
              <a:off x="4477052" y="2015877"/>
              <a:ext cx="1916352" cy="1223426"/>
            </a:xfrm>
            <a:prstGeom prst="rect">
              <a:avLst/>
            </a:prstGeom>
          </p:spPr>
          <p:txBody>
            <a:bodyPr wrap="square">
              <a:noAutofit/>
            </a:bodyPr>
            <a:lstStyle/>
            <a:p>
              <a:pPr eaLnBrk="1" fontAlgn="auto" hangingPunct="1">
                <a:lnSpc>
                  <a:spcPct val="130000"/>
                </a:lnSpc>
                <a:spcBef>
                  <a:spcPts val="0"/>
                </a:spcBef>
                <a:spcAft>
                  <a:spcPts val="0"/>
                </a:spcAft>
              </a:pP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通过</a:t>
              </a:r>
              <a:r>
                <a:rPr lang="en-US" altLang="zh-CN"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Spark</a:t>
              </a: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的数据清洗功能，筛选和提取关键字段，确保数据的质量和相关性。</a:t>
              </a:r>
              <a:endPar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sp>
          <p:nvSpPr>
            <p:cNvPr id="30" name="Shape 2748"/>
            <p:cNvSpPr/>
            <p:nvPr>
              <p:custDataLst>
                <p:tags r:id="rId6"/>
              </p:custDataLst>
            </p:nvPr>
          </p:nvSpPr>
          <p:spPr>
            <a:xfrm>
              <a:off x="4129724" y="21431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31" name="Group 30"/>
          <p:cNvGrpSpPr/>
          <p:nvPr>
            <p:custDataLst>
              <p:tags r:id="rId7"/>
            </p:custDataLst>
          </p:nvPr>
        </p:nvGrpSpPr>
        <p:grpSpPr>
          <a:xfrm>
            <a:off x="4577715" y="3024619"/>
            <a:ext cx="1939925" cy="1529715"/>
            <a:chOff x="6064846" y="2141188"/>
            <a:chExt cx="2140862" cy="1640413"/>
          </a:xfrm>
        </p:grpSpPr>
        <p:sp>
          <p:nvSpPr>
            <p:cNvPr id="32" name="Rectangle 31"/>
            <p:cNvSpPr/>
            <p:nvPr>
              <p:custDataLst>
                <p:tags r:id="rId8"/>
              </p:custDataLst>
            </p:nvPr>
          </p:nvSpPr>
          <p:spPr>
            <a:xfrm>
              <a:off x="6428251" y="2141188"/>
              <a:ext cx="1777457" cy="1640413"/>
            </a:xfrm>
            <a:prstGeom prst="rect">
              <a:avLst/>
            </a:prstGeom>
          </p:spPr>
          <p:txBody>
            <a:bodyPr wrap="square">
              <a:spAutoFit/>
            </a:bodyPr>
            <a:lstStyle/>
            <a:p>
              <a:pPr eaLnBrk="1" fontAlgn="auto" hangingPunct="1">
                <a:lnSpc>
                  <a:spcPct val="130000"/>
                </a:lnSpc>
                <a:spcBef>
                  <a:spcPts val="0"/>
                </a:spcBef>
                <a:spcAft>
                  <a:spcPts val="0"/>
                </a:spcAft>
              </a:pP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应用</a:t>
              </a:r>
              <a:r>
                <a:rPr lang="en-US" altLang="zh-CN"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Spark</a:t>
              </a:r>
              <a:r>
                <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rPr>
                <a:t>的分布式计算能力，对数据进行预处理，包括去重、格式转换、缺失值处理等，为后续分析打下坚实基础。</a:t>
              </a:r>
              <a:endParaRPr lang="zh-CN" altLang="en-US" sz="1200" dirty="0">
                <a:solidFill>
                  <a:schemeClr val="bg1">
                    <a:lumMod val="85000"/>
                  </a:schemeClr>
                </a:solidFill>
                <a:latin typeface="楷体" panose="02010609060101010101" charset="-122"/>
                <a:ea typeface="楷体" panose="02010609060101010101" charset="-122"/>
                <a:cs typeface="楷体" panose="02010609060101010101" charset="-122"/>
                <a:sym typeface="+mn-lt"/>
              </a:endParaRPr>
            </a:p>
          </p:txBody>
        </p:sp>
        <p:sp>
          <p:nvSpPr>
            <p:cNvPr id="33" name="Shape 2774"/>
            <p:cNvSpPr/>
            <p:nvPr>
              <p:custDataLst>
                <p:tags r:id="rId9"/>
              </p:custDataLst>
            </p:nvPr>
          </p:nvSpPr>
          <p:spPr>
            <a:xfrm>
              <a:off x="6064846" y="2162856"/>
              <a:ext cx="288018" cy="269657"/>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34" name="Group 33"/>
          <p:cNvGrpSpPr/>
          <p:nvPr>
            <p:custDataLst>
              <p:tags r:id="rId10"/>
            </p:custDataLst>
          </p:nvPr>
        </p:nvGrpSpPr>
        <p:grpSpPr>
          <a:xfrm>
            <a:off x="6586340" y="3024484"/>
            <a:ext cx="1714500" cy="854710"/>
            <a:chOff x="8002514" y="2246010"/>
            <a:chExt cx="2207763" cy="1100613"/>
          </a:xfrm>
        </p:grpSpPr>
        <p:sp>
          <p:nvSpPr>
            <p:cNvPr id="35" name="Rectangle 34"/>
            <p:cNvSpPr/>
            <p:nvPr>
              <p:custDataLst>
                <p:tags r:id="rId11"/>
              </p:custDataLst>
            </p:nvPr>
          </p:nvSpPr>
          <p:spPr>
            <a:xfrm>
              <a:off x="8293611" y="2246010"/>
              <a:ext cx="1916666" cy="1100613"/>
            </a:xfrm>
            <a:prstGeom prst="rect">
              <a:avLst/>
            </a:prstGeom>
          </p:spPr>
          <p:txBody>
            <a:bodyPr wrap="square">
              <a:noAutofit/>
            </a:bodyPr>
            <a:lstStyle/>
            <a:p>
              <a:pPr eaLnBrk="1" fontAlgn="auto" hangingPunct="1">
                <a:lnSpc>
                  <a:spcPct val="130000"/>
                </a:lnSpc>
                <a:spcBef>
                  <a:spcPts val="0"/>
                </a:spcBef>
                <a:spcAft>
                  <a:spcPts val="0"/>
                </a:spcAft>
              </a:pPr>
              <a:r>
                <a:rPr lang="zh-CN" altLang="en-US" sz="1200" dirty="0">
                  <a:solidFill>
                    <a:schemeClr val="bg1">
                      <a:lumMod val="85000"/>
                    </a:schemeClr>
                  </a:solidFill>
                  <a:latin typeface="楷体" panose="02010609060101010101" charset="-122"/>
                  <a:ea typeface="楷体" panose="02010609060101010101" charset="-122"/>
                  <a:cs typeface="+mn-ea"/>
                  <a:sym typeface="+mn-lt"/>
                </a:rPr>
                <a:t>将清洗后的数据进行可视化</a:t>
              </a:r>
              <a:r>
                <a:rPr lang="zh-CN" altLang="en-US" sz="1200" dirty="0">
                  <a:solidFill>
                    <a:schemeClr val="bg1">
                      <a:lumMod val="85000"/>
                    </a:schemeClr>
                  </a:solidFill>
                  <a:latin typeface="楷体" panose="02010609060101010101" charset="-122"/>
                  <a:ea typeface="楷体" panose="02010609060101010101" charset="-122"/>
                  <a:cs typeface="+mn-ea"/>
                  <a:sym typeface="+mn-lt"/>
                </a:rPr>
                <a:t>展示</a:t>
              </a:r>
              <a:endParaRPr lang="zh-CN" altLang="en-US" sz="1200" dirty="0">
                <a:solidFill>
                  <a:schemeClr val="bg1">
                    <a:lumMod val="85000"/>
                  </a:schemeClr>
                </a:solidFill>
                <a:latin typeface="楷体" panose="02010609060101010101" charset="-122"/>
                <a:ea typeface="楷体" panose="02010609060101010101" charset="-122"/>
                <a:cs typeface="+mn-ea"/>
                <a:sym typeface="+mn-lt"/>
              </a:endParaRPr>
            </a:p>
          </p:txBody>
        </p:sp>
        <p:sp>
          <p:nvSpPr>
            <p:cNvPr id="36" name="Shape 2784"/>
            <p:cNvSpPr/>
            <p:nvPr>
              <p:custDataLst>
                <p:tags r:id="rId12"/>
              </p:custDataLst>
            </p:nvPr>
          </p:nvSpPr>
          <p:spPr>
            <a:xfrm>
              <a:off x="8002514" y="22460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sp>
        <p:nvSpPr>
          <p:cNvPr id="45" name="矩形 44"/>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40" name="平行四边形 39"/>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平行四边形 40"/>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平行四边形 41"/>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平行四边形 42"/>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TextBox 10"/>
          <p:cNvSpPr txBox="1"/>
          <p:nvPr/>
        </p:nvSpPr>
        <p:spPr>
          <a:xfrm>
            <a:off x="328659" y="101162"/>
            <a:ext cx="944880" cy="275590"/>
          </a:xfrm>
          <a:prstGeom prst="rect">
            <a:avLst/>
          </a:prstGeom>
          <a:noFill/>
        </p:spPr>
        <p:txBody>
          <a:bodyPr wrap="none" rtlCol="0">
            <a:spAutoFit/>
          </a:bodyPr>
          <a:lstStyle/>
          <a:p>
            <a:r>
              <a:rPr lang="zh-CN" altLang="en-US" sz="1200" b="1" spc="300" dirty="0">
                <a:solidFill>
                  <a:srgbClr val="0070C0"/>
                </a:solidFill>
                <a:latin typeface="+mn-lt"/>
                <a:ea typeface="+mn-ea"/>
                <a:cs typeface="+mn-ea"/>
                <a:sym typeface="+mn-lt"/>
              </a:rPr>
              <a:t>数据清洗</a:t>
            </a:r>
            <a:endParaRPr lang="zh-CN" altLang="en-US" sz="1200" b="1" spc="300" dirty="0">
              <a:solidFill>
                <a:srgbClr val="0070C0"/>
              </a:solidFill>
              <a:latin typeface="+mn-lt"/>
              <a:ea typeface="+mn-ea"/>
              <a:cs typeface="+mn-ea"/>
              <a:sym typeface="+mn-lt"/>
            </a:endParaRPr>
          </a:p>
        </p:txBody>
      </p:sp>
      <p:grpSp>
        <p:nvGrpSpPr>
          <p:cNvPr id="51" name="Group 7"/>
          <p:cNvGrpSpPr/>
          <p:nvPr/>
        </p:nvGrpSpPr>
        <p:grpSpPr bwMode="auto">
          <a:xfrm>
            <a:off x="180202" y="181952"/>
            <a:ext cx="216018" cy="113981"/>
            <a:chOff x="0" y="0"/>
            <a:chExt cx="1041399" cy="549275"/>
          </a:xfrm>
          <a:solidFill>
            <a:srgbClr val="133E73"/>
          </a:solidFill>
        </p:grpSpPr>
        <p:sp>
          <p:nvSpPr>
            <p:cNvPr id="52"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53"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54"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ppt_x"/>
                                          </p:val>
                                        </p:tav>
                                        <p:tav tm="100000">
                                          <p:val>
                                            <p:strVal val="#ppt_x"/>
                                          </p:val>
                                        </p:tav>
                                      </p:tavLst>
                                    </p:anim>
                                    <p:anim calcmode="lin" valueType="num">
                                      <p:cBhvr additive="base">
                                        <p:cTn id="29"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124159" y="742513"/>
            <a:ext cx="3384051" cy="3600145"/>
            <a:chOff x="3057" y="1327"/>
            <a:chExt cx="1566" cy="1666"/>
          </a:xfrm>
          <a:effectLst/>
        </p:grpSpPr>
        <p:sp>
          <p:nvSpPr>
            <p:cNvPr id="8" name="AutoShape 3"/>
            <p:cNvSpPr>
              <a:spLocks noChangeAspect="1" noChangeArrowheads="1" noTextEdit="1"/>
            </p:cNvSpPr>
            <p:nvPr/>
          </p:nvSpPr>
          <p:spPr bwMode="auto">
            <a:xfrm>
              <a:off x="3057" y="1327"/>
              <a:ext cx="1566"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9" name="Freeform 5"/>
            <p:cNvSpPr/>
            <p:nvPr/>
          </p:nvSpPr>
          <p:spPr bwMode="auto">
            <a:xfrm>
              <a:off x="4058" y="1704"/>
              <a:ext cx="112" cy="69"/>
            </a:xfrm>
            <a:custGeom>
              <a:avLst/>
              <a:gdLst>
                <a:gd name="T0" fmla="*/ 4 w 47"/>
                <a:gd name="T1" fmla="*/ 19 h 29"/>
                <a:gd name="T2" fmla="*/ 47 w 47"/>
                <a:gd name="T3" fmla="*/ 29 h 29"/>
                <a:gd name="T4" fmla="*/ 40 w 47"/>
                <a:gd name="T5" fmla="*/ 7 h 29"/>
                <a:gd name="T6" fmla="*/ 0 w 47"/>
                <a:gd name="T7" fmla="*/ 0 h 29"/>
                <a:gd name="T8" fmla="*/ 4 w 47"/>
                <a:gd name="T9" fmla="*/ 19 h 29"/>
              </a:gdLst>
              <a:ahLst/>
              <a:cxnLst>
                <a:cxn ang="0">
                  <a:pos x="T0" y="T1"/>
                </a:cxn>
                <a:cxn ang="0">
                  <a:pos x="T2" y="T3"/>
                </a:cxn>
                <a:cxn ang="0">
                  <a:pos x="T4" y="T5"/>
                </a:cxn>
                <a:cxn ang="0">
                  <a:pos x="T6" y="T7"/>
                </a:cxn>
                <a:cxn ang="0">
                  <a:pos x="T8" y="T9"/>
                </a:cxn>
              </a:cxnLst>
              <a:rect l="0" t="0" r="r" b="b"/>
              <a:pathLst>
                <a:path w="47" h="29">
                  <a:moveTo>
                    <a:pt x="4" y="19"/>
                  </a:moveTo>
                  <a:cubicBezTo>
                    <a:pt x="19" y="22"/>
                    <a:pt x="34" y="25"/>
                    <a:pt x="47" y="29"/>
                  </a:cubicBezTo>
                  <a:cubicBezTo>
                    <a:pt x="45" y="22"/>
                    <a:pt x="43" y="14"/>
                    <a:pt x="40" y="7"/>
                  </a:cubicBezTo>
                  <a:cubicBezTo>
                    <a:pt x="27" y="4"/>
                    <a:pt x="14" y="2"/>
                    <a:pt x="0" y="0"/>
                  </a:cubicBezTo>
                  <a:cubicBezTo>
                    <a:pt x="1" y="6"/>
                    <a:pt x="3" y="12"/>
                    <a:pt x="4" y="19"/>
                  </a:cubicBezTo>
                  <a:close/>
                </a:path>
              </a:pathLst>
            </a:custGeom>
            <a:solidFill>
              <a:srgbClr val="C3D2E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0" name="Freeform 6"/>
            <p:cNvSpPr/>
            <p:nvPr/>
          </p:nvSpPr>
          <p:spPr bwMode="auto">
            <a:xfrm>
              <a:off x="3055" y="1704"/>
              <a:ext cx="567" cy="750"/>
            </a:xfrm>
            <a:custGeom>
              <a:avLst/>
              <a:gdLst>
                <a:gd name="T0" fmla="*/ 141 w 239"/>
                <a:gd name="T1" fmla="*/ 296 h 316"/>
                <a:gd name="T2" fmla="*/ 33 w 239"/>
                <a:gd name="T3" fmla="*/ 172 h 316"/>
                <a:gd name="T4" fmla="*/ 235 w 239"/>
                <a:gd name="T5" fmla="*/ 19 h 316"/>
                <a:gd name="T6" fmla="*/ 239 w 239"/>
                <a:gd name="T7" fmla="*/ 0 h 316"/>
                <a:gd name="T8" fmla="*/ 0 w 239"/>
                <a:gd name="T9" fmla="*/ 172 h 316"/>
                <a:gd name="T10" fmla="*/ 134 w 239"/>
                <a:gd name="T11" fmla="*/ 316 h 316"/>
                <a:gd name="T12" fmla="*/ 141 w 239"/>
                <a:gd name="T13" fmla="*/ 296 h 316"/>
              </a:gdLst>
              <a:ahLst/>
              <a:cxnLst>
                <a:cxn ang="0">
                  <a:pos x="T0" y="T1"/>
                </a:cxn>
                <a:cxn ang="0">
                  <a:pos x="T2" y="T3"/>
                </a:cxn>
                <a:cxn ang="0">
                  <a:pos x="T4" y="T5"/>
                </a:cxn>
                <a:cxn ang="0">
                  <a:pos x="T6" y="T7"/>
                </a:cxn>
                <a:cxn ang="0">
                  <a:pos x="T8" y="T9"/>
                </a:cxn>
                <a:cxn ang="0">
                  <a:pos x="T10" y="T11"/>
                </a:cxn>
                <a:cxn ang="0">
                  <a:pos x="T12" y="T13"/>
                </a:cxn>
              </a:cxnLst>
              <a:rect l="0" t="0" r="r" b="b"/>
              <a:pathLst>
                <a:path w="239" h="316">
                  <a:moveTo>
                    <a:pt x="141" y="296"/>
                  </a:moveTo>
                  <a:cubicBezTo>
                    <a:pt x="75" y="267"/>
                    <a:pt x="33" y="222"/>
                    <a:pt x="33" y="172"/>
                  </a:cubicBezTo>
                  <a:cubicBezTo>
                    <a:pt x="33" y="101"/>
                    <a:pt x="117" y="41"/>
                    <a:pt x="235" y="19"/>
                  </a:cubicBezTo>
                  <a:cubicBezTo>
                    <a:pt x="236" y="12"/>
                    <a:pt x="238" y="6"/>
                    <a:pt x="239" y="0"/>
                  </a:cubicBezTo>
                  <a:cubicBezTo>
                    <a:pt x="101" y="21"/>
                    <a:pt x="0" y="90"/>
                    <a:pt x="0" y="172"/>
                  </a:cubicBezTo>
                  <a:cubicBezTo>
                    <a:pt x="0" y="231"/>
                    <a:pt x="52" y="284"/>
                    <a:pt x="134" y="316"/>
                  </a:cubicBezTo>
                  <a:cubicBezTo>
                    <a:pt x="136" y="310"/>
                    <a:pt x="138" y="303"/>
                    <a:pt x="141" y="2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1" name="Freeform 7"/>
            <p:cNvSpPr/>
            <p:nvPr/>
          </p:nvSpPr>
          <p:spPr bwMode="auto">
            <a:xfrm>
              <a:off x="4222" y="1740"/>
              <a:ext cx="403" cy="714"/>
            </a:xfrm>
            <a:custGeom>
              <a:avLst/>
              <a:gdLst>
                <a:gd name="T0" fmla="*/ 0 w 170"/>
                <a:gd name="T1" fmla="*/ 0 h 301"/>
                <a:gd name="T2" fmla="*/ 6 w 170"/>
                <a:gd name="T3" fmla="*/ 23 h 301"/>
                <a:gd name="T4" fmla="*/ 137 w 170"/>
                <a:gd name="T5" fmla="*/ 157 h 301"/>
                <a:gd name="T6" fmla="*/ 29 w 170"/>
                <a:gd name="T7" fmla="*/ 281 h 301"/>
                <a:gd name="T8" fmla="*/ 36 w 170"/>
                <a:gd name="T9" fmla="*/ 301 h 301"/>
                <a:gd name="T10" fmla="*/ 170 w 170"/>
                <a:gd name="T11" fmla="*/ 157 h 301"/>
                <a:gd name="T12" fmla="*/ 0 w 17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170" h="301">
                  <a:moveTo>
                    <a:pt x="0" y="0"/>
                  </a:moveTo>
                  <a:cubicBezTo>
                    <a:pt x="2" y="8"/>
                    <a:pt x="4" y="15"/>
                    <a:pt x="6" y="23"/>
                  </a:cubicBezTo>
                  <a:cubicBezTo>
                    <a:pt x="85" y="52"/>
                    <a:pt x="137" y="101"/>
                    <a:pt x="137" y="157"/>
                  </a:cubicBezTo>
                  <a:cubicBezTo>
                    <a:pt x="137" y="207"/>
                    <a:pt x="95" y="252"/>
                    <a:pt x="29" y="281"/>
                  </a:cubicBezTo>
                  <a:cubicBezTo>
                    <a:pt x="32" y="288"/>
                    <a:pt x="34" y="295"/>
                    <a:pt x="36" y="301"/>
                  </a:cubicBezTo>
                  <a:cubicBezTo>
                    <a:pt x="118" y="269"/>
                    <a:pt x="170" y="216"/>
                    <a:pt x="170" y="157"/>
                  </a:cubicBezTo>
                  <a:cubicBezTo>
                    <a:pt x="170" y="90"/>
                    <a:pt x="102" y="31"/>
                    <a:pt x="0" y="0"/>
                  </a:cubicBezTo>
                  <a:close/>
                </a:path>
              </a:pathLst>
            </a:custGeom>
            <a:solidFill>
              <a:srgbClr val="C3D2E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2" name="Freeform 8"/>
            <p:cNvSpPr/>
            <p:nvPr/>
          </p:nvSpPr>
          <p:spPr bwMode="auto">
            <a:xfrm>
              <a:off x="3467" y="1329"/>
              <a:ext cx="337" cy="401"/>
            </a:xfrm>
            <a:custGeom>
              <a:avLst/>
              <a:gdLst>
                <a:gd name="T0" fmla="*/ 110 w 142"/>
                <a:gd name="T1" fmla="*/ 45 h 169"/>
                <a:gd name="T2" fmla="*/ 142 w 142"/>
                <a:gd name="T3" fmla="*/ 0 h 169"/>
                <a:gd name="T4" fmla="*/ 0 w 142"/>
                <a:gd name="T5" fmla="*/ 169 h 169"/>
                <a:gd name="T6" fmla="*/ 23 w 142"/>
                <a:gd name="T7" fmla="*/ 163 h 169"/>
                <a:gd name="T8" fmla="*/ 110 w 142"/>
                <a:gd name="T9" fmla="*/ 45 h 169"/>
              </a:gdLst>
              <a:ahLst/>
              <a:cxnLst>
                <a:cxn ang="0">
                  <a:pos x="T0" y="T1"/>
                </a:cxn>
                <a:cxn ang="0">
                  <a:pos x="T2" y="T3"/>
                </a:cxn>
                <a:cxn ang="0">
                  <a:pos x="T4" y="T5"/>
                </a:cxn>
                <a:cxn ang="0">
                  <a:pos x="T6" y="T7"/>
                </a:cxn>
                <a:cxn ang="0">
                  <a:pos x="T8" y="T9"/>
                </a:cxn>
              </a:cxnLst>
              <a:rect l="0" t="0" r="r" b="b"/>
              <a:pathLst>
                <a:path w="142" h="169">
                  <a:moveTo>
                    <a:pt x="110" y="45"/>
                  </a:moveTo>
                  <a:cubicBezTo>
                    <a:pt x="122" y="24"/>
                    <a:pt x="133" y="10"/>
                    <a:pt x="142" y="0"/>
                  </a:cubicBezTo>
                  <a:cubicBezTo>
                    <a:pt x="81" y="9"/>
                    <a:pt x="28" y="75"/>
                    <a:pt x="0" y="169"/>
                  </a:cubicBezTo>
                  <a:cubicBezTo>
                    <a:pt x="8" y="167"/>
                    <a:pt x="15" y="165"/>
                    <a:pt x="23" y="163"/>
                  </a:cubicBezTo>
                  <a:cubicBezTo>
                    <a:pt x="44" y="107"/>
                    <a:pt x="74" y="65"/>
                    <a:pt x="110" y="4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3" name="Freeform 9"/>
            <p:cNvSpPr/>
            <p:nvPr/>
          </p:nvSpPr>
          <p:spPr bwMode="auto">
            <a:xfrm>
              <a:off x="3503" y="2537"/>
              <a:ext cx="240" cy="342"/>
            </a:xfrm>
            <a:custGeom>
              <a:avLst/>
              <a:gdLst>
                <a:gd name="T0" fmla="*/ 64 w 101"/>
                <a:gd name="T1" fmla="*/ 82 h 144"/>
                <a:gd name="T2" fmla="*/ 13 w 101"/>
                <a:gd name="T3" fmla="*/ 0 h 144"/>
                <a:gd name="T4" fmla="*/ 0 w 101"/>
                <a:gd name="T5" fmla="*/ 23 h 144"/>
                <a:gd name="T6" fmla="*/ 101 w 101"/>
                <a:gd name="T7" fmla="*/ 144 h 144"/>
                <a:gd name="T8" fmla="*/ 92 w 101"/>
                <a:gd name="T9" fmla="*/ 123 h 144"/>
                <a:gd name="T10" fmla="*/ 64 w 101"/>
                <a:gd name="T11" fmla="*/ 82 h 144"/>
              </a:gdLst>
              <a:ahLst/>
              <a:cxnLst>
                <a:cxn ang="0">
                  <a:pos x="T0" y="T1"/>
                </a:cxn>
                <a:cxn ang="0">
                  <a:pos x="T2" y="T3"/>
                </a:cxn>
                <a:cxn ang="0">
                  <a:pos x="T4" y="T5"/>
                </a:cxn>
                <a:cxn ang="0">
                  <a:pos x="T6" y="T7"/>
                </a:cxn>
                <a:cxn ang="0">
                  <a:pos x="T8" y="T9"/>
                </a:cxn>
                <a:cxn ang="0">
                  <a:pos x="T10" y="T11"/>
                </a:cxn>
              </a:cxnLst>
              <a:rect l="0" t="0" r="r" b="b"/>
              <a:pathLst>
                <a:path w="101" h="144">
                  <a:moveTo>
                    <a:pt x="64" y="82"/>
                  </a:moveTo>
                  <a:cubicBezTo>
                    <a:pt x="44" y="62"/>
                    <a:pt x="26" y="34"/>
                    <a:pt x="13" y="0"/>
                  </a:cubicBezTo>
                  <a:cubicBezTo>
                    <a:pt x="6" y="6"/>
                    <a:pt x="2" y="13"/>
                    <a:pt x="0" y="23"/>
                  </a:cubicBezTo>
                  <a:cubicBezTo>
                    <a:pt x="24" y="83"/>
                    <a:pt x="60" y="126"/>
                    <a:pt x="101" y="144"/>
                  </a:cubicBezTo>
                  <a:cubicBezTo>
                    <a:pt x="98" y="137"/>
                    <a:pt x="94" y="130"/>
                    <a:pt x="92" y="123"/>
                  </a:cubicBezTo>
                  <a:cubicBezTo>
                    <a:pt x="79" y="113"/>
                    <a:pt x="69" y="99"/>
                    <a:pt x="64" y="8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14" name="Freeform 10"/>
            <p:cNvSpPr/>
            <p:nvPr/>
          </p:nvSpPr>
          <p:spPr bwMode="auto">
            <a:xfrm>
              <a:off x="3413" y="1783"/>
              <a:ext cx="88" cy="543"/>
            </a:xfrm>
            <a:custGeom>
              <a:avLst/>
              <a:gdLst>
                <a:gd name="T0" fmla="*/ 23 w 37"/>
                <a:gd name="T1" fmla="*/ 208 h 229"/>
                <a:gd name="T2" fmla="*/ 18 w 37"/>
                <a:gd name="T3" fmla="*/ 139 h 229"/>
                <a:gd name="T4" fmla="*/ 37 w 37"/>
                <a:gd name="T5" fmla="*/ 0 h 229"/>
                <a:gd name="T6" fmla="*/ 15 w 37"/>
                <a:gd name="T7" fmla="*/ 7 h 229"/>
                <a:gd name="T8" fmla="*/ 0 w 37"/>
                <a:gd name="T9" fmla="*/ 139 h 229"/>
                <a:gd name="T10" fmla="*/ 7 w 37"/>
                <a:gd name="T11" fmla="*/ 229 h 229"/>
                <a:gd name="T12" fmla="*/ 23 w 37"/>
                <a:gd name="T13" fmla="*/ 208 h 229"/>
              </a:gdLst>
              <a:ahLst/>
              <a:cxnLst>
                <a:cxn ang="0">
                  <a:pos x="T0" y="T1"/>
                </a:cxn>
                <a:cxn ang="0">
                  <a:pos x="T2" y="T3"/>
                </a:cxn>
                <a:cxn ang="0">
                  <a:pos x="T4" y="T5"/>
                </a:cxn>
                <a:cxn ang="0">
                  <a:pos x="T6" y="T7"/>
                </a:cxn>
                <a:cxn ang="0">
                  <a:pos x="T8" y="T9"/>
                </a:cxn>
                <a:cxn ang="0">
                  <a:pos x="T10" y="T11"/>
                </a:cxn>
                <a:cxn ang="0">
                  <a:pos x="T12" y="T13"/>
                </a:cxn>
              </a:cxnLst>
              <a:rect l="0" t="0" r="r" b="b"/>
              <a:pathLst>
                <a:path w="37" h="229">
                  <a:moveTo>
                    <a:pt x="23" y="208"/>
                  </a:moveTo>
                  <a:cubicBezTo>
                    <a:pt x="20" y="186"/>
                    <a:pt x="18" y="163"/>
                    <a:pt x="18" y="139"/>
                  </a:cubicBezTo>
                  <a:cubicBezTo>
                    <a:pt x="18" y="89"/>
                    <a:pt x="25" y="41"/>
                    <a:pt x="37" y="0"/>
                  </a:cubicBezTo>
                  <a:cubicBezTo>
                    <a:pt x="30" y="2"/>
                    <a:pt x="22" y="4"/>
                    <a:pt x="15" y="7"/>
                  </a:cubicBezTo>
                  <a:cubicBezTo>
                    <a:pt x="6" y="48"/>
                    <a:pt x="0" y="92"/>
                    <a:pt x="0" y="139"/>
                  </a:cubicBezTo>
                  <a:cubicBezTo>
                    <a:pt x="0" y="170"/>
                    <a:pt x="3" y="200"/>
                    <a:pt x="7" y="229"/>
                  </a:cubicBezTo>
                  <a:cubicBezTo>
                    <a:pt x="12" y="222"/>
                    <a:pt x="17" y="214"/>
                    <a:pt x="23" y="208"/>
                  </a:cubicBezTo>
                  <a:close/>
                </a:path>
              </a:pathLst>
            </a:custGeom>
            <a:solidFill>
              <a:srgbClr val="C3D2E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0" name="Freeform 11"/>
            <p:cNvSpPr/>
            <p:nvPr/>
          </p:nvSpPr>
          <p:spPr bwMode="auto">
            <a:xfrm>
              <a:off x="3937" y="2537"/>
              <a:ext cx="240" cy="342"/>
            </a:xfrm>
            <a:custGeom>
              <a:avLst/>
              <a:gdLst>
                <a:gd name="T0" fmla="*/ 88 w 101"/>
                <a:gd name="T1" fmla="*/ 0 h 144"/>
                <a:gd name="T2" fmla="*/ 37 w 101"/>
                <a:gd name="T3" fmla="*/ 82 h 144"/>
                <a:gd name="T4" fmla="*/ 9 w 101"/>
                <a:gd name="T5" fmla="*/ 123 h 144"/>
                <a:gd name="T6" fmla="*/ 0 w 101"/>
                <a:gd name="T7" fmla="*/ 144 h 144"/>
                <a:gd name="T8" fmla="*/ 101 w 101"/>
                <a:gd name="T9" fmla="*/ 23 h 144"/>
                <a:gd name="T10" fmla="*/ 88 w 101"/>
                <a:gd name="T11" fmla="*/ 0 h 144"/>
              </a:gdLst>
              <a:ahLst/>
              <a:cxnLst>
                <a:cxn ang="0">
                  <a:pos x="T0" y="T1"/>
                </a:cxn>
                <a:cxn ang="0">
                  <a:pos x="T2" y="T3"/>
                </a:cxn>
                <a:cxn ang="0">
                  <a:pos x="T4" y="T5"/>
                </a:cxn>
                <a:cxn ang="0">
                  <a:pos x="T6" y="T7"/>
                </a:cxn>
                <a:cxn ang="0">
                  <a:pos x="T8" y="T9"/>
                </a:cxn>
                <a:cxn ang="0">
                  <a:pos x="T10" y="T11"/>
                </a:cxn>
              </a:cxnLst>
              <a:rect l="0" t="0" r="r" b="b"/>
              <a:pathLst>
                <a:path w="101" h="144">
                  <a:moveTo>
                    <a:pt x="88" y="0"/>
                  </a:moveTo>
                  <a:cubicBezTo>
                    <a:pt x="75" y="34"/>
                    <a:pt x="57" y="62"/>
                    <a:pt x="37" y="82"/>
                  </a:cubicBezTo>
                  <a:cubicBezTo>
                    <a:pt x="32" y="99"/>
                    <a:pt x="22" y="113"/>
                    <a:pt x="9" y="123"/>
                  </a:cubicBezTo>
                  <a:cubicBezTo>
                    <a:pt x="7" y="130"/>
                    <a:pt x="3" y="137"/>
                    <a:pt x="0" y="144"/>
                  </a:cubicBezTo>
                  <a:cubicBezTo>
                    <a:pt x="41" y="126"/>
                    <a:pt x="77" y="83"/>
                    <a:pt x="101" y="23"/>
                  </a:cubicBezTo>
                  <a:cubicBezTo>
                    <a:pt x="99" y="13"/>
                    <a:pt x="95" y="6"/>
                    <a:pt x="88" y="0"/>
                  </a:cubicBezTo>
                  <a:close/>
                </a:path>
              </a:pathLst>
            </a:custGeom>
            <a:solidFill>
              <a:srgbClr val="C3D2E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1" name="Freeform 12"/>
            <p:cNvSpPr/>
            <p:nvPr/>
          </p:nvSpPr>
          <p:spPr bwMode="auto">
            <a:xfrm>
              <a:off x="3876" y="1329"/>
              <a:ext cx="391" cy="997"/>
            </a:xfrm>
            <a:custGeom>
              <a:avLst/>
              <a:gdLst>
                <a:gd name="T0" fmla="*/ 2 w 165"/>
                <a:gd name="T1" fmla="*/ 2 h 420"/>
                <a:gd name="T2" fmla="*/ 2 w 165"/>
                <a:gd name="T3" fmla="*/ 2 h 420"/>
                <a:gd name="T4" fmla="*/ 3 w 165"/>
                <a:gd name="T5" fmla="*/ 4 h 420"/>
                <a:gd name="T6" fmla="*/ 3 w 165"/>
                <a:gd name="T7" fmla="*/ 4 h 420"/>
                <a:gd name="T8" fmla="*/ 5 w 165"/>
                <a:gd name="T9" fmla="*/ 6 h 420"/>
                <a:gd name="T10" fmla="*/ 5 w 165"/>
                <a:gd name="T11" fmla="*/ 6 h 420"/>
                <a:gd name="T12" fmla="*/ 7 w 165"/>
                <a:gd name="T13" fmla="*/ 8 h 420"/>
                <a:gd name="T14" fmla="*/ 7 w 165"/>
                <a:gd name="T15" fmla="*/ 8 h 420"/>
                <a:gd name="T16" fmla="*/ 32 w 165"/>
                <a:gd name="T17" fmla="*/ 45 h 420"/>
                <a:gd name="T18" fmla="*/ 147 w 165"/>
                <a:gd name="T19" fmla="*/ 330 h 420"/>
                <a:gd name="T20" fmla="*/ 142 w 165"/>
                <a:gd name="T21" fmla="*/ 399 h 420"/>
                <a:gd name="T22" fmla="*/ 142 w 165"/>
                <a:gd name="T23" fmla="*/ 399 h 420"/>
                <a:gd name="T24" fmla="*/ 146 w 165"/>
                <a:gd name="T25" fmla="*/ 404 h 420"/>
                <a:gd name="T26" fmla="*/ 147 w 165"/>
                <a:gd name="T27" fmla="*/ 404 h 420"/>
                <a:gd name="T28" fmla="*/ 150 w 165"/>
                <a:gd name="T29" fmla="*/ 409 h 420"/>
                <a:gd name="T30" fmla="*/ 151 w 165"/>
                <a:gd name="T31" fmla="*/ 409 h 420"/>
                <a:gd name="T32" fmla="*/ 158 w 165"/>
                <a:gd name="T33" fmla="*/ 420 h 420"/>
                <a:gd name="T34" fmla="*/ 165 w 165"/>
                <a:gd name="T35" fmla="*/ 330 h 420"/>
                <a:gd name="T36" fmla="*/ 0 w 165"/>
                <a:gd name="T37" fmla="*/ 0 h 420"/>
                <a:gd name="T38" fmla="*/ 2 w 165"/>
                <a:gd name="T39" fmla="*/ 2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420">
                  <a:moveTo>
                    <a:pt x="2" y="2"/>
                  </a:moveTo>
                  <a:cubicBezTo>
                    <a:pt x="2" y="2"/>
                    <a:pt x="2" y="2"/>
                    <a:pt x="2" y="2"/>
                  </a:cubicBezTo>
                  <a:cubicBezTo>
                    <a:pt x="2" y="2"/>
                    <a:pt x="3" y="3"/>
                    <a:pt x="3" y="4"/>
                  </a:cubicBezTo>
                  <a:cubicBezTo>
                    <a:pt x="3" y="4"/>
                    <a:pt x="3" y="4"/>
                    <a:pt x="3" y="4"/>
                  </a:cubicBezTo>
                  <a:cubicBezTo>
                    <a:pt x="4" y="4"/>
                    <a:pt x="5" y="5"/>
                    <a:pt x="5" y="6"/>
                  </a:cubicBezTo>
                  <a:cubicBezTo>
                    <a:pt x="5" y="6"/>
                    <a:pt x="5" y="6"/>
                    <a:pt x="5" y="6"/>
                  </a:cubicBezTo>
                  <a:cubicBezTo>
                    <a:pt x="6" y="7"/>
                    <a:pt x="6" y="7"/>
                    <a:pt x="7" y="8"/>
                  </a:cubicBezTo>
                  <a:cubicBezTo>
                    <a:pt x="7" y="8"/>
                    <a:pt x="7" y="8"/>
                    <a:pt x="7" y="8"/>
                  </a:cubicBezTo>
                  <a:cubicBezTo>
                    <a:pt x="14" y="17"/>
                    <a:pt x="23" y="29"/>
                    <a:pt x="32" y="45"/>
                  </a:cubicBezTo>
                  <a:cubicBezTo>
                    <a:pt x="98" y="82"/>
                    <a:pt x="147" y="196"/>
                    <a:pt x="147" y="330"/>
                  </a:cubicBezTo>
                  <a:cubicBezTo>
                    <a:pt x="147" y="354"/>
                    <a:pt x="145" y="377"/>
                    <a:pt x="142" y="399"/>
                  </a:cubicBezTo>
                  <a:cubicBezTo>
                    <a:pt x="142" y="399"/>
                    <a:pt x="142" y="399"/>
                    <a:pt x="142" y="399"/>
                  </a:cubicBezTo>
                  <a:cubicBezTo>
                    <a:pt x="144" y="400"/>
                    <a:pt x="145" y="402"/>
                    <a:pt x="146" y="404"/>
                  </a:cubicBezTo>
                  <a:cubicBezTo>
                    <a:pt x="147" y="404"/>
                    <a:pt x="147" y="404"/>
                    <a:pt x="147" y="404"/>
                  </a:cubicBezTo>
                  <a:cubicBezTo>
                    <a:pt x="148" y="406"/>
                    <a:pt x="149" y="407"/>
                    <a:pt x="150" y="409"/>
                  </a:cubicBezTo>
                  <a:cubicBezTo>
                    <a:pt x="150" y="409"/>
                    <a:pt x="150" y="409"/>
                    <a:pt x="151" y="409"/>
                  </a:cubicBezTo>
                  <a:cubicBezTo>
                    <a:pt x="153" y="413"/>
                    <a:pt x="156" y="416"/>
                    <a:pt x="158" y="420"/>
                  </a:cubicBezTo>
                  <a:cubicBezTo>
                    <a:pt x="162" y="391"/>
                    <a:pt x="165" y="361"/>
                    <a:pt x="165" y="330"/>
                  </a:cubicBezTo>
                  <a:cubicBezTo>
                    <a:pt x="165" y="156"/>
                    <a:pt x="92" y="14"/>
                    <a:pt x="0" y="0"/>
                  </a:cubicBezTo>
                  <a:cubicBezTo>
                    <a:pt x="1" y="0"/>
                    <a:pt x="1" y="1"/>
                    <a:pt x="2" y="2"/>
                  </a:cubicBezTo>
                  <a:close/>
                </a:path>
              </a:pathLst>
            </a:custGeom>
            <a:solidFill>
              <a:srgbClr val="C3D2ED"/>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2" name="Freeform 13"/>
            <p:cNvSpPr/>
            <p:nvPr/>
          </p:nvSpPr>
          <p:spPr bwMode="auto">
            <a:xfrm>
              <a:off x="4058" y="1704"/>
              <a:ext cx="112" cy="69"/>
            </a:xfrm>
            <a:custGeom>
              <a:avLst/>
              <a:gdLst>
                <a:gd name="T0" fmla="*/ 4 w 47"/>
                <a:gd name="T1" fmla="*/ 19 h 29"/>
                <a:gd name="T2" fmla="*/ 47 w 47"/>
                <a:gd name="T3" fmla="*/ 29 h 29"/>
                <a:gd name="T4" fmla="*/ 40 w 47"/>
                <a:gd name="T5" fmla="*/ 7 h 29"/>
                <a:gd name="T6" fmla="*/ 0 w 47"/>
                <a:gd name="T7" fmla="*/ 0 h 29"/>
                <a:gd name="T8" fmla="*/ 4 w 47"/>
                <a:gd name="T9" fmla="*/ 19 h 29"/>
              </a:gdLst>
              <a:ahLst/>
              <a:cxnLst>
                <a:cxn ang="0">
                  <a:pos x="T0" y="T1"/>
                </a:cxn>
                <a:cxn ang="0">
                  <a:pos x="T2" y="T3"/>
                </a:cxn>
                <a:cxn ang="0">
                  <a:pos x="T4" y="T5"/>
                </a:cxn>
                <a:cxn ang="0">
                  <a:pos x="T6" y="T7"/>
                </a:cxn>
                <a:cxn ang="0">
                  <a:pos x="T8" y="T9"/>
                </a:cxn>
              </a:cxnLst>
              <a:rect l="0" t="0" r="r" b="b"/>
              <a:pathLst>
                <a:path w="47" h="29">
                  <a:moveTo>
                    <a:pt x="4" y="19"/>
                  </a:moveTo>
                  <a:cubicBezTo>
                    <a:pt x="19" y="22"/>
                    <a:pt x="34" y="25"/>
                    <a:pt x="47" y="29"/>
                  </a:cubicBezTo>
                  <a:cubicBezTo>
                    <a:pt x="45" y="22"/>
                    <a:pt x="43" y="14"/>
                    <a:pt x="40" y="7"/>
                  </a:cubicBezTo>
                  <a:cubicBezTo>
                    <a:pt x="27" y="4"/>
                    <a:pt x="14" y="2"/>
                    <a:pt x="0" y="0"/>
                  </a:cubicBezTo>
                  <a:cubicBezTo>
                    <a:pt x="1" y="6"/>
                    <a:pt x="3" y="12"/>
                    <a:pt x="4" y="1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3" name="Freeform 14"/>
            <p:cNvSpPr/>
            <p:nvPr/>
          </p:nvSpPr>
          <p:spPr bwMode="auto">
            <a:xfrm>
              <a:off x="3055" y="1704"/>
              <a:ext cx="567" cy="750"/>
            </a:xfrm>
            <a:custGeom>
              <a:avLst/>
              <a:gdLst>
                <a:gd name="T0" fmla="*/ 141 w 239"/>
                <a:gd name="T1" fmla="*/ 296 h 316"/>
                <a:gd name="T2" fmla="*/ 33 w 239"/>
                <a:gd name="T3" fmla="*/ 172 h 316"/>
                <a:gd name="T4" fmla="*/ 235 w 239"/>
                <a:gd name="T5" fmla="*/ 19 h 316"/>
                <a:gd name="T6" fmla="*/ 239 w 239"/>
                <a:gd name="T7" fmla="*/ 0 h 316"/>
                <a:gd name="T8" fmla="*/ 0 w 239"/>
                <a:gd name="T9" fmla="*/ 172 h 316"/>
                <a:gd name="T10" fmla="*/ 134 w 239"/>
                <a:gd name="T11" fmla="*/ 316 h 316"/>
                <a:gd name="T12" fmla="*/ 141 w 239"/>
                <a:gd name="T13" fmla="*/ 296 h 316"/>
              </a:gdLst>
              <a:ahLst/>
              <a:cxnLst>
                <a:cxn ang="0">
                  <a:pos x="T0" y="T1"/>
                </a:cxn>
                <a:cxn ang="0">
                  <a:pos x="T2" y="T3"/>
                </a:cxn>
                <a:cxn ang="0">
                  <a:pos x="T4" y="T5"/>
                </a:cxn>
                <a:cxn ang="0">
                  <a:pos x="T6" y="T7"/>
                </a:cxn>
                <a:cxn ang="0">
                  <a:pos x="T8" y="T9"/>
                </a:cxn>
                <a:cxn ang="0">
                  <a:pos x="T10" y="T11"/>
                </a:cxn>
                <a:cxn ang="0">
                  <a:pos x="T12" y="T13"/>
                </a:cxn>
              </a:cxnLst>
              <a:rect l="0" t="0" r="r" b="b"/>
              <a:pathLst>
                <a:path w="239" h="316">
                  <a:moveTo>
                    <a:pt x="141" y="296"/>
                  </a:moveTo>
                  <a:cubicBezTo>
                    <a:pt x="75" y="267"/>
                    <a:pt x="33" y="222"/>
                    <a:pt x="33" y="172"/>
                  </a:cubicBezTo>
                  <a:cubicBezTo>
                    <a:pt x="33" y="101"/>
                    <a:pt x="117" y="41"/>
                    <a:pt x="235" y="19"/>
                  </a:cubicBezTo>
                  <a:cubicBezTo>
                    <a:pt x="236" y="12"/>
                    <a:pt x="238" y="6"/>
                    <a:pt x="239" y="0"/>
                  </a:cubicBezTo>
                  <a:cubicBezTo>
                    <a:pt x="101" y="21"/>
                    <a:pt x="0" y="90"/>
                    <a:pt x="0" y="172"/>
                  </a:cubicBezTo>
                  <a:cubicBezTo>
                    <a:pt x="0" y="231"/>
                    <a:pt x="52" y="284"/>
                    <a:pt x="134" y="316"/>
                  </a:cubicBezTo>
                  <a:cubicBezTo>
                    <a:pt x="136" y="310"/>
                    <a:pt x="138" y="303"/>
                    <a:pt x="141" y="2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4" name="Freeform 15"/>
            <p:cNvSpPr/>
            <p:nvPr/>
          </p:nvSpPr>
          <p:spPr bwMode="auto">
            <a:xfrm>
              <a:off x="4222" y="1740"/>
              <a:ext cx="403" cy="714"/>
            </a:xfrm>
            <a:custGeom>
              <a:avLst/>
              <a:gdLst>
                <a:gd name="T0" fmla="*/ 0 w 170"/>
                <a:gd name="T1" fmla="*/ 0 h 301"/>
                <a:gd name="T2" fmla="*/ 6 w 170"/>
                <a:gd name="T3" fmla="*/ 23 h 301"/>
                <a:gd name="T4" fmla="*/ 137 w 170"/>
                <a:gd name="T5" fmla="*/ 157 h 301"/>
                <a:gd name="T6" fmla="*/ 29 w 170"/>
                <a:gd name="T7" fmla="*/ 281 h 301"/>
                <a:gd name="T8" fmla="*/ 36 w 170"/>
                <a:gd name="T9" fmla="*/ 301 h 301"/>
                <a:gd name="T10" fmla="*/ 170 w 170"/>
                <a:gd name="T11" fmla="*/ 157 h 301"/>
                <a:gd name="T12" fmla="*/ 0 w 17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170" h="301">
                  <a:moveTo>
                    <a:pt x="0" y="0"/>
                  </a:moveTo>
                  <a:cubicBezTo>
                    <a:pt x="2" y="8"/>
                    <a:pt x="4" y="15"/>
                    <a:pt x="6" y="23"/>
                  </a:cubicBezTo>
                  <a:cubicBezTo>
                    <a:pt x="85" y="52"/>
                    <a:pt x="137" y="101"/>
                    <a:pt x="137" y="157"/>
                  </a:cubicBezTo>
                  <a:cubicBezTo>
                    <a:pt x="137" y="207"/>
                    <a:pt x="95" y="252"/>
                    <a:pt x="29" y="281"/>
                  </a:cubicBezTo>
                  <a:cubicBezTo>
                    <a:pt x="32" y="288"/>
                    <a:pt x="34" y="295"/>
                    <a:pt x="36" y="301"/>
                  </a:cubicBezTo>
                  <a:cubicBezTo>
                    <a:pt x="118" y="269"/>
                    <a:pt x="170" y="216"/>
                    <a:pt x="170" y="157"/>
                  </a:cubicBezTo>
                  <a:cubicBezTo>
                    <a:pt x="170" y="90"/>
                    <a:pt x="102" y="31"/>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5" name="Freeform 16"/>
            <p:cNvSpPr/>
            <p:nvPr/>
          </p:nvSpPr>
          <p:spPr bwMode="auto">
            <a:xfrm>
              <a:off x="3467" y="1329"/>
              <a:ext cx="337" cy="401"/>
            </a:xfrm>
            <a:custGeom>
              <a:avLst/>
              <a:gdLst>
                <a:gd name="T0" fmla="*/ 110 w 142"/>
                <a:gd name="T1" fmla="*/ 45 h 169"/>
                <a:gd name="T2" fmla="*/ 142 w 142"/>
                <a:gd name="T3" fmla="*/ 0 h 169"/>
                <a:gd name="T4" fmla="*/ 0 w 142"/>
                <a:gd name="T5" fmla="*/ 169 h 169"/>
                <a:gd name="T6" fmla="*/ 23 w 142"/>
                <a:gd name="T7" fmla="*/ 163 h 169"/>
                <a:gd name="T8" fmla="*/ 110 w 142"/>
                <a:gd name="T9" fmla="*/ 45 h 169"/>
              </a:gdLst>
              <a:ahLst/>
              <a:cxnLst>
                <a:cxn ang="0">
                  <a:pos x="T0" y="T1"/>
                </a:cxn>
                <a:cxn ang="0">
                  <a:pos x="T2" y="T3"/>
                </a:cxn>
                <a:cxn ang="0">
                  <a:pos x="T4" y="T5"/>
                </a:cxn>
                <a:cxn ang="0">
                  <a:pos x="T6" y="T7"/>
                </a:cxn>
                <a:cxn ang="0">
                  <a:pos x="T8" y="T9"/>
                </a:cxn>
              </a:cxnLst>
              <a:rect l="0" t="0" r="r" b="b"/>
              <a:pathLst>
                <a:path w="142" h="169">
                  <a:moveTo>
                    <a:pt x="110" y="45"/>
                  </a:moveTo>
                  <a:cubicBezTo>
                    <a:pt x="122" y="24"/>
                    <a:pt x="133" y="10"/>
                    <a:pt x="142" y="0"/>
                  </a:cubicBezTo>
                  <a:cubicBezTo>
                    <a:pt x="81" y="9"/>
                    <a:pt x="28" y="75"/>
                    <a:pt x="0" y="169"/>
                  </a:cubicBezTo>
                  <a:cubicBezTo>
                    <a:pt x="8" y="167"/>
                    <a:pt x="15" y="165"/>
                    <a:pt x="23" y="163"/>
                  </a:cubicBezTo>
                  <a:cubicBezTo>
                    <a:pt x="44" y="107"/>
                    <a:pt x="74" y="65"/>
                    <a:pt x="110" y="4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6" name="Freeform 17"/>
            <p:cNvSpPr/>
            <p:nvPr/>
          </p:nvSpPr>
          <p:spPr bwMode="auto">
            <a:xfrm>
              <a:off x="3503" y="2537"/>
              <a:ext cx="240" cy="342"/>
            </a:xfrm>
            <a:custGeom>
              <a:avLst/>
              <a:gdLst>
                <a:gd name="T0" fmla="*/ 64 w 101"/>
                <a:gd name="T1" fmla="*/ 82 h 144"/>
                <a:gd name="T2" fmla="*/ 13 w 101"/>
                <a:gd name="T3" fmla="*/ 0 h 144"/>
                <a:gd name="T4" fmla="*/ 0 w 101"/>
                <a:gd name="T5" fmla="*/ 23 h 144"/>
                <a:gd name="T6" fmla="*/ 101 w 101"/>
                <a:gd name="T7" fmla="*/ 144 h 144"/>
                <a:gd name="T8" fmla="*/ 92 w 101"/>
                <a:gd name="T9" fmla="*/ 123 h 144"/>
                <a:gd name="T10" fmla="*/ 64 w 101"/>
                <a:gd name="T11" fmla="*/ 82 h 144"/>
              </a:gdLst>
              <a:ahLst/>
              <a:cxnLst>
                <a:cxn ang="0">
                  <a:pos x="T0" y="T1"/>
                </a:cxn>
                <a:cxn ang="0">
                  <a:pos x="T2" y="T3"/>
                </a:cxn>
                <a:cxn ang="0">
                  <a:pos x="T4" y="T5"/>
                </a:cxn>
                <a:cxn ang="0">
                  <a:pos x="T6" y="T7"/>
                </a:cxn>
                <a:cxn ang="0">
                  <a:pos x="T8" y="T9"/>
                </a:cxn>
                <a:cxn ang="0">
                  <a:pos x="T10" y="T11"/>
                </a:cxn>
              </a:cxnLst>
              <a:rect l="0" t="0" r="r" b="b"/>
              <a:pathLst>
                <a:path w="101" h="144">
                  <a:moveTo>
                    <a:pt x="64" y="82"/>
                  </a:moveTo>
                  <a:cubicBezTo>
                    <a:pt x="44" y="62"/>
                    <a:pt x="26" y="34"/>
                    <a:pt x="13" y="0"/>
                  </a:cubicBezTo>
                  <a:cubicBezTo>
                    <a:pt x="6" y="6"/>
                    <a:pt x="2" y="13"/>
                    <a:pt x="0" y="23"/>
                  </a:cubicBezTo>
                  <a:cubicBezTo>
                    <a:pt x="24" y="83"/>
                    <a:pt x="60" y="126"/>
                    <a:pt x="101" y="144"/>
                  </a:cubicBezTo>
                  <a:cubicBezTo>
                    <a:pt x="98" y="137"/>
                    <a:pt x="94" y="130"/>
                    <a:pt x="92" y="123"/>
                  </a:cubicBezTo>
                  <a:cubicBezTo>
                    <a:pt x="79" y="113"/>
                    <a:pt x="69" y="99"/>
                    <a:pt x="64" y="8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7" name="Freeform 18"/>
            <p:cNvSpPr/>
            <p:nvPr/>
          </p:nvSpPr>
          <p:spPr bwMode="auto">
            <a:xfrm>
              <a:off x="3413" y="1783"/>
              <a:ext cx="88" cy="543"/>
            </a:xfrm>
            <a:custGeom>
              <a:avLst/>
              <a:gdLst>
                <a:gd name="T0" fmla="*/ 23 w 37"/>
                <a:gd name="T1" fmla="*/ 208 h 229"/>
                <a:gd name="T2" fmla="*/ 18 w 37"/>
                <a:gd name="T3" fmla="*/ 139 h 229"/>
                <a:gd name="T4" fmla="*/ 37 w 37"/>
                <a:gd name="T5" fmla="*/ 0 h 229"/>
                <a:gd name="T6" fmla="*/ 15 w 37"/>
                <a:gd name="T7" fmla="*/ 7 h 229"/>
                <a:gd name="T8" fmla="*/ 0 w 37"/>
                <a:gd name="T9" fmla="*/ 139 h 229"/>
                <a:gd name="T10" fmla="*/ 7 w 37"/>
                <a:gd name="T11" fmla="*/ 229 h 229"/>
                <a:gd name="T12" fmla="*/ 23 w 37"/>
                <a:gd name="T13" fmla="*/ 208 h 229"/>
              </a:gdLst>
              <a:ahLst/>
              <a:cxnLst>
                <a:cxn ang="0">
                  <a:pos x="T0" y="T1"/>
                </a:cxn>
                <a:cxn ang="0">
                  <a:pos x="T2" y="T3"/>
                </a:cxn>
                <a:cxn ang="0">
                  <a:pos x="T4" y="T5"/>
                </a:cxn>
                <a:cxn ang="0">
                  <a:pos x="T6" y="T7"/>
                </a:cxn>
                <a:cxn ang="0">
                  <a:pos x="T8" y="T9"/>
                </a:cxn>
                <a:cxn ang="0">
                  <a:pos x="T10" y="T11"/>
                </a:cxn>
                <a:cxn ang="0">
                  <a:pos x="T12" y="T13"/>
                </a:cxn>
              </a:cxnLst>
              <a:rect l="0" t="0" r="r" b="b"/>
              <a:pathLst>
                <a:path w="37" h="229">
                  <a:moveTo>
                    <a:pt x="23" y="208"/>
                  </a:moveTo>
                  <a:cubicBezTo>
                    <a:pt x="20" y="186"/>
                    <a:pt x="18" y="163"/>
                    <a:pt x="18" y="139"/>
                  </a:cubicBezTo>
                  <a:cubicBezTo>
                    <a:pt x="18" y="89"/>
                    <a:pt x="25" y="41"/>
                    <a:pt x="37" y="0"/>
                  </a:cubicBezTo>
                  <a:cubicBezTo>
                    <a:pt x="30" y="2"/>
                    <a:pt x="22" y="4"/>
                    <a:pt x="15" y="7"/>
                  </a:cubicBezTo>
                  <a:cubicBezTo>
                    <a:pt x="6" y="48"/>
                    <a:pt x="0" y="92"/>
                    <a:pt x="0" y="139"/>
                  </a:cubicBezTo>
                  <a:cubicBezTo>
                    <a:pt x="0" y="170"/>
                    <a:pt x="3" y="200"/>
                    <a:pt x="7" y="229"/>
                  </a:cubicBezTo>
                  <a:cubicBezTo>
                    <a:pt x="12" y="222"/>
                    <a:pt x="17" y="214"/>
                    <a:pt x="23" y="20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8" name="Freeform 19"/>
            <p:cNvSpPr/>
            <p:nvPr/>
          </p:nvSpPr>
          <p:spPr bwMode="auto">
            <a:xfrm>
              <a:off x="3937" y="2537"/>
              <a:ext cx="240" cy="342"/>
            </a:xfrm>
            <a:custGeom>
              <a:avLst/>
              <a:gdLst>
                <a:gd name="T0" fmla="*/ 88 w 101"/>
                <a:gd name="T1" fmla="*/ 0 h 144"/>
                <a:gd name="T2" fmla="*/ 37 w 101"/>
                <a:gd name="T3" fmla="*/ 82 h 144"/>
                <a:gd name="T4" fmla="*/ 9 w 101"/>
                <a:gd name="T5" fmla="*/ 123 h 144"/>
                <a:gd name="T6" fmla="*/ 0 w 101"/>
                <a:gd name="T7" fmla="*/ 144 h 144"/>
                <a:gd name="T8" fmla="*/ 101 w 101"/>
                <a:gd name="T9" fmla="*/ 23 h 144"/>
                <a:gd name="T10" fmla="*/ 88 w 101"/>
                <a:gd name="T11" fmla="*/ 0 h 144"/>
              </a:gdLst>
              <a:ahLst/>
              <a:cxnLst>
                <a:cxn ang="0">
                  <a:pos x="T0" y="T1"/>
                </a:cxn>
                <a:cxn ang="0">
                  <a:pos x="T2" y="T3"/>
                </a:cxn>
                <a:cxn ang="0">
                  <a:pos x="T4" y="T5"/>
                </a:cxn>
                <a:cxn ang="0">
                  <a:pos x="T6" y="T7"/>
                </a:cxn>
                <a:cxn ang="0">
                  <a:pos x="T8" y="T9"/>
                </a:cxn>
                <a:cxn ang="0">
                  <a:pos x="T10" y="T11"/>
                </a:cxn>
              </a:cxnLst>
              <a:rect l="0" t="0" r="r" b="b"/>
              <a:pathLst>
                <a:path w="101" h="144">
                  <a:moveTo>
                    <a:pt x="88" y="0"/>
                  </a:moveTo>
                  <a:cubicBezTo>
                    <a:pt x="75" y="34"/>
                    <a:pt x="57" y="62"/>
                    <a:pt x="37" y="82"/>
                  </a:cubicBezTo>
                  <a:cubicBezTo>
                    <a:pt x="32" y="99"/>
                    <a:pt x="22" y="113"/>
                    <a:pt x="9" y="123"/>
                  </a:cubicBezTo>
                  <a:cubicBezTo>
                    <a:pt x="7" y="130"/>
                    <a:pt x="3" y="137"/>
                    <a:pt x="0" y="144"/>
                  </a:cubicBezTo>
                  <a:cubicBezTo>
                    <a:pt x="41" y="126"/>
                    <a:pt x="77" y="83"/>
                    <a:pt x="101" y="23"/>
                  </a:cubicBezTo>
                  <a:cubicBezTo>
                    <a:pt x="99" y="13"/>
                    <a:pt x="95" y="6"/>
                    <a:pt x="8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29" name="Freeform 20"/>
            <p:cNvSpPr/>
            <p:nvPr/>
          </p:nvSpPr>
          <p:spPr bwMode="auto">
            <a:xfrm>
              <a:off x="3876" y="1329"/>
              <a:ext cx="391" cy="997"/>
            </a:xfrm>
            <a:custGeom>
              <a:avLst/>
              <a:gdLst>
                <a:gd name="T0" fmla="*/ 2 w 165"/>
                <a:gd name="T1" fmla="*/ 2 h 420"/>
                <a:gd name="T2" fmla="*/ 2 w 165"/>
                <a:gd name="T3" fmla="*/ 2 h 420"/>
                <a:gd name="T4" fmla="*/ 3 w 165"/>
                <a:gd name="T5" fmla="*/ 4 h 420"/>
                <a:gd name="T6" fmla="*/ 3 w 165"/>
                <a:gd name="T7" fmla="*/ 4 h 420"/>
                <a:gd name="T8" fmla="*/ 5 w 165"/>
                <a:gd name="T9" fmla="*/ 6 h 420"/>
                <a:gd name="T10" fmla="*/ 5 w 165"/>
                <a:gd name="T11" fmla="*/ 6 h 420"/>
                <a:gd name="T12" fmla="*/ 7 w 165"/>
                <a:gd name="T13" fmla="*/ 8 h 420"/>
                <a:gd name="T14" fmla="*/ 7 w 165"/>
                <a:gd name="T15" fmla="*/ 8 h 420"/>
                <a:gd name="T16" fmla="*/ 32 w 165"/>
                <a:gd name="T17" fmla="*/ 45 h 420"/>
                <a:gd name="T18" fmla="*/ 147 w 165"/>
                <a:gd name="T19" fmla="*/ 330 h 420"/>
                <a:gd name="T20" fmla="*/ 142 w 165"/>
                <a:gd name="T21" fmla="*/ 399 h 420"/>
                <a:gd name="T22" fmla="*/ 142 w 165"/>
                <a:gd name="T23" fmla="*/ 399 h 420"/>
                <a:gd name="T24" fmla="*/ 146 w 165"/>
                <a:gd name="T25" fmla="*/ 404 h 420"/>
                <a:gd name="T26" fmla="*/ 147 w 165"/>
                <a:gd name="T27" fmla="*/ 404 h 420"/>
                <a:gd name="T28" fmla="*/ 150 w 165"/>
                <a:gd name="T29" fmla="*/ 409 h 420"/>
                <a:gd name="T30" fmla="*/ 151 w 165"/>
                <a:gd name="T31" fmla="*/ 409 h 420"/>
                <a:gd name="T32" fmla="*/ 158 w 165"/>
                <a:gd name="T33" fmla="*/ 420 h 420"/>
                <a:gd name="T34" fmla="*/ 165 w 165"/>
                <a:gd name="T35" fmla="*/ 330 h 420"/>
                <a:gd name="T36" fmla="*/ 0 w 165"/>
                <a:gd name="T37" fmla="*/ 0 h 420"/>
                <a:gd name="T38" fmla="*/ 2 w 165"/>
                <a:gd name="T39" fmla="*/ 2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420">
                  <a:moveTo>
                    <a:pt x="2" y="2"/>
                  </a:moveTo>
                  <a:cubicBezTo>
                    <a:pt x="2" y="2"/>
                    <a:pt x="2" y="2"/>
                    <a:pt x="2" y="2"/>
                  </a:cubicBezTo>
                  <a:cubicBezTo>
                    <a:pt x="2" y="2"/>
                    <a:pt x="3" y="3"/>
                    <a:pt x="3" y="4"/>
                  </a:cubicBezTo>
                  <a:cubicBezTo>
                    <a:pt x="3" y="4"/>
                    <a:pt x="3" y="4"/>
                    <a:pt x="3" y="4"/>
                  </a:cubicBezTo>
                  <a:cubicBezTo>
                    <a:pt x="4" y="4"/>
                    <a:pt x="5" y="5"/>
                    <a:pt x="5" y="6"/>
                  </a:cubicBezTo>
                  <a:cubicBezTo>
                    <a:pt x="5" y="6"/>
                    <a:pt x="5" y="6"/>
                    <a:pt x="5" y="6"/>
                  </a:cubicBezTo>
                  <a:cubicBezTo>
                    <a:pt x="6" y="7"/>
                    <a:pt x="6" y="7"/>
                    <a:pt x="7" y="8"/>
                  </a:cubicBezTo>
                  <a:cubicBezTo>
                    <a:pt x="7" y="8"/>
                    <a:pt x="7" y="8"/>
                    <a:pt x="7" y="8"/>
                  </a:cubicBezTo>
                  <a:cubicBezTo>
                    <a:pt x="14" y="17"/>
                    <a:pt x="23" y="29"/>
                    <a:pt x="32" y="45"/>
                  </a:cubicBezTo>
                  <a:cubicBezTo>
                    <a:pt x="98" y="82"/>
                    <a:pt x="147" y="196"/>
                    <a:pt x="147" y="330"/>
                  </a:cubicBezTo>
                  <a:cubicBezTo>
                    <a:pt x="147" y="354"/>
                    <a:pt x="145" y="377"/>
                    <a:pt x="142" y="399"/>
                  </a:cubicBezTo>
                  <a:cubicBezTo>
                    <a:pt x="142" y="399"/>
                    <a:pt x="142" y="399"/>
                    <a:pt x="142" y="399"/>
                  </a:cubicBezTo>
                  <a:cubicBezTo>
                    <a:pt x="144" y="400"/>
                    <a:pt x="145" y="402"/>
                    <a:pt x="146" y="404"/>
                  </a:cubicBezTo>
                  <a:cubicBezTo>
                    <a:pt x="147" y="404"/>
                    <a:pt x="147" y="404"/>
                    <a:pt x="147" y="404"/>
                  </a:cubicBezTo>
                  <a:cubicBezTo>
                    <a:pt x="148" y="406"/>
                    <a:pt x="149" y="407"/>
                    <a:pt x="150" y="409"/>
                  </a:cubicBezTo>
                  <a:cubicBezTo>
                    <a:pt x="150" y="409"/>
                    <a:pt x="150" y="409"/>
                    <a:pt x="151" y="409"/>
                  </a:cubicBezTo>
                  <a:cubicBezTo>
                    <a:pt x="153" y="413"/>
                    <a:pt x="156" y="416"/>
                    <a:pt x="158" y="420"/>
                  </a:cubicBezTo>
                  <a:cubicBezTo>
                    <a:pt x="162" y="391"/>
                    <a:pt x="165" y="361"/>
                    <a:pt x="165" y="330"/>
                  </a:cubicBezTo>
                  <a:cubicBezTo>
                    <a:pt x="165" y="156"/>
                    <a:pt x="92" y="14"/>
                    <a:pt x="0" y="0"/>
                  </a:cubicBezTo>
                  <a:cubicBezTo>
                    <a:pt x="1" y="0"/>
                    <a:pt x="1" y="1"/>
                    <a:pt x="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0" name="Oval 21"/>
            <p:cNvSpPr>
              <a:spLocks noChangeArrowheads="1"/>
            </p:cNvSpPr>
            <p:nvPr/>
          </p:nvSpPr>
          <p:spPr bwMode="auto">
            <a:xfrm>
              <a:off x="3717" y="2502"/>
              <a:ext cx="246" cy="247"/>
            </a:xfrm>
            <a:prstGeom prst="ellipse">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1" name="Oval 22"/>
            <p:cNvSpPr>
              <a:spLocks noChangeArrowheads="1"/>
            </p:cNvSpPr>
            <p:nvPr/>
          </p:nvSpPr>
          <p:spPr bwMode="auto">
            <a:xfrm>
              <a:off x="3740" y="2528"/>
              <a:ext cx="200" cy="282"/>
            </a:xfrm>
            <a:prstGeom prst="ellipse">
              <a:avLst/>
            </a:prstGeom>
            <a:solidFill>
              <a:schemeClr val="tx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2" name="Oval 23"/>
            <p:cNvSpPr>
              <a:spLocks noChangeArrowheads="1"/>
            </p:cNvSpPr>
            <p:nvPr/>
          </p:nvSpPr>
          <p:spPr bwMode="auto">
            <a:xfrm>
              <a:off x="3766" y="2552"/>
              <a:ext cx="147" cy="320"/>
            </a:xfrm>
            <a:prstGeom prst="ellipse">
              <a:avLst/>
            </a:prstGeom>
            <a:solidFill>
              <a:schemeClr val="tx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3" name="Oval 24"/>
            <p:cNvSpPr>
              <a:spLocks noChangeArrowheads="1"/>
            </p:cNvSpPr>
            <p:nvPr/>
          </p:nvSpPr>
          <p:spPr bwMode="auto">
            <a:xfrm>
              <a:off x="3790" y="2575"/>
              <a:ext cx="100" cy="356"/>
            </a:xfrm>
            <a:prstGeom prst="ellipse">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4" name="Oval 25"/>
            <p:cNvSpPr>
              <a:spLocks noChangeArrowheads="1"/>
            </p:cNvSpPr>
            <p:nvPr/>
          </p:nvSpPr>
          <p:spPr bwMode="auto">
            <a:xfrm>
              <a:off x="3816" y="2601"/>
              <a:ext cx="48" cy="392"/>
            </a:xfrm>
            <a:prstGeom prst="ellipse">
              <a:avLst/>
            </a:prstGeom>
            <a:solidFill>
              <a:schemeClr val="tx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5" name="Freeform 26"/>
            <p:cNvSpPr/>
            <p:nvPr/>
          </p:nvSpPr>
          <p:spPr bwMode="auto">
            <a:xfrm>
              <a:off x="3467" y="2084"/>
              <a:ext cx="745" cy="458"/>
            </a:xfrm>
            <a:custGeom>
              <a:avLst/>
              <a:gdLst>
                <a:gd name="T0" fmla="*/ 157 w 314"/>
                <a:gd name="T1" fmla="*/ 108 h 193"/>
                <a:gd name="T2" fmla="*/ 310 w 314"/>
                <a:gd name="T3" fmla="*/ 193 h 193"/>
                <a:gd name="T4" fmla="*/ 314 w 314"/>
                <a:gd name="T5" fmla="*/ 157 h 193"/>
                <a:gd name="T6" fmla="*/ 157 w 314"/>
                <a:gd name="T7" fmla="*/ 0 h 193"/>
                <a:gd name="T8" fmla="*/ 0 w 314"/>
                <a:gd name="T9" fmla="*/ 157 h 193"/>
                <a:gd name="T10" fmla="*/ 4 w 314"/>
                <a:gd name="T11" fmla="*/ 193 h 193"/>
                <a:gd name="T12" fmla="*/ 157 w 314"/>
                <a:gd name="T13" fmla="*/ 108 h 193"/>
              </a:gdLst>
              <a:ahLst/>
              <a:cxnLst>
                <a:cxn ang="0">
                  <a:pos x="T0" y="T1"/>
                </a:cxn>
                <a:cxn ang="0">
                  <a:pos x="T2" y="T3"/>
                </a:cxn>
                <a:cxn ang="0">
                  <a:pos x="T4" y="T5"/>
                </a:cxn>
                <a:cxn ang="0">
                  <a:pos x="T6" y="T7"/>
                </a:cxn>
                <a:cxn ang="0">
                  <a:pos x="T8" y="T9"/>
                </a:cxn>
                <a:cxn ang="0">
                  <a:pos x="T10" y="T11"/>
                </a:cxn>
                <a:cxn ang="0">
                  <a:pos x="T12" y="T13"/>
                </a:cxn>
              </a:cxnLst>
              <a:rect l="0" t="0" r="r" b="b"/>
              <a:pathLst>
                <a:path w="314" h="193">
                  <a:moveTo>
                    <a:pt x="157" y="108"/>
                  </a:moveTo>
                  <a:cubicBezTo>
                    <a:pt x="231" y="108"/>
                    <a:pt x="294" y="124"/>
                    <a:pt x="310" y="193"/>
                  </a:cubicBezTo>
                  <a:cubicBezTo>
                    <a:pt x="313" y="182"/>
                    <a:pt x="314" y="170"/>
                    <a:pt x="314" y="157"/>
                  </a:cubicBezTo>
                  <a:cubicBezTo>
                    <a:pt x="314" y="71"/>
                    <a:pt x="244" y="0"/>
                    <a:pt x="157" y="0"/>
                  </a:cubicBezTo>
                  <a:cubicBezTo>
                    <a:pt x="70" y="0"/>
                    <a:pt x="0" y="71"/>
                    <a:pt x="0" y="157"/>
                  </a:cubicBezTo>
                  <a:cubicBezTo>
                    <a:pt x="0" y="170"/>
                    <a:pt x="1" y="182"/>
                    <a:pt x="4" y="193"/>
                  </a:cubicBezTo>
                  <a:cubicBezTo>
                    <a:pt x="20" y="124"/>
                    <a:pt x="83" y="108"/>
                    <a:pt x="157" y="108"/>
                  </a:cubicBez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6" name="Freeform 27"/>
            <p:cNvSpPr/>
            <p:nvPr/>
          </p:nvSpPr>
          <p:spPr bwMode="auto">
            <a:xfrm>
              <a:off x="3617" y="1465"/>
              <a:ext cx="448" cy="1006"/>
            </a:xfrm>
            <a:custGeom>
              <a:avLst/>
              <a:gdLst>
                <a:gd name="T0" fmla="*/ 155 w 189"/>
                <a:gd name="T1" fmla="*/ 424 h 424"/>
                <a:gd name="T2" fmla="*/ 177 w 189"/>
                <a:gd name="T3" fmla="*/ 207 h 424"/>
                <a:gd name="T4" fmla="*/ 94 w 189"/>
                <a:gd name="T5" fmla="*/ 0 h 424"/>
                <a:gd name="T6" fmla="*/ 94 w 189"/>
                <a:gd name="T7" fmla="*/ 0 h 424"/>
                <a:gd name="T8" fmla="*/ 94 w 189"/>
                <a:gd name="T9" fmla="*/ 0 h 424"/>
                <a:gd name="T10" fmla="*/ 94 w 189"/>
                <a:gd name="T11" fmla="*/ 0 h 424"/>
                <a:gd name="T12" fmla="*/ 94 w 189"/>
                <a:gd name="T13" fmla="*/ 0 h 424"/>
                <a:gd name="T14" fmla="*/ 11 w 189"/>
                <a:gd name="T15" fmla="*/ 207 h 424"/>
                <a:gd name="T16" fmla="*/ 33 w 189"/>
                <a:gd name="T17" fmla="*/ 424 h 424"/>
                <a:gd name="T18" fmla="*/ 94 w 189"/>
                <a:gd name="T19" fmla="*/ 417 h 424"/>
                <a:gd name="T20" fmla="*/ 155 w 189"/>
                <a:gd name="T21"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424">
                  <a:moveTo>
                    <a:pt x="155" y="424"/>
                  </a:moveTo>
                  <a:cubicBezTo>
                    <a:pt x="155" y="424"/>
                    <a:pt x="189" y="341"/>
                    <a:pt x="177" y="207"/>
                  </a:cubicBezTo>
                  <a:cubicBezTo>
                    <a:pt x="164" y="55"/>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24" y="55"/>
                    <a:pt x="11" y="207"/>
                  </a:cubicBezTo>
                  <a:cubicBezTo>
                    <a:pt x="0" y="341"/>
                    <a:pt x="33" y="424"/>
                    <a:pt x="33" y="424"/>
                  </a:cubicBezTo>
                  <a:cubicBezTo>
                    <a:pt x="33" y="424"/>
                    <a:pt x="42" y="417"/>
                    <a:pt x="94" y="417"/>
                  </a:cubicBezTo>
                  <a:cubicBezTo>
                    <a:pt x="146" y="417"/>
                    <a:pt x="155" y="424"/>
                    <a:pt x="155" y="424"/>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7" name="Oval 28"/>
            <p:cNvSpPr>
              <a:spLocks noChangeArrowheads="1"/>
            </p:cNvSpPr>
            <p:nvPr/>
          </p:nvSpPr>
          <p:spPr bwMode="auto">
            <a:xfrm>
              <a:off x="3819" y="1942"/>
              <a:ext cx="42" cy="4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8" name="Oval 29"/>
            <p:cNvSpPr>
              <a:spLocks noChangeArrowheads="1"/>
            </p:cNvSpPr>
            <p:nvPr/>
          </p:nvSpPr>
          <p:spPr bwMode="auto">
            <a:xfrm>
              <a:off x="3819" y="2027"/>
              <a:ext cx="42" cy="4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39" name="Oval 30"/>
            <p:cNvSpPr>
              <a:spLocks noChangeArrowheads="1"/>
            </p:cNvSpPr>
            <p:nvPr/>
          </p:nvSpPr>
          <p:spPr bwMode="auto">
            <a:xfrm>
              <a:off x="3819" y="2113"/>
              <a:ext cx="42" cy="4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0" name="Oval 31"/>
            <p:cNvSpPr>
              <a:spLocks noChangeArrowheads="1"/>
            </p:cNvSpPr>
            <p:nvPr/>
          </p:nvSpPr>
          <p:spPr bwMode="auto">
            <a:xfrm>
              <a:off x="3819" y="2198"/>
              <a:ext cx="42" cy="4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1" name="Oval 32"/>
            <p:cNvSpPr>
              <a:spLocks noChangeArrowheads="1"/>
            </p:cNvSpPr>
            <p:nvPr/>
          </p:nvSpPr>
          <p:spPr bwMode="auto">
            <a:xfrm>
              <a:off x="3819" y="2283"/>
              <a:ext cx="42" cy="41"/>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sp>
          <p:nvSpPr>
            <p:cNvPr id="42" name="Oval 33"/>
            <p:cNvSpPr>
              <a:spLocks noChangeArrowheads="1"/>
            </p:cNvSpPr>
            <p:nvPr/>
          </p:nvSpPr>
          <p:spPr bwMode="auto">
            <a:xfrm>
              <a:off x="3755" y="1692"/>
              <a:ext cx="170" cy="69"/>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67204" tIns="33602" rIns="67204" bIns="33602" numCol="1" anchor="t" anchorCtr="0" compatLnSpc="1"/>
            <a:lstStyle/>
            <a:p>
              <a:pPr eaLnBrk="1" fontAlgn="auto" hangingPunct="1">
                <a:spcBef>
                  <a:spcPts val="0"/>
                </a:spcBef>
                <a:spcAft>
                  <a:spcPts val="0"/>
                </a:spcAft>
              </a:pPr>
              <a:endParaRPr lang="en-US">
                <a:solidFill>
                  <a:srgbClr val="656D78"/>
                </a:solidFill>
                <a:latin typeface="+mn-lt"/>
                <a:ea typeface="+mn-ea"/>
                <a:cs typeface="+mn-ea"/>
                <a:sym typeface="+mn-lt"/>
              </a:endParaRPr>
            </a:p>
          </p:txBody>
        </p:sp>
      </p:grpSp>
      <p:grpSp>
        <p:nvGrpSpPr>
          <p:cNvPr id="43" name="Group 42"/>
          <p:cNvGrpSpPr/>
          <p:nvPr>
            <p:custDataLst>
              <p:tags r:id="rId1"/>
            </p:custDataLst>
          </p:nvPr>
        </p:nvGrpSpPr>
        <p:grpSpPr>
          <a:xfrm>
            <a:off x="451485" y="850900"/>
            <a:ext cx="2320290" cy="970915"/>
            <a:chOff x="586965" y="2375473"/>
            <a:chExt cx="3157056" cy="1321057"/>
          </a:xfrm>
        </p:grpSpPr>
        <p:grpSp>
          <p:nvGrpSpPr>
            <p:cNvPr id="44" name="Group 43"/>
            <p:cNvGrpSpPr/>
            <p:nvPr/>
          </p:nvGrpSpPr>
          <p:grpSpPr>
            <a:xfrm>
              <a:off x="586965" y="2375473"/>
              <a:ext cx="3157056" cy="1321057"/>
              <a:chOff x="586965" y="2375473"/>
              <a:chExt cx="3157056" cy="1321057"/>
            </a:xfrm>
          </p:grpSpPr>
          <p:sp>
            <p:nvSpPr>
              <p:cNvPr id="46" name="Rounded Rectangle 45"/>
              <p:cNvSpPr/>
              <p:nvPr>
                <p:custDataLst>
                  <p:tags r:id="rId2"/>
                </p:custDataLst>
              </p:nvPr>
            </p:nvSpPr>
            <p:spPr>
              <a:xfrm>
                <a:off x="586965" y="2552713"/>
                <a:ext cx="616689" cy="6166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chemeClr val="bg1">
                      <a:lumMod val="85000"/>
                    </a:schemeClr>
                  </a:solidFill>
                  <a:cs typeface="+mn-ea"/>
                  <a:sym typeface="+mn-lt"/>
                </a:endParaRPr>
              </a:p>
            </p:txBody>
          </p:sp>
          <p:sp>
            <p:nvSpPr>
              <p:cNvPr id="47" name="Rectangle 46"/>
              <p:cNvSpPr/>
              <p:nvPr>
                <p:custDataLst>
                  <p:tags r:id="rId3"/>
                </p:custDataLst>
              </p:nvPr>
            </p:nvSpPr>
            <p:spPr>
              <a:xfrm>
                <a:off x="1395669" y="2375473"/>
                <a:ext cx="2348352" cy="1321057"/>
              </a:xfrm>
              <a:prstGeom prst="rect">
                <a:avLst/>
              </a:prstGeom>
            </p:spPr>
            <p:txBody>
              <a:bodyPr wrap="square">
                <a:spAutoFit/>
              </a:bodyPr>
              <a:lstStyle/>
              <a:p>
                <a:pPr algn="l" eaLnBrk="1" fontAlgn="auto" hangingPunct="1">
                  <a:lnSpc>
                    <a:spcPct val="130000"/>
                  </a:lnSpc>
                  <a:spcBef>
                    <a:spcPts val="0"/>
                  </a:spcBef>
                  <a:spcAft>
                    <a:spcPts val="0"/>
                  </a:spcAft>
                  <a:buClrTx/>
                  <a:buSzTx/>
                  <a:buFontTx/>
                </a:pPr>
                <a:r>
                  <a:rPr lang="zh-CN" altLang="en-US" sz="1400" b="1" dirty="0">
                    <a:solidFill>
                      <a:schemeClr val="bg1">
                        <a:lumMod val="85000"/>
                      </a:schemeClr>
                    </a:solidFill>
                    <a:latin typeface="楷体" panose="02010609060101010101" charset="-122"/>
                    <a:ea typeface="楷体" panose="02010609060101010101" charset="-122"/>
                    <a:cs typeface="+mn-ea"/>
                    <a:sym typeface="+mn-lt"/>
                  </a:rPr>
                  <a:t>PR请求柱状图</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a:p>
                <a:pPr algn="l" eaLnBrk="1" fontAlgn="auto" hangingPunct="1">
                  <a:lnSpc>
                    <a:spcPct val="130000"/>
                  </a:lnSpc>
                  <a:spcBef>
                    <a:spcPts val="0"/>
                  </a:spcBef>
                  <a:spcAft>
                    <a:spcPts val="0"/>
                  </a:spcAft>
                  <a:buClrTx/>
                  <a:buSzTx/>
                  <a:buFontTx/>
                </a:pPr>
                <a:r>
                  <a:rPr lang="en-US" altLang="zh-CN" sz="1000" dirty="0">
                    <a:solidFill>
                      <a:schemeClr val="bg1">
                        <a:lumMod val="85000"/>
                      </a:schemeClr>
                    </a:solidFill>
                    <a:latin typeface="楷体" panose="02010609060101010101" charset="-122"/>
                    <a:ea typeface="楷体" panose="02010609060101010101" charset="-122"/>
                    <a:cs typeface="+mn-ea"/>
                    <a:sym typeface="+mn-lt"/>
                  </a:rPr>
                  <a:t>   </a:t>
                </a:r>
                <a:r>
                  <a:rPr lang="zh-CN" altLang="en-US" sz="1000" dirty="0">
                    <a:solidFill>
                      <a:schemeClr val="bg1">
                        <a:lumMod val="85000"/>
                      </a:schemeClr>
                    </a:solidFill>
                    <a:latin typeface="楷体" panose="02010609060101010101" charset="-122"/>
                    <a:ea typeface="楷体" panose="02010609060101010101" charset="-122"/>
                    <a:cs typeface="+mn-ea"/>
                    <a:sym typeface="+mn-lt"/>
                  </a:rPr>
                  <a:t>利用实时更新的柱状图展示PR请求数量，直观反映开发活跃度和团队响应速度。</a:t>
                </a:r>
                <a:endParaRPr lang="zh-CN" altLang="en-US" sz="1000" dirty="0">
                  <a:solidFill>
                    <a:schemeClr val="bg1">
                      <a:lumMod val="85000"/>
                    </a:schemeClr>
                  </a:solidFill>
                  <a:latin typeface="楷体" panose="02010609060101010101" charset="-122"/>
                  <a:ea typeface="楷体" panose="02010609060101010101" charset="-122"/>
                  <a:cs typeface="+mn-ea"/>
                  <a:sym typeface="+mn-lt"/>
                </a:endParaRPr>
              </a:p>
            </p:txBody>
          </p:sp>
        </p:grpSp>
        <p:sp>
          <p:nvSpPr>
            <p:cNvPr id="45" name="Shape 2778"/>
            <p:cNvSpPr/>
            <p:nvPr>
              <p:custDataLst>
                <p:tags r:id="rId4"/>
              </p:custDataLst>
            </p:nvPr>
          </p:nvSpPr>
          <p:spPr>
            <a:xfrm>
              <a:off x="753731" y="27136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48" name="Group 47"/>
          <p:cNvGrpSpPr/>
          <p:nvPr>
            <p:custDataLst>
              <p:tags r:id="rId5"/>
            </p:custDataLst>
          </p:nvPr>
        </p:nvGrpSpPr>
        <p:grpSpPr>
          <a:xfrm>
            <a:off x="2825988" y="864393"/>
            <a:ext cx="2527300" cy="1118235"/>
            <a:chOff x="3600661" y="2367577"/>
            <a:chExt cx="3438720" cy="1521505"/>
          </a:xfrm>
        </p:grpSpPr>
        <p:sp>
          <p:nvSpPr>
            <p:cNvPr id="49" name="Rounded Rectangle 48"/>
            <p:cNvSpPr/>
            <p:nvPr>
              <p:custDataLst>
                <p:tags r:id="rId6"/>
              </p:custDataLst>
            </p:nvPr>
          </p:nvSpPr>
          <p:spPr>
            <a:xfrm>
              <a:off x="3600661" y="2552593"/>
              <a:ext cx="616689" cy="616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chemeClr val="bg1">
                    <a:lumMod val="85000"/>
                  </a:schemeClr>
                </a:solidFill>
                <a:cs typeface="+mn-ea"/>
                <a:sym typeface="+mn-lt"/>
              </a:endParaRPr>
            </a:p>
          </p:txBody>
        </p:sp>
        <p:sp>
          <p:nvSpPr>
            <p:cNvPr id="50" name="Rectangle 49"/>
            <p:cNvSpPr/>
            <p:nvPr>
              <p:custDataLst>
                <p:tags r:id="rId7"/>
              </p:custDataLst>
            </p:nvPr>
          </p:nvSpPr>
          <p:spPr>
            <a:xfrm>
              <a:off x="4507861" y="2367577"/>
              <a:ext cx="2531520" cy="1521505"/>
            </a:xfrm>
            <a:prstGeom prst="rect">
              <a:avLst/>
            </a:prstGeom>
          </p:spPr>
          <p:txBody>
            <a:bodyPr wrap="square">
              <a:spAutoFit/>
            </a:bodyPr>
            <a:lstStyle/>
            <a:p>
              <a:pPr algn="l" eaLnBrk="1" fontAlgn="auto" hangingPunct="1">
                <a:lnSpc>
                  <a:spcPct val="130000"/>
                </a:lnSpc>
                <a:spcBef>
                  <a:spcPts val="0"/>
                </a:spcBef>
                <a:spcAft>
                  <a:spcPts val="0"/>
                </a:spcAft>
                <a:buClrTx/>
                <a:buSzTx/>
                <a:buFontTx/>
              </a:pPr>
              <a:r>
                <a:rPr lang="zh-CN" altLang="en-US" sz="1400" b="1" dirty="0">
                  <a:solidFill>
                    <a:schemeClr val="bg1">
                      <a:lumMod val="85000"/>
                    </a:schemeClr>
                  </a:solidFill>
                  <a:latin typeface="楷体" panose="02010609060101010101" charset="-122"/>
                  <a:ea typeface="楷体" panose="02010609060101010101" charset="-122"/>
                  <a:cs typeface="+mn-ea"/>
                  <a:sym typeface="+mn-lt"/>
                </a:rPr>
                <a:t>仓库关系图展示</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a:p>
              <a:pPr algn="l" eaLnBrk="1" fontAlgn="auto" hangingPunct="1">
                <a:lnSpc>
                  <a:spcPct val="130000"/>
                </a:lnSpc>
                <a:spcBef>
                  <a:spcPts val="0"/>
                </a:spcBef>
                <a:spcAft>
                  <a:spcPts val="0"/>
                </a:spcAft>
                <a:buClrTx/>
                <a:buSzTx/>
                <a:buFontTx/>
              </a:pPr>
              <a:r>
                <a:rPr lang="en-US" altLang="zh-CN" sz="735" dirty="0">
                  <a:solidFill>
                    <a:schemeClr val="bg1">
                      <a:lumMod val="85000"/>
                    </a:schemeClr>
                  </a:solidFill>
                  <a:latin typeface="+mn-lt"/>
                  <a:ea typeface="+mn-ea"/>
                  <a:cs typeface="+mn-ea"/>
                  <a:sym typeface="+mn-lt"/>
                </a:rPr>
                <a:t>      </a:t>
              </a:r>
              <a:r>
                <a:rPr lang="zh-CN" altLang="en-US" sz="1000" dirty="0">
                  <a:solidFill>
                    <a:schemeClr val="bg1">
                      <a:lumMod val="85000"/>
                    </a:schemeClr>
                  </a:solidFill>
                  <a:latin typeface="楷体" panose="02010609060101010101" charset="-122"/>
                  <a:ea typeface="楷体" panose="02010609060101010101" charset="-122"/>
                  <a:cs typeface="+mn-ea"/>
                  <a:sym typeface="+mn-lt"/>
                </a:rPr>
                <a:t>通过网络图展示仓库间的关系，提供交互式节点以查看详细信息。</a:t>
              </a:r>
              <a:endParaRPr lang="zh-CN" altLang="en-US" sz="1000" dirty="0">
                <a:solidFill>
                  <a:schemeClr val="bg1">
                    <a:lumMod val="85000"/>
                  </a:schemeClr>
                </a:solidFill>
                <a:latin typeface="楷体" panose="02010609060101010101" charset="-122"/>
                <a:ea typeface="楷体" panose="02010609060101010101" charset="-122"/>
                <a:cs typeface="+mn-ea"/>
                <a:sym typeface="+mn-lt"/>
              </a:endParaRPr>
            </a:p>
            <a:p>
              <a:pPr eaLnBrk="1" fontAlgn="auto" hangingPunct="1">
                <a:lnSpc>
                  <a:spcPct val="130000"/>
                </a:lnSpc>
                <a:spcBef>
                  <a:spcPts val="0"/>
                </a:spcBef>
                <a:spcAft>
                  <a:spcPts val="0"/>
                </a:spcAft>
              </a:pPr>
              <a:endParaRPr lang="zh-CN" altLang="en-US" sz="735" dirty="0">
                <a:solidFill>
                  <a:schemeClr val="bg1">
                    <a:lumMod val="85000"/>
                  </a:schemeClr>
                </a:solidFill>
                <a:latin typeface="+mn-lt"/>
                <a:ea typeface="+mn-ea"/>
                <a:cs typeface="+mn-ea"/>
                <a:sym typeface="+mn-lt"/>
              </a:endParaRPr>
            </a:p>
          </p:txBody>
        </p:sp>
        <p:sp>
          <p:nvSpPr>
            <p:cNvPr id="51" name="Shape 2748"/>
            <p:cNvSpPr/>
            <p:nvPr>
              <p:custDataLst>
                <p:tags r:id="rId8"/>
              </p:custDataLst>
            </p:nvPr>
          </p:nvSpPr>
          <p:spPr>
            <a:xfrm>
              <a:off x="3769341" y="271275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52" name="Group 51"/>
          <p:cNvGrpSpPr/>
          <p:nvPr>
            <p:custDataLst>
              <p:tags r:id="rId9"/>
            </p:custDataLst>
          </p:nvPr>
        </p:nvGrpSpPr>
        <p:grpSpPr>
          <a:xfrm>
            <a:off x="396431" y="1944325"/>
            <a:ext cx="2415540" cy="970915"/>
            <a:chOff x="586965" y="3470628"/>
            <a:chExt cx="3286656" cy="1321057"/>
          </a:xfrm>
        </p:grpSpPr>
        <p:sp>
          <p:nvSpPr>
            <p:cNvPr id="53" name="Rounded Rectangle 52"/>
            <p:cNvSpPr/>
            <p:nvPr>
              <p:custDataLst>
                <p:tags r:id="rId10"/>
              </p:custDataLst>
            </p:nvPr>
          </p:nvSpPr>
          <p:spPr>
            <a:xfrm>
              <a:off x="586965" y="3594300"/>
              <a:ext cx="616689" cy="616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chemeClr val="bg1">
                    <a:lumMod val="85000"/>
                  </a:schemeClr>
                </a:solidFill>
                <a:cs typeface="+mn-ea"/>
                <a:sym typeface="+mn-lt"/>
              </a:endParaRPr>
            </a:p>
          </p:txBody>
        </p:sp>
        <p:sp>
          <p:nvSpPr>
            <p:cNvPr id="54" name="Rectangle 53"/>
            <p:cNvSpPr/>
            <p:nvPr>
              <p:custDataLst>
                <p:tags r:id="rId11"/>
              </p:custDataLst>
            </p:nvPr>
          </p:nvSpPr>
          <p:spPr>
            <a:xfrm>
              <a:off x="1494165" y="3470628"/>
              <a:ext cx="2379456" cy="1321057"/>
            </a:xfrm>
            <a:prstGeom prst="rect">
              <a:avLst/>
            </a:prstGeom>
          </p:spPr>
          <p:txBody>
            <a:bodyPr wrap="square">
              <a:spAutoFit/>
            </a:bodyPr>
            <a:lstStyle/>
            <a:p>
              <a:pPr eaLnBrk="1" fontAlgn="auto" hangingPunct="1">
                <a:lnSpc>
                  <a:spcPct val="130000"/>
                </a:lnSpc>
                <a:spcBef>
                  <a:spcPts val="0"/>
                </a:spcBef>
                <a:spcAft>
                  <a:spcPts val="0"/>
                </a:spcAft>
              </a:pPr>
              <a:r>
                <a:rPr lang="zh-CN" altLang="en-US" sz="1400" b="1" dirty="0">
                  <a:solidFill>
                    <a:schemeClr val="bg1">
                      <a:lumMod val="85000"/>
                    </a:schemeClr>
                  </a:solidFill>
                  <a:latin typeface="楷体" panose="02010609060101010101" charset="-122"/>
                  <a:ea typeface="楷体" panose="02010609060101010101" charset="-122"/>
                  <a:cs typeface="+mn-ea"/>
                  <a:sym typeface="+mn-lt"/>
                </a:rPr>
                <a:t>仓库排行榜 </a:t>
              </a:r>
              <a:r>
                <a:rPr lang="en-US" altLang="zh-CN" sz="1030" b="1" dirty="0">
                  <a:solidFill>
                    <a:schemeClr val="bg1">
                      <a:lumMod val="85000"/>
                    </a:schemeClr>
                  </a:solidFill>
                  <a:latin typeface="+mn-lt"/>
                  <a:ea typeface="+mn-ea"/>
                  <a:cs typeface="+mn-ea"/>
                  <a:sym typeface="+mn-lt"/>
                </a:rPr>
                <a:t>                  </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a:p>
              <a:pPr eaLnBrk="1" fontAlgn="auto" hangingPunct="1">
                <a:lnSpc>
                  <a:spcPct val="130000"/>
                </a:lnSpc>
                <a:spcBef>
                  <a:spcPts val="0"/>
                </a:spcBef>
                <a:spcAft>
                  <a:spcPts val="0"/>
                </a:spcAft>
              </a:pPr>
              <a:r>
                <a:rPr lang="en-US" altLang="zh-CN" sz="735" dirty="0">
                  <a:solidFill>
                    <a:schemeClr val="bg1">
                      <a:lumMod val="85000"/>
                    </a:schemeClr>
                  </a:solidFill>
                  <a:latin typeface="+mn-lt"/>
                  <a:ea typeface="+mn-ea"/>
                  <a:cs typeface="+mn-ea"/>
                  <a:sym typeface="+mn-lt"/>
                </a:rPr>
                <a:t>       </a:t>
              </a:r>
              <a:r>
                <a:rPr lang="zh-CN" altLang="en-US" sz="1000" dirty="0">
                  <a:solidFill>
                    <a:schemeClr val="bg1">
                      <a:lumMod val="85000"/>
                    </a:schemeClr>
                  </a:solidFill>
                  <a:latin typeface="楷体" panose="02010609060101010101" charset="-122"/>
                  <a:ea typeface="楷体" panose="02010609060101010101" charset="-122"/>
                  <a:cs typeface="+mn-ea"/>
                  <a:sym typeface="+mn-lt"/>
                </a:rPr>
                <a:t>通过列表</a:t>
              </a:r>
              <a:r>
                <a:rPr lang="zh-CN" altLang="en-US" sz="1000" dirty="0">
                  <a:solidFill>
                    <a:schemeClr val="bg1">
                      <a:lumMod val="85000"/>
                    </a:schemeClr>
                  </a:solidFill>
                  <a:latin typeface="楷体" panose="02010609060101010101" charset="-122"/>
                  <a:ea typeface="楷体" panose="02010609060101010101" charset="-122"/>
                  <a:cs typeface="+mn-ea"/>
                  <a:sym typeface="+mn-lt"/>
                </a:rPr>
                <a:t>或折线图展示仓库的</a:t>
              </a:r>
              <a:r>
                <a:rPr lang="zh-CN" altLang="en-US" sz="1000" dirty="0">
                  <a:solidFill>
                    <a:schemeClr val="bg1">
                      <a:lumMod val="85000"/>
                    </a:schemeClr>
                  </a:solidFill>
                  <a:latin typeface="楷体" panose="02010609060101010101" charset="-122"/>
                  <a:ea typeface="楷体" panose="02010609060101010101" charset="-122"/>
                  <a:cs typeface="+mn-ea"/>
                  <a:sym typeface="+mn-lt"/>
                </a:rPr>
                <a:t>排行榜，直观反映仓库受欢迎程度。</a:t>
              </a:r>
              <a:endParaRPr lang="zh-CN" altLang="en-US" sz="1000" dirty="0">
                <a:solidFill>
                  <a:schemeClr val="bg1">
                    <a:lumMod val="85000"/>
                  </a:schemeClr>
                </a:solidFill>
                <a:latin typeface="楷体" panose="02010609060101010101" charset="-122"/>
                <a:ea typeface="楷体" panose="02010609060101010101" charset="-122"/>
                <a:cs typeface="+mn-ea"/>
                <a:sym typeface="+mn-lt"/>
              </a:endParaRPr>
            </a:p>
          </p:txBody>
        </p:sp>
        <p:sp>
          <p:nvSpPr>
            <p:cNvPr id="55" name="Shape 2774"/>
            <p:cNvSpPr/>
            <p:nvPr>
              <p:custDataLst>
                <p:tags r:id="rId12"/>
              </p:custDataLst>
            </p:nvPr>
          </p:nvSpPr>
          <p:spPr>
            <a:xfrm>
              <a:off x="752867" y="37638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56" name="Group 55"/>
          <p:cNvGrpSpPr/>
          <p:nvPr>
            <p:custDataLst>
              <p:tags r:id="rId13"/>
            </p:custDataLst>
          </p:nvPr>
        </p:nvGrpSpPr>
        <p:grpSpPr>
          <a:xfrm>
            <a:off x="2844403" y="1966462"/>
            <a:ext cx="2535555" cy="1170940"/>
            <a:chOff x="3600661" y="3462732"/>
            <a:chExt cx="3449952" cy="1593217"/>
          </a:xfrm>
        </p:grpSpPr>
        <p:sp>
          <p:nvSpPr>
            <p:cNvPr id="57" name="Rounded Rectangle 56"/>
            <p:cNvSpPr/>
            <p:nvPr>
              <p:custDataLst>
                <p:tags r:id="rId14"/>
              </p:custDataLst>
            </p:nvPr>
          </p:nvSpPr>
          <p:spPr>
            <a:xfrm>
              <a:off x="3600661" y="3578628"/>
              <a:ext cx="616689" cy="6166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chemeClr val="bg1">
                    <a:lumMod val="85000"/>
                  </a:schemeClr>
                </a:solidFill>
                <a:cs typeface="+mn-ea"/>
                <a:sym typeface="+mn-lt"/>
              </a:endParaRPr>
            </a:p>
          </p:txBody>
        </p:sp>
        <p:sp>
          <p:nvSpPr>
            <p:cNvPr id="58" name="Rectangle 57"/>
            <p:cNvSpPr/>
            <p:nvPr>
              <p:custDataLst>
                <p:tags r:id="rId15"/>
              </p:custDataLst>
            </p:nvPr>
          </p:nvSpPr>
          <p:spPr>
            <a:xfrm>
              <a:off x="4507861" y="3462732"/>
              <a:ext cx="2542752" cy="1593217"/>
            </a:xfrm>
            <a:prstGeom prst="rect">
              <a:avLst/>
            </a:prstGeom>
          </p:spPr>
          <p:txBody>
            <a:bodyPr wrap="square">
              <a:spAutoFit/>
            </a:bodyPr>
            <a:lstStyle/>
            <a:p>
              <a:pPr eaLnBrk="1" fontAlgn="auto" hangingPunct="1">
                <a:lnSpc>
                  <a:spcPct val="130000"/>
                </a:lnSpc>
                <a:spcBef>
                  <a:spcPts val="0"/>
                </a:spcBef>
                <a:spcAft>
                  <a:spcPts val="0"/>
                </a:spcAft>
              </a:pPr>
              <a:r>
                <a:rPr lang="zh-CN" altLang="en-US" sz="1400" b="1" dirty="0">
                  <a:solidFill>
                    <a:schemeClr val="bg1">
                      <a:lumMod val="85000"/>
                    </a:schemeClr>
                  </a:solidFill>
                  <a:latin typeface="楷体" panose="02010609060101010101" charset="-122"/>
                  <a:ea typeface="楷体" panose="02010609060101010101" charset="-122"/>
                  <a:cs typeface="+mn-ea"/>
                  <a:sym typeface="+mn-lt"/>
                </a:rPr>
                <a:t>Lssue问题线性表</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a:p>
              <a:pPr algn="l" eaLnBrk="1" fontAlgn="auto" hangingPunct="1">
                <a:lnSpc>
                  <a:spcPct val="130000"/>
                </a:lnSpc>
                <a:spcBef>
                  <a:spcPts val="0"/>
                </a:spcBef>
                <a:spcAft>
                  <a:spcPts val="0"/>
                </a:spcAft>
                <a:buClrTx/>
                <a:buSzTx/>
                <a:buFontTx/>
              </a:pPr>
              <a:r>
                <a:rPr lang="zh-CN" altLang="en-US" sz="1000" dirty="0">
                  <a:solidFill>
                    <a:schemeClr val="bg1">
                      <a:lumMod val="85000"/>
                    </a:schemeClr>
                  </a:solidFill>
                  <a:latin typeface="楷体" panose="02010609060101010101" charset="-122"/>
                  <a:ea typeface="楷体" panose="02010609060101010101" charset="-122"/>
                  <a:cs typeface="+mn-ea"/>
                  <a:sym typeface="+mn-lt"/>
                </a:rPr>
                <a:t>   利用线性表以时间轴形式展示</a:t>
              </a:r>
              <a:r>
                <a:rPr lang="zh-CN" altLang="en-US" sz="1000" b="1" dirty="0">
                  <a:solidFill>
                    <a:schemeClr val="bg1">
                      <a:lumMod val="85000"/>
                    </a:schemeClr>
                  </a:solidFill>
                  <a:latin typeface="楷体" panose="02010609060101010101" charset="-122"/>
                  <a:ea typeface="楷体" panose="02010609060101010101" charset="-122"/>
                  <a:cs typeface="+mn-ea"/>
                  <a:sym typeface="+mn-lt"/>
                </a:rPr>
                <a:t>Issue</a:t>
              </a:r>
              <a:r>
                <a:rPr lang="zh-CN" altLang="en-US" sz="1000" dirty="0">
                  <a:solidFill>
                    <a:schemeClr val="bg1">
                      <a:lumMod val="85000"/>
                    </a:schemeClr>
                  </a:solidFill>
                  <a:latin typeface="楷体" panose="02010609060101010101" charset="-122"/>
                  <a:ea typeface="楷体" panose="02010609060101010101" charset="-122"/>
                  <a:cs typeface="+mn-ea"/>
                  <a:sym typeface="+mn-lt"/>
                </a:rPr>
                <a:t>的创建和解决过程，以便用户查看详细信息，提升项目管理效率和问题解决速度。</a:t>
              </a:r>
              <a:endParaRPr lang="zh-CN" altLang="en-US" sz="1000" dirty="0">
                <a:solidFill>
                  <a:schemeClr val="bg1">
                    <a:lumMod val="85000"/>
                  </a:schemeClr>
                </a:solidFill>
                <a:latin typeface="楷体" panose="02010609060101010101" charset="-122"/>
                <a:ea typeface="楷体" panose="02010609060101010101" charset="-122"/>
                <a:cs typeface="+mn-ea"/>
                <a:sym typeface="+mn-lt"/>
              </a:endParaRPr>
            </a:p>
          </p:txBody>
        </p:sp>
        <p:sp>
          <p:nvSpPr>
            <p:cNvPr id="59" name="Shape 2784"/>
            <p:cNvSpPr/>
            <p:nvPr>
              <p:custDataLst>
                <p:tags r:id="rId16"/>
              </p:custDataLst>
            </p:nvPr>
          </p:nvSpPr>
          <p:spPr>
            <a:xfrm>
              <a:off x="3766970" y="374896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grpSp>
        <p:nvGrpSpPr>
          <p:cNvPr id="60" name="Group 59"/>
          <p:cNvGrpSpPr/>
          <p:nvPr>
            <p:custDataLst>
              <p:tags r:id="rId17"/>
            </p:custDataLst>
          </p:nvPr>
        </p:nvGrpSpPr>
        <p:grpSpPr>
          <a:xfrm>
            <a:off x="397701" y="3438898"/>
            <a:ext cx="2166792" cy="1170940"/>
            <a:chOff x="586965" y="4676478"/>
            <a:chExt cx="2948202" cy="1593217"/>
          </a:xfrm>
        </p:grpSpPr>
        <p:sp>
          <p:nvSpPr>
            <p:cNvPr id="61" name="Rounded Rectangle 60"/>
            <p:cNvSpPr/>
            <p:nvPr>
              <p:custDataLst>
                <p:tags r:id="rId18"/>
              </p:custDataLst>
            </p:nvPr>
          </p:nvSpPr>
          <p:spPr>
            <a:xfrm>
              <a:off x="586965" y="4897782"/>
              <a:ext cx="616689" cy="6166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chemeClr val="bg1">
                    <a:lumMod val="85000"/>
                  </a:schemeClr>
                </a:solidFill>
                <a:cs typeface="+mn-ea"/>
                <a:sym typeface="+mn-lt"/>
              </a:endParaRPr>
            </a:p>
          </p:txBody>
        </p:sp>
        <p:sp>
          <p:nvSpPr>
            <p:cNvPr id="62" name="Rectangle 61"/>
            <p:cNvSpPr/>
            <p:nvPr>
              <p:custDataLst>
                <p:tags r:id="rId19"/>
              </p:custDataLst>
            </p:nvPr>
          </p:nvSpPr>
          <p:spPr>
            <a:xfrm>
              <a:off x="1494277" y="4676478"/>
              <a:ext cx="2040890" cy="1593217"/>
            </a:xfrm>
            <a:prstGeom prst="rect">
              <a:avLst/>
            </a:prstGeom>
          </p:spPr>
          <p:txBody>
            <a:bodyPr wrap="square">
              <a:spAutoFit/>
            </a:bodyPr>
            <a:lstStyle/>
            <a:p>
              <a:pPr eaLnBrk="1" fontAlgn="auto" hangingPunct="1">
                <a:lnSpc>
                  <a:spcPct val="130000"/>
                </a:lnSpc>
                <a:spcBef>
                  <a:spcPts val="0"/>
                </a:spcBef>
                <a:spcAft>
                  <a:spcPts val="0"/>
                </a:spcAft>
              </a:pPr>
              <a:r>
                <a:rPr lang="zh-CN" altLang="en-US" sz="1400" b="1" dirty="0">
                  <a:solidFill>
                    <a:schemeClr val="bg1">
                      <a:lumMod val="85000"/>
                    </a:schemeClr>
                  </a:solidFill>
                  <a:latin typeface="楷体" panose="02010609060101010101" charset="-122"/>
                  <a:ea typeface="楷体" panose="02010609060101010101" charset="-122"/>
                  <a:cs typeface="+mn-ea"/>
                  <a:sym typeface="+mn-lt"/>
                </a:rPr>
                <a:t>贡献者图表</a:t>
              </a:r>
              <a:endParaRPr lang="zh-CN" altLang="en-US" sz="1400" b="1" dirty="0">
                <a:solidFill>
                  <a:schemeClr val="bg1">
                    <a:lumMod val="85000"/>
                  </a:schemeClr>
                </a:solidFill>
                <a:latin typeface="楷体" panose="02010609060101010101" charset="-122"/>
                <a:ea typeface="楷体" panose="02010609060101010101" charset="-122"/>
                <a:cs typeface="+mn-ea"/>
                <a:sym typeface="+mn-lt"/>
              </a:endParaRPr>
            </a:p>
            <a:p>
              <a:pPr eaLnBrk="1" fontAlgn="auto" hangingPunct="1">
                <a:lnSpc>
                  <a:spcPct val="130000"/>
                </a:lnSpc>
                <a:spcBef>
                  <a:spcPts val="0"/>
                </a:spcBef>
                <a:spcAft>
                  <a:spcPts val="0"/>
                </a:spcAft>
              </a:pPr>
              <a:r>
                <a:rPr lang="en-US" altLang="zh-CN" sz="1000" dirty="0">
                  <a:solidFill>
                    <a:schemeClr val="bg1">
                      <a:lumMod val="85000"/>
                    </a:schemeClr>
                  </a:solidFill>
                  <a:latin typeface="楷体" panose="02010609060101010101" charset="-122"/>
                  <a:ea typeface="楷体" panose="02010609060101010101" charset="-122"/>
                  <a:cs typeface="+mn-ea"/>
                  <a:sym typeface="+mn-lt"/>
                </a:rPr>
                <a:t>    </a:t>
              </a:r>
              <a:r>
                <a:rPr lang="zh-CN" altLang="en-US" sz="1000" dirty="0">
                  <a:solidFill>
                    <a:schemeClr val="bg1">
                      <a:lumMod val="85000"/>
                    </a:schemeClr>
                  </a:solidFill>
                  <a:latin typeface="楷体" panose="02010609060101010101" charset="-122"/>
                  <a:ea typeface="楷体" panose="02010609060101010101" charset="-122"/>
                  <a:cs typeface="+mn-ea"/>
                  <a:sym typeface="+mn-lt"/>
                </a:rPr>
                <a:t>通过展示贡献者图表来衡量并激励社区贡献，提升仓库的活跃度和参与度。</a:t>
              </a:r>
              <a:endParaRPr lang="zh-CN" altLang="en-US" sz="1000" dirty="0">
                <a:solidFill>
                  <a:schemeClr val="bg1">
                    <a:lumMod val="85000"/>
                  </a:schemeClr>
                </a:solidFill>
                <a:latin typeface="楷体" panose="02010609060101010101" charset="-122"/>
                <a:ea typeface="楷体" panose="02010609060101010101" charset="-122"/>
                <a:cs typeface="+mn-ea"/>
                <a:sym typeface="+mn-lt"/>
              </a:endParaRPr>
            </a:p>
          </p:txBody>
        </p:sp>
        <p:sp>
          <p:nvSpPr>
            <p:cNvPr id="63" name="Shape 2787"/>
            <p:cNvSpPr/>
            <p:nvPr>
              <p:custDataLst>
                <p:tags r:id="rId20"/>
              </p:custDataLst>
            </p:nvPr>
          </p:nvSpPr>
          <p:spPr>
            <a:xfrm>
              <a:off x="731267" y="5051767"/>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3997" tIns="13997" rIns="13997" bIns="13997" anchor="ctr"/>
            <a:lstStyle/>
            <a:p>
              <a:pPr defTabSz="16827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5">
                <a:solidFill>
                  <a:schemeClr val="bg1">
                    <a:lumMod val="85000"/>
                  </a:schemeClr>
                </a:solidFill>
                <a:effectLst>
                  <a:outerShdw blurRad="38100" dist="12700" dir="5400000" rotWithShape="0">
                    <a:srgbClr val="000000">
                      <a:alpha val="50000"/>
                    </a:srgbClr>
                  </a:outerShdw>
                </a:effectLst>
                <a:latin typeface="+mn-lt"/>
                <a:ea typeface="+mn-ea"/>
                <a:cs typeface="+mn-ea"/>
                <a:sym typeface="+mn-lt"/>
              </a:endParaRPr>
            </a:p>
          </p:txBody>
        </p:sp>
      </p:grpSp>
      <p:sp>
        <p:nvSpPr>
          <p:cNvPr id="73" name="矩形 72"/>
          <p:cNvSpPr/>
          <p:nvPr/>
        </p:nvSpPr>
        <p:spPr>
          <a:xfrm>
            <a:off x="20284" y="4981696"/>
            <a:ext cx="8960556" cy="58616"/>
          </a:xfrm>
          <a:prstGeom prst="rect">
            <a:avLst/>
          </a:prstGeom>
          <a:gradFill>
            <a:gsLst>
              <a:gs pos="25000">
                <a:srgbClr val="2196F3"/>
              </a:gs>
              <a:gs pos="75000">
                <a:srgbClr val="0D47A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FFFFF"/>
              </a:solidFill>
              <a:cs typeface="+mn-ea"/>
              <a:sym typeface="+mn-lt"/>
            </a:endParaRPr>
          </a:p>
        </p:txBody>
      </p:sp>
      <p:sp>
        <p:nvSpPr>
          <p:cNvPr id="74" name="平行四边形 7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平行四边形 7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平行四边形 7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平行四边形 7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TextBox 10"/>
          <p:cNvSpPr txBox="1"/>
          <p:nvPr/>
        </p:nvSpPr>
        <p:spPr>
          <a:xfrm>
            <a:off x="324214" y="71952"/>
            <a:ext cx="1897380" cy="275590"/>
          </a:xfrm>
          <a:prstGeom prst="rect">
            <a:avLst/>
          </a:prstGeom>
          <a:noFill/>
        </p:spPr>
        <p:txBody>
          <a:bodyPr wrap="none" rtlCol="0">
            <a:spAutoFit/>
          </a:bodyPr>
          <a:lstStyle/>
          <a:p>
            <a:pPr algn="l"/>
            <a:r>
              <a:rPr lang="zh-CN" altLang="en-US" sz="1200" b="1" spc="300" dirty="0">
                <a:solidFill>
                  <a:srgbClr val="0070C0"/>
                </a:solidFill>
                <a:latin typeface="+mn-lt"/>
                <a:ea typeface="+mn-ea"/>
                <a:cs typeface="+mn-ea"/>
                <a:sym typeface="+mn-lt"/>
              </a:rPr>
              <a:t>可视化大屏核心功能</a:t>
            </a:r>
            <a:endParaRPr lang="zh-CN" altLang="en-US" sz="1200" spc="300" dirty="0">
              <a:solidFill>
                <a:srgbClr val="0070C0"/>
              </a:solidFill>
              <a:latin typeface="+mn-lt"/>
              <a:ea typeface="+mn-ea"/>
              <a:cs typeface="+mn-ea"/>
              <a:sym typeface="+mn-lt"/>
            </a:endParaRPr>
          </a:p>
        </p:txBody>
      </p:sp>
      <p:grpSp>
        <p:nvGrpSpPr>
          <p:cNvPr id="79" name="Group 7"/>
          <p:cNvGrpSpPr/>
          <p:nvPr/>
        </p:nvGrpSpPr>
        <p:grpSpPr bwMode="auto">
          <a:xfrm>
            <a:off x="180202" y="181952"/>
            <a:ext cx="216018" cy="113981"/>
            <a:chOff x="0" y="0"/>
            <a:chExt cx="1041399" cy="549275"/>
          </a:xfrm>
          <a:solidFill>
            <a:srgbClr val="133E73"/>
          </a:solidFill>
        </p:grpSpPr>
        <p:sp>
          <p:nvSpPr>
            <p:cNvPr id="80"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1"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2"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ppt_x"/>
                                          </p:val>
                                        </p:tav>
                                        <p:tav tm="100000">
                                          <p:val>
                                            <p:strVal val="#ppt_x"/>
                                          </p:val>
                                        </p:tav>
                                      </p:tavLst>
                                    </p:anim>
                                    <p:anim calcmode="lin" valueType="num">
                                      <p:cBhvr additive="base">
                                        <p:cTn id="3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1619994" y="3005020"/>
            <a:ext cx="2151380" cy="521970"/>
          </a:xfrm>
          <a:prstGeom prst="rect">
            <a:avLst/>
          </a:prstGeom>
          <a:noFill/>
        </p:spPr>
        <p:txBody>
          <a:bodyPr wrap="none" rtlCol="0">
            <a:spAutoFit/>
          </a:bodyPr>
          <a:lstStyle/>
          <a:p>
            <a:r>
              <a:rPr lang="zh-CN" altLang="en-US" sz="2800" spc="300" dirty="0">
                <a:solidFill>
                  <a:srgbClr val="00A4E3"/>
                </a:solidFill>
                <a:latin typeface="+mn-lt"/>
                <a:ea typeface="+mn-ea"/>
                <a:cs typeface="+mn-ea"/>
                <a:sym typeface="+mn-lt"/>
              </a:rPr>
              <a:t>数据集</a:t>
            </a:r>
            <a:r>
              <a:rPr lang="zh-CN" altLang="en-US" sz="2800" spc="300" dirty="0">
                <a:solidFill>
                  <a:srgbClr val="00A4E3"/>
                </a:solidFill>
                <a:latin typeface="+mn-lt"/>
                <a:ea typeface="+mn-ea"/>
                <a:cs typeface="+mn-ea"/>
                <a:sym typeface="+mn-lt"/>
              </a:rPr>
              <a:t>处理</a:t>
            </a:r>
            <a:endParaRPr lang="zh-CN" altLang="en-US" sz="2800" spc="300" dirty="0">
              <a:solidFill>
                <a:srgbClr val="00A4E3"/>
              </a:solidFill>
              <a:latin typeface="+mn-lt"/>
              <a:ea typeface="+mn-ea"/>
              <a:cs typeface="+mn-ea"/>
              <a:sym typeface="+mn-lt"/>
            </a:endParaRPr>
          </a:p>
        </p:txBody>
      </p:sp>
      <p:sp>
        <p:nvSpPr>
          <p:cNvPr id="8" name="TextBox 21"/>
          <p:cNvSpPr txBox="1"/>
          <p:nvPr/>
        </p:nvSpPr>
        <p:spPr>
          <a:xfrm>
            <a:off x="1477536" y="1306180"/>
            <a:ext cx="1806905" cy="1862048"/>
          </a:xfrm>
          <a:prstGeom prst="rect">
            <a:avLst/>
          </a:prstGeom>
          <a:noFill/>
        </p:spPr>
        <p:txBody>
          <a:bodyPr wrap="none" rtlCol="0">
            <a:spAutoFit/>
          </a:bodyPr>
          <a:lstStyle>
            <a:defPPr>
              <a:defRPr lang="zh-CN"/>
            </a:defPPr>
            <a:lvl1pPr algn="ctr">
              <a:defRPr sz="11500" spc="300">
                <a:solidFill>
                  <a:schemeClr val="bg1"/>
                </a:solidFill>
                <a:latin typeface="Agency FB" panose="020B0503020202020204" pitchFamily="34" charset="0"/>
                <a:ea typeface="+mn-ea"/>
                <a:cs typeface="+mn-ea"/>
              </a:defRPr>
            </a:lvl1pPr>
          </a:lstStyle>
          <a:p>
            <a:r>
              <a:rPr lang="en-US" altLang="zh-CN" dirty="0">
                <a:sym typeface="+mn-lt"/>
              </a:rPr>
              <a:t>03.</a:t>
            </a:r>
            <a:endParaRPr lang="zh-CN" altLang="en-US" dirty="0">
              <a:sym typeface="+mn-lt"/>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r="50177"/>
          <a:stretch>
            <a:fillRect/>
          </a:stretch>
        </p:blipFill>
        <p:spPr>
          <a:xfrm rot="19570315" flipH="1">
            <a:off x="4358387" y="-578903"/>
            <a:ext cx="4711876" cy="5319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449">
        <p14:warp dir="in"/>
      </p:transition>
    </mc:Choice>
    <mc:Fallback>
      <p:transition spd="slow" advClick="0" advTm="544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Lst>
  </p:timing>
</p:sld>
</file>

<file path=ppt/tags/tag1.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1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00.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101.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102.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103.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104.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105.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06.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07.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08.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09.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10.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1.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2.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3.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4.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5.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6.xml><?xml version="1.0" encoding="utf-8"?>
<p:tagLst xmlns:p="http://schemas.openxmlformats.org/presentationml/2006/main">
  <p:tag name="KSO_WM_DIAGRAM_VIRTUALLY_FRAME" val="{&quot;height&quot;:308.31694672914057,&quot;left&quot;:31.21503937007875,&quot;top&quot;:73.76244094488187,&quot;width&quot;:389.9379527559055}"/>
</p:tagLst>
</file>

<file path=ppt/tags/tag117.xml><?xml version="1.0" encoding="utf-8"?>
<p:tagLst xmlns:p="http://schemas.openxmlformats.org/presentationml/2006/main">
  <p:tag name="KSO_WM_DIAGRAM_VIRTUALLY_FRAME" val="{&quot;height&quot;:302.3563779527559,&quot;left&quot;:71.30653543307086,&quot;top&quot;:34,&quot;width&quot;:566.5745669291339}"/>
</p:tagLst>
</file>

<file path=ppt/tags/tag118.xml><?xml version="1.0" encoding="utf-8"?>
<p:tagLst xmlns:p="http://schemas.openxmlformats.org/presentationml/2006/main">
  <p:tag name="KSO_WM_DIAGRAM_VIRTUALLY_FRAME" val="{&quot;height&quot;:302.3563779527559,&quot;left&quot;:71.30653543307086,&quot;top&quot;:34,&quot;width&quot;:566.5745669291339}"/>
</p:tagLst>
</file>

<file path=ppt/tags/tag119.xml><?xml version="1.0" encoding="utf-8"?>
<p:tagLst xmlns:p="http://schemas.openxmlformats.org/presentationml/2006/main">
  <p:tag name="KSO_WM_DIAGRAM_VIRTUALLY_FRAME" val="{&quot;height&quot;:302.3563779527559,&quot;left&quot;:71.30653543307086,&quot;top&quot;:34,&quot;width&quot;:566.5745669291339}"/>
</p:tagLst>
</file>

<file path=ppt/tags/tag1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20.xml><?xml version="1.0" encoding="utf-8"?>
<p:tagLst xmlns:p="http://schemas.openxmlformats.org/presentationml/2006/main">
  <p:tag name="KSO_WM_DIAGRAM_VIRTUALLY_FRAME" val="{&quot;height&quot;:302.3563779527559,&quot;left&quot;:71.30653543307086,&quot;top&quot;:34,&quot;width&quot;:566.5745669291339}"/>
</p:tagLst>
</file>

<file path=ppt/tags/tag121.xml><?xml version="1.0" encoding="utf-8"?>
<p:tagLst xmlns:p="http://schemas.openxmlformats.org/presentationml/2006/main">
  <p:tag name="KSO_WM_DIAGRAM_VIRTUALLY_FRAME" val="{&quot;height&quot;:302.3563779527559,&quot;left&quot;:71.30653543307086,&quot;top&quot;:34,&quot;width&quot;:566.5745669291339}"/>
</p:tagLst>
</file>

<file path=ppt/tags/tag122.xml><?xml version="1.0" encoding="utf-8"?>
<p:tagLst xmlns:p="http://schemas.openxmlformats.org/presentationml/2006/main">
  <p:tag name="KSO_WM_DIAGRAM_VIRTUALLY_FRAME" val="{&quot;height&quot;:302.3563779527559,&quot;left&quot;:71.30653543307086,&quot;top&quot;:34,&quot;width&quot;:566.5745669291339}"/>
</p:tagLst>
</file>

<file path=ppt/tags/tag123.xml><?xml version="1.0" encoding="utf-8"?>
<p:tagLst xmlns:p="http://schemas.openxmlformats.org/presentationml/2006/main">
  <p:tag name="KSO_WM_DIAGRAM_VIRTUALLY_FRAME" val="{&quot;height&quot;:302.3563779527559,&quot;left&quot;:71.30653543307086,&quot;top&quot;:34,&quot;width&quot;:566.5745669291339}"/>
</p:tagLst>
</file>

<file path=ppt/tags/tag124.xml><?xml version="1.0" encoding="utf-8"?>
<p:tagLst xmlns:p="http://schemas.openxmlformats.org/presentationml/2006/main">
  <p:tag name="KSO_WM_DIAGRAM_VIRTUALLY_FRAME" val="{&quot;height&quot;:302.3563779527559,&quot;left&quot;:71.30653543307086,&quot;top&quot;:34,&quot;width&quot;:566.5745669291339}"/>
</p:tagLst>
</file>

<file path=ppt/tags/tag125.xml><?xml version="1.0" encoding="utf-8"?>
<p:tagLst xmlns:p="http://schemas.openxmlformats.org/presentationml/2006/main">
  <p:tag name="KSO_WM_DIAGRAM_VIRTUALLY_FRAME" val="{&quot;height&quot;:302.3563779527559,&quot;left&quot;:71.30653543307086,&quot;top&quot;:34,&quot;width&quot;:566.5745669291339}"/>
</p:tagLst>
</file>

<file path=ppt/tags/tag126.xml><?xml version="1.0" encoding="utf-8"?>
<p:tagLst xmlns:p="http://schemas.openxmlformats.org/presentationml/2006/main">
  <p:tag name="KSO_WM_DIAGRAM_VIRTUALLY_FRAME" val="{&quot;height&quot;:302.3563779527559,&quot;left&quot;:71.30653543307086,&quot;top&quot;:34,&quot;width&quot;:566.5745669291339}"/>
</p:tagLst>
</file>

<file path=ppt/tags/tag127.xml><?xml version="1.0" encoding="utf-8"?>
<p:tagLst xmlns:p="http://schemas.openxmlformats.org/presentationml/2006/main">
  <p:tag name="KSO_WM_DIAGRAM_VIRTUALLY_FRAME" val="{&quot;height&quot;:302.3563779527559,&quot;left&quot;:71.30653543307086,&quot;top&quot;:34,&quot;width&quot;:566.5745669291339}"/>
</p:tagLst>
</file>

<file path=ppt/tags/tag128.xml><?xml version="1.0" encoding="utf-8"?>
<p:tagLst xmlns:p="http://schemas.openxmlformats.org/presentationml/2006/main">
  <p:tag name="KSO_WM_DIAGRAM_VIRTUALLY_FRAME" val="{&quot;height&quot;:302.3563779527559,&quot;left&quot;:71.30653543307086,&quot;top&quot;:34,&quot;width&quot;:566.5745669291339}"/>
</p:tagLst>
</file>

<file path=ppt/tags/tag129.xml><?xml version="1.0" encoding="utf-8"?>
<p:tagLst xmlns:p="http://schemas.openxmlformats.org/presentationml/2006/main">
  <p:tag name="KSO_WM_DIAGRAM_VIRTUALLY_FRAME" val="{&quot;height&quot;:302.3563779527559,&quot;left&quot;:71.30653543307086,&quot;top&quot;:34,&quot;width&quot;:566.9934645669291}"/>
</p:tagLst>
</file>

<file path=ppt/tags/tag1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30.xml><?xml version="1.0" encoding="utf-8"?>
<p:tagLst xmlns:p="http://schemas.openxmlformats.org/presentationml/2006/main">
  <p:tag name="KSO_WM_DIAGRAM_VIRTUALLY_FRAME" val="{&quot;height&quot;:302.3563779527559,&quot;left&quot;:71.30653543307086,&quot;top&quot;:34,&quot;width&quot;:566.9934645669291}"/>
</p:tagLst>
</file>

<file path=ppt/tags/tag131.xml><?xml version="1.0" encoding="utf-8"?>
<p:tagLst xmlns:p="http://schemas.openxmlformats.org/presentationml/2006/main">
  <p:tag name="KSO_WM_DIAGRAM_VIRTUALLY_FRAME" val="{&quot;height&quot;:302.3563779527559,&quot;left&quot;:71.30653543307086,&quot;top&quot;:34,&quot;width&quot;:566.9934645669291}"/>
</p:tagLst>
</file>

<file path=ppt/tags/tag132.xml><?xml version="1.0" encoding="utf-8"?>
<p:tagLst xmlns:p="http://schemas.openxmlformats.org/presentationml/2006/main">
  <p:tag name="KSO_WM_DIAGRAM_VIRTUALLY_FRAME" val="{&quot;height&quot;:302.3563779527559,&quot;left&quot;:71.30653543307086,&quot;top&quot;:34,&quot;width&quot;:566.9934645669291}"/>
</p:tagLst>
</file>

<file path=ppt/tags/tag133.xml><?xml version="1.0" encoding="utf-8"?>
<p:tagLst xmlns:p="http://schemas.openxmlformats.org/presentationml/2006/main">
  <p:tag name="KSO_WM_DIAGRAM_VIRTUALLY_FRAME" val="{&quot;height&quot;:302.3563779527559,&quot;left&quot;:71.30653543307086,&quot;top&quot;:34,&quot;width&quot;:566.9934645669291}"/>
</p:tagLst>
</file>

<file path=ppt/tags/tag134.xml><?xml version="1.0" encoding="utf-8"?>
<p:tagLst xmlns:p="http://schemas.openxmlformats.org/presentationml/2006/main">
  <p:tag name="KSO_WM_DIAGRAM_VIRTUALLY_FRAME" val="{&quot;height&quot;:302.3563779527559,&quot;left&quot;:71.30653543307086,&quot;top&quot;:34,&quot;width&quot;:566.9934645669291}"/>
</p:tagLst>
</file>

<file path=ppt/tags/tag135.xml><?xml version="1.0" encoding="utf-8"?>
<p:tagLst xmlns:p="http://schemas.openxmlformats.org/presentationml/2006/main">
  <p:tag name="KSO_WM_DIAGRAM_VIRTUALLY_FRAME" val="{&quot;height&quot;:302.3563779527559,&quot;left&quot;:71.30653543307086,&quot;top&quot;:34,&quot;width&quot;:566.9934645669291}"/>
</p:tagLst>
</file>

<file path=ppt/tags/tag136.xml><?xml version="1.0" encoding="utf-8"?>
<p:tagLst xmlns:p="http://schemas.openxmlformats.org/presentationml/2006/main">
  <p:tag name="KSO_WM_DIAGRAM_VIRTUALLY_FRAME" val="{&quot;height&quot;:302.3563779527559,&quot;left&quot;:71.30653543307086,&quot;top&quot;:34,&quot;width&quot;:566.9934645669291}"/>
</p:tagLst>
</file>

<file path=ppt/tags/tag137.xml><?xml version="1.0" encoding="utf-8"?>
<p:tagLst xmlns:p="http://schemas.openxmlformats.org/presentationml/2006/main">
  <p:tag name="KSO_WM_DIAGRAM_VIRTUALLY_FRAME" val="{&quot;height&quot;:302.3563779527559,&quot;left&quot;:71.30653543307086,&quot;top&quot;:34,&quot;width&quot;:566.9934645669291}"/>
</p:tagLst>
</file>

<file path=ppt/tags/tag138.xml><?xml version="1.0" encoding="utf-8"?>
<p:tagLst xmlns:p="http://schemas.openxmlformats.org/presentationml/2006/main">
  <p:tag name="KSO_WM_DIAGRAM_VIRTUALLY_FRAME" val="{&quot;height&quot;:302.3563779527559,&quot;left&quot;:71.30653543307086,&quot;top&quot;:34,&quot;width&quot;:566.9934645669291}"/>
</p:tagLst>
</file>

<file path=ppt/tags/tag139.xml><?xml version="1.0" encoding="utf-8"?>
<p:tagLst xmlns:p="http://schemas.openxmlformats.org/presentationml/2006/main">
  <p:tag name="KSO_WM_DIAGRAM_VIRTUALLY_FRAME" val="{&quot;height&quot;:302.3563779527559,&quot;left&quot;:71.30653543307086,&quot;top&quot;:34,&quot;width&quot;:566.9934645669291}"/>
</p:tagLst>
</file>

<file path=ppt/tags/tag1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40.xml><?xml version="1.0" encoding="utf-8"?>
<p:tagLst xmlns:p="http://schemas.openxmlformats.org/presentationml/2006/main">
  <p:tag name="KSO_WM_DIAGRAM_VIRTUALLY_FRAME" val="{&quot;height&quot;:302.3563779527559,&quot;left&quot;:71.30653543307086,&quot;top&quot;:34,&quot;width&quot;:566.9934645669291}"/>
</p:tagLst>
</file>

<file path=ppt/tags/tag141.xml><?xml version="1.0" encoding="utf-8"?>
<p:tagLst xmlns:p="http://schemas.openxmlformats.org/presentationml/2006/main">
  <p:tag name="KSO_WM_DIAGRAM_VIRTUALLY_FRAME" val="{&quot;height&quot;:319.0470078740158,&quot;left&quot;:71.30653543307086,&quot;top&quot;:34,&quot;width&quot;:566.9934645669291}"/>
</p:tagLst>
</file>

<file path=ppt/tags/tag142.xml><?xml version="1.0" encoding="utf-8"?>
<p:tagLst xmlns:p="http://schemas.openxmlformats.org/presentationml/2006/main">
  <p:tag name="KSO_WM_DIAGRAM_VIRTUALLY_FRAME" val="{&quot;height&quot;:319.0470078740158,&quot;left&quot;:71.30653543307086,&quot;top&quot;:34,&quot;width&quot;:566.9934645669291}"/>
</p:tagLst>
</file>

<file path=ppt/tags/tag143.xml><?xml version="1.0" encoding="utf-8"?>
<p:tagLst xmlns:p="http://schemas.openxmlformats.org/presentationml/2006/main">
  <p:tag name="KSO_WM_DIAGRAM_VIRTUALLY_FRAME" val="{&quot;height&quot;:319.0470078740158,&quot;left&quot;:71.30653543307086,&quot;top&quot;:34,&quot;width&quot;:566.9934645669291}"/>
</p:tagLst>
</file>

<file path=ppt/tags/tag144.xml><?xml version="1.0" encoding="utf-8"?>
<p:tagLst xmlns:p="http://schemas.openxmlformats.org/presentationml/2006/main">
  <p:tag name="KSO_WM_DIAGRAM_VIRTUALLY_FRAME" val="{&quot;height&quot;:319.0470078740158,&quot;left&quot;:71.30653543307086,&quot;top&quot;:34,&quot;width&quot;:566.9934645669291}"/>
</p:tagLst>
</file>

<file path=ppt/tags/tag145.xml><?xml version="1.0" encoding="utf-8"?>
<p:tagLst xmlns:p="http://schemas.openxmlformats.org/presentationml/2006/main">
  <p:tag name="KSO_WM_DIAGRAM_VIRTUALLY_FRAME" val="{&quot;height&quot;:319.0470078740158,&quot;left&quot;:71.30653543307086,&quot;top&quot;:34,&quot;width&quot;:566.9934645669291}"/>
</p:tagLst>
</file>

<file path=ppt/tags/tag146.xml><?xml version="1.0" encoding="utf-8"?>
<p:tagLst xmlns:p="http://schemas.openxmlformats.org/presentationml/2006/main">
  <p:tag name="KSO_WM_DIAGRAM_VIRTUALLY_FRAME" val="{&quot;height&quot;:319.0470078740158,&quot;left&quot;:71.30653543307086,&quot;top&quot;:34,&quot;width&quot;:566.9934645669291}"/>
</p:tagLst>
</file>

<file path=ppt/tags/tag147.xml><?xml version="1.0" encoding="utf-8"?>
<p:tagLst xmlns:p="http://schemas.openxmlformats.org/presentationml/2006/main">
  <p:tag name="KSO_WM_DIAGRAM_VIRTUALLY_FRAME" val="{&quot;height&quot;:319.0470078740158,&quot;left&quot;:71.30653543307086,&quot;top&quot;:34,&quot;width&quot;:566.9934645669291}"/>
</p:tagLst>
</file>

<file path=ppt/tags/tag148.xml><?xml version="1.0" encoding="utf-8"?>
<p:tagLst xmlns:p="http://schemas.openxmlformats.org/presentationml/2006/main">
  <p:tag name="KSO_WM_DIAGRAM_VIRTUALLY_FRAME" val="{&quot;height&quot;:319.0470078740158,&quot;left&quot;:71.30653543307086,&quot;top&quot;:34,&quot;width&quot;:566.9934645669291}"/>
</p:tagLst>
</file>

<file path=ppt/tags/tag149.xml><?xml version="1.0" encoding="utf-8"?>
<p:tagLst xmlns:p="http://schemas.openxmlformats.org/presentationml/2006/main">
  <p:tag name="KSO_WM_DIAGRAM_VIRTUALLY_FRAME" val="{&quot;height&quot;:319.0470078740158,&quot;left&quot;:71.30653543307086,&quot;top&quot;:34,&quot;width&quot;:566.9934645669291}"/>
</p:tagLst>
</file>

<file path=ppt/tags/tag1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50.xml><?xml version="1.0" encoding="utf-8"?>
<p:tagLst xmlns:p="http://schemas.openxmlformats.org/presentationml/2006/main">
  <p:tag name="KSO_WM_DIAGRAM_VIRTUALLY_FRAME" val="{&quot;height&quot;:319.0470078740158,&quot;left&quot;:71.30653543307086,&quot;top&quot;:34,&quot;width&quot;:566.9934645669291}"/>
</p:tagLst>
</file>

<file path=ppt/tags/tag151.xml><?xml version="1.0" encoding="utf-8"?>
<p:tagLst xmlns:p="http://schemas.openxmlformats.org/presentationml/2006/main">
  <p:tag name="KSO_WM_DIAGRAM_VIRTUALLY_FRAME" val="{&quot;height&quot;:319.0470078740158,&quot;left&quot;:71.30653543307086,&quot;top&quot;:34,&quot;width&quot;:566.9934645669291}"/>
</p:tagLst>
</file>

<file path=ppt/tags/tag152.xml><?xml version="1.0" encoding="utf-8"?>
<p:tagLst xmlns:p="http://schemas.openxmlformats.org/presentationml/2006/main">
  <p:tag name="KSO_WM_DIAGRAM_VIRTUALLY_FRAME" val="{&quot;height&quot;:319.0470078740158,&quot;left&quot;:71.30653543307086,&quot;top&quot;:34,&quot;width&quot;:566.9934645669291}"/>
</p:tagLst>
</file>

<file path=ppt/tags/tag153.xml><?xml version="1.0" encoding="utf-8"?>
<p:tagLst xmlns:p="http://schemas.openxmlformats.org/presentationml/2006/main">
  <p:tag name="KSO_WM_DIAGRAM_VIRTUALLY_FRAME" val="{&quot;height&quot;:345.94700787401575,&quot;left&quot;:71.30653543307086,&quot;top&quot;:34,&quot;width&quot;:566.9934645669291}"/>
</p:tagLst>
</file>

<file path=ppt/tags/tag154.xml><?xml version="1.0" encoding="utf-8"?>
<p:tagLst xmlns:p="http://schemas.openxmlformats.org/presentationml/2006/main">
  <p:tag name="KSO_WM_DIAGRAM_VIRTUALLY_FRAME" val="{&quot;height&quot;:345.94700787401575,&quot;left&quot;:71.30653543307086,&quot;top&quot;:34,&quot;width&quot;:566.9934645669291}"/>
</p:tagLst>
</file>

<file path=ppt/tags/tag155.xml><?xml version="1.0" encoding="utf-8"?>
<p:tagLst xmlns:p="http://schemas.openxmlformats.org/presentationml/2006/main">
  <p:tag name="KSO_WM_DIAGRAM_VIRTUALLY_FRAME" val="{&quot;height&quot;:345.94700787401575,&quot;left&quot;:71.30653543307086,&quot;top&quot;:34,&quot;width&quot;:566.9934645669291}"/>
</p:tagLst>
</file>

<file path=ppt/tags/tag156.xml><?xml version="1.0" encoding="utf-8"?>
<p:tagLst xmlns:p="http://schemas.openxmlformats.org/presentationml/2006/main">
  <p:tag name="KSO_WM_DIAGRAM_VIRTUALLY_FRAME" val="{&quot;height&quot;:345.94700787401575,&quot;left&quot;:71.30653543307086,&quot;top&quot;:34,&quot;width&quot;:566.9934645669291}"/>
</p:tagLst>
</file>

<file path=ppt/tags/tag157.xml><?xml version="1.0" encoding="utf-8"?>
<p:tagLst xmlns:p="http://schemas.openxmlformats.org/presentationml/2006/main">
  <p:tag name="KSO_WM_DIAGRAM_VIRTUALLY_FRAME" val="{&quot;height&quot;:345.94700787401575,&quot;left&quot;:71.30653543307086,&quot;top&quot;:34,&quot;width&quot;:566.9934645669291}"/>
</p:tagLst>
</file>

<file path=ppt/tags/tag158.xml><?xml version="1.0" encoding="utf-8"?>
<p:tagLst xmlns:p="http://schemas.openxmlformats.org/presentationml/2006/main">
  <p:tag name="KSO_WM_DIAGRAM_VIRTUALLY_FRAME" val="{&quot;height&quot;:345.94700787401575,&quot;left&quot;:71.30653543307086,&quot;top&quot;:34,&quot;width&quot;:566.9934645669291}"/>
</p:tagLst>
</file>

<file path=ppt/tags/tag159.xml><?xml version="1.0" encoding="utf-8"?>
<p:tagLst xmlns:p="http://schemas.openxmlformats.org/presentationml/2006/main">
  <p:tag name="KSO_WM_DIAGRAM_VIRTUALLY_FRAME" val="{&quot;height&quot;:345.94700787401575,&quot;left&quot;:71.30653543307086,&quot;top&quot;:34,&quot;width&quot;:566.9934645669291}"/>
</p:tagLst>
</file>

<file path=ppt/tags/tag1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60.xml><?xml version="1.0" encoding="utf-8"?>
<p:tagLst xmlns:p="http://schemas.openxmlformats.org/presentationml/2006/main">
  <p:tag name="KSO_WM_DIAGRAM_VIRTUALLY_FRAME" val="{&quot;height&quot;:345.94700787401575,&quot;left&quot;:71.30653543307086,&quot;top&quot;:34,&quot;width&quot;:566.9934645669291}"/>
</p:tagLst>
</file>

<file path=ppt/tags/tag161.xml><?xml version="1.0" encoding="utf-8"?>
<p:tagLst xmlns:p="http://schemas.openxmlformats.org/presentationml/2006/main">
  <p:tag name="KSO_WM_DIAGRAM_VIRTUALLY_FRAME" val="{&quot;height&quot;:345.94700787401575,&quot;left&quot;:71.30653543307086,&quot;top&quot;:34,&quot;width&quot;:566.9934645669291}"/>
</p:tagLst>
</file>

<file path=ppt/tags/tag162.xml><?xml version="1.0" encoding="utf-8"?>
<p:tagLst xmlns:p="http://schemas.openxmlformats.org/presentationml/2006/main">
  <p:tag name="KSO_WM_DIAGRAM_VIRTUALLY_FRAME" val="{&quot;height&quot;:345.94700787401575,&quot;left&quot;:71.30653543307086,&quot;top&quot;:34,&quot;width&quot;:566.9934645669291}"/>
</p:tagLst>
</file>

<file path=ppt/tags/tag163.xml><?xml version="1.0" encoding="utf-8"?>
<p:tagLst xmlns:p="http://schemas.openxmlformats.org/presentationml/2006/main">
  <p:tag name="KSO_WM_DIAGRAM_VIRTUALLY_FRAME" val="{&quot;height&quot;:345.94700787401575,&quot;left&quot;:71.30653543307086,&quot;top&quot;:34,&quot;width&quot;:566.9934645669291}"/>
</p:tagLst>
</file>

<file path=ppt/tags/tag164.xml><?xml version="1.0" encoding="utf-8"?>
<p:tagLst xmlns:p="http://schemas.openxmlformats.org/presentationml/2006/main">
  <p:tag name="KSO_WM_DIAGRAM_VIRTUALLY_FRAME" val="{&quot;height&quot;:345.94700787401575,&quot;left&quot;:71.30653543307086,&quot;top&quot;:34,&quot;width&quot;:566.9934645669291}"/>
</p:tagLst>
</file>

<file path=ppt/tags/tag165.xml><?xml version="1.0" encoding="utf-8"?>
<p:tagLst xmlns:p="http://schemas.openxmlformats.org/presentationml/2006/main">
  <p:tag name="ISPRING_PRESENTATION_TITLE" val="bt578455"/>
  <p:tag name="ISPRING_ULTRA_SCORM_COURSE_ID" val="E5F5DB14-1BF8-402D-AA10-345D0BE2AFA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Lst>
</file>

<file path=ppt/tags/tag1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1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2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2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3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3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4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4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5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5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6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6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7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5.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6.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7.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8.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7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xml><?xml version="1.0" encoding="utf-8"?>
<p:tagLst xmlns:p="http://schemas.openxmlformats.org/presentationml/2006/main">
  <p:tag name="KSO_WM_DIAGRAM_VIRTUALLY_FRAME" val="{&quot;height&quot;:131.18220472440944,&quot;left&quot;:155.9272440944882,&quot;top&quot;:158.74913385826773,&quot;width&quot;:457.2645669291338}"/>
</p:tagLst>
</file>

<file path=ppt/tags/tag80.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1.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2.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3.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4.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85.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86.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87.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88.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89.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xml><?xml version="1.0" encoding="utf-8"?>
<p:tagLst xmlns:p="http://schemas.openxmlformats.org/presentationml/2006/main">
  <p:tag name="KSO_WM_DIAGRAM_VIRTUALLY_FRAME" val="{&quot;height&quot;:308.58477106914626,&quot;left&quot;:21.040944881889764,&quot;top&quot;:128.78503937007875,&quot;width&quot;:669.3460098608145}"/>
</p:tagLst>
</file>

<file path=ppt/tags/tag90.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1.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2.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3.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4.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5.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6.xml><?xml version="1.0" encoding="utf-8"?>
<p:tagLst xmlns:p="http://schemas.openxmlformats.org/presentationml/2006/main">
  <p:tag name="KSO_WM_DIAGRAM_VIRTUALLY_FRAME" val="{&quot;height&quot;:233.88116574462933,&quot;left&quot;:358.7788188976377,&quot;top&quot;:126.42779527559055,&quot;width&quot;:309.4986797560822}"/>
</p:tagLst>
</file>

<file path=ppt/tags/tag97.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98.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ags/tag99.xml><?xml version="1.0" encoding="utf-8"?>
<p:tagLst xmlns:p="http://schemas.openxmlformats.org/presentationml/2006/main">
  <p:tag name="KSO_WM_DIAGRAM_VIRTUALLY_FRAME" val="{&quot;height&quot;:268.00409448818897,&quot;left&quot;:31.21503937007875,&quot;top&quot;:73.76244094488187,&quot;width&quot;:349.6879527559055}"/>
</p:tagLst>
</file>

<file path=ppt/theme/theme1.xml><?xml version="1.0" encoding="utf-8"?>
<a:theme xmlns:a="http://schemas.openxmlformats.org/drawingml/2006/main" name="第一PPT，www.1ppt.com">
  <a:themeElements>
    <a:clrScheme name="自定义 28">
      <a:dk1>
        <a:srgbClr val="C0C4CA"/>
      </a:dk1>
      <a:lt1>
        <a:srgbClr val="FFFFFF"/>
      </a:lt1>
      <a:dk2>
        <a:srgbClr val="44546A"/>
      </a:dk2>
      <a:lt2>
        <a:srgbClr val="E7E6E6"/>
      </a:lt2>
      <a:accent1>
        <a:srgbClr val="42A5F5"/>
      </a:accent1>
      <a:accent2>
        <a:srgbClr val="2196F3"/>
      </a:accent2>
      <a:accent3>
        <a:srgbClr val="1E88E5"/>
      </a:accent3>
      <a:accent4>
        <a:srgbClr val="1976D2"/>
      </a:accent4>
      <a:accent5>
        <a:srgbClr val="1565C0"/>
      </a:accent5>
      <a:accent6>
        <a:srgbClr val="0D47A1"/>
      </a:accent6>
      <a:hlink>
        <a:srgbClr val="0563C1"/>
      </a:hlink>
      <a:folHlink>
        <a:srgbClr val="954F72"/>
      </a:folHlink>
    </a:clrScheme>
    <a:fontScheme name="1eeipxks">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WPS 演示</Application>
  <PresentationFormat>自定义</PresentationFormat>
  <Paragraphs>164</Paragraphs>
  <Slides>16</Slides>
  <Notes>49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Calibri</vt:lpstr>
      <vt:lpstr>Calibri</vt:lpstr>
      <vt:lpstr>微软雅黑</vt:lpstr>
      <vt:lpstr>Lato Light</vt:lpstr>
      <vt:lpstr>Segoe Print</vt:lpstr>
      <vt:lpstr>OPPOSans H</vt:lpstr>
      <vt:lpstr>Agency FB</vt:lpstr>
      <vt:lpstr>Trebuchet MS</vt:lpstr>
      <vt:lpstr>Gill Sans</vt:lpstr>
      <vt:lpstr>楷体</vt:lpstr>
      <vt:lpstr>Neris Thin</vt:lpstr>
      <vt:lpstr>Source Han Sans</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互联网大数据</dc:title>
  <dc:creator/>
  <cp:keywords>www.1ppt.com</cp:keywords>
  <dc:description>www.1ppt.com</dc:description>
  <cp:lastModifiedBy>言诩</cp:lastModifiedBy>
  <cp:revision>113</cp:revision>
  <dcterms:created xsi:type="dcterms:W3CDTF">2017-05-21T03:30:00Z</dcterms:created>
  <dcterms:modified xsi:type="dcterms:W3CDTF">2024-12-16T06:45:43Z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602BFBBB187E41A68A0D6AA466EA06F1_12</vt:lpwstr>
  </property>
  <property fmtid="{D5CDD505-2E9C-101B-9397-08002B2CF9AE}" pid="3" name="KSOProductBuildVer">
    <vt:lpwstr>2052-12.1.0.19302</vt:lpwstr>
  </property>
</Properties>
</file>