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FEC9B-9734-4C68-A311-57096E634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183C7-78CB-835D-CB1F-016CA958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12766-F00D-FB9C-FF59-7A3D022C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68D0A-3C89-4827-5E68-63564E02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D261C-7162-7BA4-4B7C-50A3FB9D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F119C-FC6B-9BD8-3F5B-8F9F9F57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A8B237-FD3A-03E2-9997-E134DE93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0EBBC-C294-DCB0-67C8-B185737B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7AA99-0DC4-41F7-1F5D-DD463025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0EDB0-EC20-3EE9-48BD-4644C996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23C2C9-7215-F483-F94A-FDDFEEA81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BB7497-431B-1AFC-8400-1D9D928A7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01A93-B9B1-736F-4390-4B1D571D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1C078-D5A8-D56D-A7E5-A2F27805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2C91E-CFCC-62BC-3F60-B2206474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7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C192C-36B4-E626-E24F-A623CDCF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A7447-7F8D-AF80-D884-D470FD6B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D6FE4-4493-4A0E-746C-FCDF55C9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10F4C-2E88-9F42-DDDF-13D1B36E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2564C-DFC2-596A-5B9E-3D76B1D5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904A8-10EB-F7DB-6F0C-C7CA3F84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25C8C-3E5F-5D9B-C92A-578F067E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7973D-95CC-7952-E1C7-24C6C449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17AD3-A082-F555-4E67-2D19CBC9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B0B1F-4B3B-9700-7350-E0EB2CF3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37B93-F7FA-30E0-CC76-7D1C383F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C059D-7819-DF78-272B-CB0D93800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1C6AE-3021-7E23-AD8D-1916F102A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6DCA4-E519-BF33-B896-ED44D9F2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E7D06-C0EF-956E-FB6D-4B9E564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BE192-10C3-D08A-8AF2-FEE89769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56EC-9858-F289-A405-C8DB46CD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90572-EF1F-AED6-0CAF-776B89EB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9574C-E9BA-D5D2-672F-4A6024FB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BB9B77-621F-63EE-B3AE-3F2B6803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64CA6A-15A3-07DF-7D4D-6E72BE1C9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105C18-086D-CFDC-48CB-2E2FC171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005C06-A094-B4D6-BC07-984BB66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C479B9-BE08-5BA5-420A-2040094A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1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B76CD-DF5B-8F72-E1AA-F0B9DD9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99D7C-9198-7D8B-2AE6-AB1CCAFA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37F7AF-1BAE-CD0E-9B92-C82A7FCB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D2FDF9-D77C-714A-8567-2F582283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1A7F78-A0D9-E209-80B6-6E22A2BA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16116-30DD-FBE8-5B13-93C5FCA1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47D00-383E-F808-A6F9-633C297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CF56B-5292-7AC8-7A4C-54223738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F5549-74B9-4DE8-3F10-97A3EAD1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A7FB5A-A184-2FE4-76A5-94BBE1002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21AA4-193A-5D3D-525C-D5BC3C7D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3A7F4-6A6B-FDCA-BA87-CE06223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22ADD2-AB85-610E-4356-10BCE0F1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1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6ADE2-2C3D-136A-7171-77362524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26C545-1329-9879-B89D-3ECBDFEC7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A6D9E-0D4F-FB4C-4F96-616AE8288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E9F3E-C50C-254F-3DE6-48DCB11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55934-3664-D787-BFD2-8774A60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38B8B-78D2-D415-E3D9-1F25154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7DA82B-3702-5CD4-4C3F-A2BAB4F2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A24C5-8CF3-49ED-93E9-73B032659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E5696-427B-7369-A882-0D15DED03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C3D8D-A97B-490C-B942-D6F56F880606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7DE03-9634-A409-724D-4CB77003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FD178-3C16-FAB9-3593-7FE7A073D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3A588-400B-494A-8C4A-E72C29365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63D31-7B48-B226-D385-21EC1AE7F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90AF1C-11B8-3252-9F6C-76015C92D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Edited on 26 Jul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33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4E544-5DFF-3D84-7BD5-E5FB29C7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 Page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C18AF-CA39-6B97-2433-6A960E91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95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FD2C4-AD76-A06D-F284-AEBF5D14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Feedback link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2892A-7335-EBE4-DEDB-556C1734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https://www.google.com/</a:t>
            </a:r>
            <a:endParaRPr lang="en-US" altLang="zh-CN" dirty="0"/>
          </a:p>
          <a:p>
            <a:r>
              <a:rPr lang="en-US" altLang="zh-CN">
                <a:hlinkClick r:id="rId3"/>
              </a:rPr>
              <a:t>https://www.Youtube.com/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26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Test</vt:lpstr>
      <vt:lpstr>Second Page</vt:lpstr>
      <vt:lpstr>Feedback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 Xinlin</dc:creator>
  <cp:lastModifiedBy>HUANG Xinlin</cp:lastModifiedBy>
  <cp:revision>2</cp:revision>
  <dcterms:created xsi:type="dcterms:W3CDTF">2025-07-26T11:25:31Z</dcterms:created>
  <dcterms:modified xsi:type="dcterms:W3CDTF">2025-07-26T11:28:43Z</dcterms:modified>
</cp:coreProperties>
</file>