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4" r:id="rId4"/>
    <p:sldId id="265" r:id="rId5"/>
    <p:sldId id="257" r:id="rId6"/>
    <p:sldId id="258" r:id="rId7"/>
    <p:sldId id="260" r:id="rId8"/>
    <p:sldId id="259" r:id="rId9"/>
    <p:sldId id="261" r:id="rId10"/>
    <p:sldId id="262" r:id="rId11"/>
    <p:sldId id="266" r:id="rId1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696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08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2400" y="17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sz="1050" dirty="0" smtClean="0"/>
              <a:t>Microsoft ASP.NET Connections / HTML5 Connections</a:t>
            </a:r>
            <a:endParaRPr lang="en-US" sz="1050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3F71AD83-62FA-4EB3-9346-87B2329DB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33800" y="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r>
              <a:rPr lang="en-US" sz="1050" dirty="0" smtClean="0"/>
              <a:t>October 29 – Nov 1, </a:t>
            </a:r>
            <a:r>
              <a:rPr lang="en-US" sz="1050" dirty="0"/>
              <a:t>2012 • Las Vegas, NV</a:t>
            </a:r>
          </a:p>
        </p:txBody>
      </p:sp>
    </p:spTree>
    <p:extLst>
      <p:ext uri="{BB962C8B-B14F-4D97-AF65-F5344CB8AC3E}">
        <p14:creationId xmlns:p14="http://schemas.microsoft.com/office/powerpoint/2010/main" val="293581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dirty="0" smtClean="0"/>
              <a:t>Microsoft ASP.NET Connections / HTML5 Connections</a:t>
            </a:r>
            <a:endParaRPr lang="en-US" dirty="0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dirty="0" smtClean="0"/>
            </a:lvl1pPr>
          </a:lstStyle>
          <a:p>
            <a:pPr>
              <a:defRPr/>
            </a:pPr>
            <a:r>
              <a:rPr lang="en-US" dirty="0" smtClean="0"/>
              <a:t>Oct 29 – Nov 1, 2012 • Las Vegas, NV</a:t>
            </a:r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5213"/>
            <a:ext cx="685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fld id="{882B373A-0A01-43D4-AAA8-170A74DCBC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82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 dirty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Updates will be available at http://www.devconnections.com/updates/LasVegas_Fall12/ASP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067933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Visual Studio Connections</a:t>
            </a:r>
          </a:p>
        </p:txBody>
      </p:sp>
      <p:sp>
        <p:nvSpPr>
          <p:cNvPr id="6147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Updates will be available at http://www.devconnections.com/updates/LasVegas_Fall08/VS</a:t>
            </a:r>
          </a:p>
        </p:txBody>
      </p:sp>
      <p:sp>
        <p:nvSpPr>
          <p:cNvPr id="6148" name="Rectangle 103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0" y="8610600"/>
            <a:ext cx="6856413" cy="457200"/>
          </a:xfrm>
          <a:noFill/>
        </p:spPr>
        <p:txBody>
          <a:bodyPr/>
          <a:lstStyle/>
          <a:p>
            <a:fld id="{723E00C3-EEDE-48E9-8E23-526B3181EAC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49CA-D13D-4260-BBBB-9F00A16D3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5C1A-5F2B-476F-A304-5E4FF49A6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280B-1FC4-40EC-BDA0-55C663884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910DE-2C89-4E00-ABCE-598392C47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BC78B-A7C8-41F0-8E2E-F665C6572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3DEA5-3236-49DF-A87B-8A60F6D56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C467B-4FC7-4D73-BF12-D0A0A527C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F7FF4-37D2-4E09-BDCD-56435D34A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99A2B-6586-4CBD-B897-64B6620D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967B-3950-47B6-87FF-FFEFC76BA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6AD81-FA7F-45BE-B26D-A36433F83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E08501C-12D1-4FD8-AEBE-086BB657A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ard@ideablad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borisyankov/DefinitelyTyped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hannel9.msdn.com/Shows/Going+Deep/Anders-Hejlsberg-and-Lars-Bak-TypeScript-JavaScript-and-Dar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visualstudiogallery.msdn.microsoft.com/07d54d12-7133-4e15-becb-6f451ea3bea6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4400" dirty="0" err="1" smtClean="0"/>
              <a:t>TypeScript</a:t>
            </a:r>
            <a:r>
              <a:rPr lang="en-US" sz="4400" dirty="0" smtClean="0"/>
              <a:t> in </a:t>
            </a:r>
            <a:r>
              <a:rPr lang="en-US" sz="4400" dirty="0" smtClean="0"/>
              <a:t>30 </a:t>
            </a:r>
            <a:r>
              <a:rPr lang="en-US" sz="4400" dirty="0" smtClean="0"/>
              <a:t>minutes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2914650"/>
            <a:ext cx="8991600" cy="131445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Ward Bell</a:t>
            </a:r>
          </a:p>
          <a:p>
            <a:pPr eaLnBrk="1" hangingPunct="1"/>
            <a:r>
              <a:rPr lang="en-US" dirty="0" smtClean="0"/>
              <a:t>IdeaBlade</a:t>
            </a:r>
          </a:p>
          <a:p>
            <a:pPr marL="2625725" algn="l" eaLnBrk="1" hangingPunct="1"/>
            <a:r>
              <a:rPr lang="en-US" sz="2000" dirty="0" smtClean="0"/>
              <a:t>email: </a:t>
            </a:r>
            <a:r>
              <a:rPr lang="en-US" sz="2000" dirty="0" smtClean="0">
                <a:hlinkClick r:id="rId3"/>
              </a:rPr>
              <a:t>wardb@ideablade.com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twitter: </a:t>
            </a:r>
            <a:r>
              <a:rPr lang="en-US" sz="2000" u="sng" dirty="0" err="1" smtClean="0">
                <a:hlinkClick r:id="rId4"/>
              </a:rPr>
              <a:t>wardbell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Users\Ward\AppData\Local\Temp\SNAGHTML3014e136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4254"/>
            <a:ext cx="7391400" cy="51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8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" b="5316"/>
          <a:stretch/>
        </p:blipFill>
        <p:spPr bwMode="auto">
          <a:xfrm>
            <a:off x="995363" y="762000"/>
            <a:ext cx="7146711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9050"/>
            <a:ext cx="8686800" cy="857250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 vs.  Dart  vs.  </a:t>
            </a:r>
            <a:r>
              <a:rPr lang="en-US" dirty="0" err="1" smtClean="0"/>
              <a:t>CoffeeScript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4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2500" y="1632486"/>
            <a:ext cx="7239000" cy="1878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200" dirty="0" smtClean="0"/>
              <a:t>“Meet </a:t>
            </a:r>
            <a:r>
              <a:rPr lang="en-US" sz="3200" dirty="0"/>
              <a:t>the needs of </a:t>
            </a:r>
            <a:r>
              <a:rPr lang="en-US" sz="3200" dirty="0" smtClean="0"/>
              <a:t>the JavaScript </a:t>
            </a:r>
            <a:r>
              <a:rPr lang="en-US" sz="3200" dirty="0"/>
              <a:t>programming teams that build and maintain large JavaScript </a:t>
            </a:r>
            <a:r>
              <a:rPr lang="en-US" sz="3200" dirty="0" smtClean="0"/>
              <a:t>programs”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18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2278"/>
            <a:ext cx="7467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Tooling for productivity</a:t>
            </a:r>
          </a:p>
          <a:p>
            <a:pPr lvl="1"/>
            <a:r>
              <a:rPr lang="en-US" dirty="0"/>
              <a:t>Type checking</a:t>
            </a:r>
          </a:p>
          <a:p>
            <a:pPr lvl="1"/>
            <a:r>
              <a:rPr lang="en-US" dirty="0"/>
              <a:t>Symbol-based navigation</a:t>
            </a:r>
          </a:p>
          <a:p>
            <a:pPr lvl="1"/>
            <a:r>
              <a:rPr lang="en-US" dirty="0"/>
              <a:t>Re-factoring</a:t>
            </a:r>
          </a:p>
          <a:p>
            <a:pPr marL="0" indent="0">
              <a:buNone/>
            </a:pPr>
            <a:r>
              <a:rPr lang="en-US" dirty="0"/>
              <a:t>Dynamically loadable modules</a:t>
            </a:r>
          </a:p>
          <a:p>
            <a:pPr marL="0" indent="0">
              <a:buNone/>
            </a:pPr>
            <a:r>
              <a:rPr lang="en-US" dirty="0" smtClean="0"/>
              <a:t>Interfaces for JS components</a:t>
            </a:r>
          </a:p>
        </p:txBody>
      </p:sp>
    </p:spTree>
    <p:extLst>
      <p:ext uri="{BB962C8B-B14F-4D97-AF65-F5344CB8AC3E}">
        <p14:creationId xmlns:p14="http://schemas.microsoft.com/office/powerpoint/2010/main" val="4649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51"/>
            <a:ext cx="8229600" cy="2708672"/>
          </a:xfrm>
        </p:spPr>
        <p:txBody>
          <a:bodyPr/>
          <a:lstStyle/>
          <a:p>
            <a:r>
              <a:rPr lang="en-US" dirty="0" smtClean="0"/>
              <a:t>Syntactic sugar</a:t>
            </a:r>
          </a:p>
          <a:p>
            <a:r>
              <a:rPr lang="en-US" dirty="0" smtClean="0"/>
              <a:t>Superset of ES5</a:t>
            </a:r>
          </a:p>
          <a:p>
            <a:r>
              <a:rPr lang="en-US" dirty="0" smtClean="0"/>
              <a:t>Some ES6 proposed features </a:t>
            </a:r>
            <a:r>
              <a:rPr lang="en-US" sz="2000" dirty="0" smtClean="0">
                <a:solidFill>
                  <a:schemeClr val="tx1"/>
                </a:solidFill>
              </a:rPr>
              <a:t>(classes, modules)</a:t>
            </a:r>
          </a:p>
          <a:p>
            <a:r>
              <a:rPr lang="en-US" dirty="0" smtClean="0"/>
              <a:t>Optional type annotations + type inference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54443"/>
            <a:ext cx="9144000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3000" dirty="0" smtClean="0">
                <a:solidFill>
                  <a:srgbClr val="FFCC00"/>
                </a:solidFill>
              </a:rPr>
              <a:t>“Every JavaScript program is a </a:t>
            </a:r>
            <a:r>
              <a:rPr lang="en-US" sz="3000" dirty="0" err="1" smtClean="0">
                <a:solidFill>
                  <a:srgbClr val="FFCC00"/>
                </a:solidFill>
              </a:rPr>
              <a:t>TypeScript</a:t>
            </a:r>
            <a:r>
              <a:rPr lang="en-US" sz="3000" dirty="0" smtClean="0">
                <a:solidFill>
                  <a:srgbClr val="FFCC00"/>
                </a:solidFill>
              </a:rPr>
              <a:t> program”</a:t>
            </a:r>
            <a:endParaRPr lang="en-US" sz="30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1" y="66675"/>
            <a:ext cx="8667859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6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9" y="361950"/>
            <a:ext cx="900906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22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86" y="0"/>
            <a:ext cx="6260428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2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94" y="395288"/>
            <a:ext cx="6475413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4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04775"/>
            <a:ext cx="59626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25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A2A2A2"/>
      </a:dk1>
      <a:lt1>
        <a:srgbClr val="F8F8F8"/>
      </a:lt1>
      <a:dk2>
        <a:srgbClr val="969696"/>
      </a:dk2>
      <a:lt2>
        <a:srgbClr val="FFCC00"/>
      </a:lt2>
      <a:accent1>
        <a:srgbClr val="C4D8DA"/>
      </a:accent1>
      <a:accent2>
        <a:srgbClr val="FF9933"/>
      </a:accent2>
      <a:accent3>
        <a:srgbClr val="C9C9C9"/>
      </a:accent3>
      <a:accent4>
        <a:srgbClr val="D4D4D4"/>
      </a:accent4>
      <a:accent5>
        <a:srgbClr val="DEE9EA"/>
      </a:accent5>
      <a:accent6>
        <a:srgbClr val="E78A2D"/>
      </a:accent6>
      <a:hlink>
        <a:srgbClr val="FFCC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BEC53B"/>
        </a:dk1>
        <a:lt1>
          <a:srgbClr val="F8F8F8"/>
        </a:lt1>
        <a:dk2>
          <a:srgbClr val="111111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AAAA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BEC53B"/>
        </a:dk1>
        <a:lt1>
          <a:srgbClr val="F8F8F8"/>
        </a:lt1>
        <a:dk2>
          <a:srgbClr val="C0C0C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DCDCDC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BEC53B"/>
        </a:dk1>
        <a:lt1>
          <a:srgbClr val="F8F8F8"/>
        </a:lt1>
        <a:dk2>
          <a:srgbClr val="FF6600"/>
        </a:dk2>
        <a:lt2>
          <a:srgbClr val="FFFF66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BEC53B"/>
        </a:dk1>
        <a:lt1>
          <a:srgbClr val="F8F8F8"/>
        </a:lt1>
        <a:dk2>
          <a:srgbClr val="FF6600"/>
        </a:dk2>
        <a:lt2>
          <a:srgbClr val="CC0000"/>
        </a:lt2>
        <a:accent1>
          <a:srgbClr val="BBE0E3"/>
        </a:accent1>
        <a:accent2>
          <a:srgbClr val="FF9933"/>
        </a:accent2>
        <a:accent3>
          <a:srgbClr val="FFB8AA"/>
        </a:accent3>
        <a:accent4>
          <a:srgbClr val="D4D4D4"/>
        </a:accent4>
        <a:accent5>
          <a:srgbClr val="DAEDEF"/>
        </a:accent5>
        <a:accent6>
          <a:srgbClr val="E78A2D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</TotalTime>
  <Words>93</Words>
  <Application>Microsoft Office PowerPoint</Application>
  <PresentationFormat>On-screen Show (16:9)</PresentationFormat>
  <Paragraphs>23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TypeScript in 30 minutes </vt:lpstr>
      <vt:lpstr>Why</vt:lpstr>
      <vt:lpstr>How</vt:lpstr>
      <vt:lpstr>What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TypeScript  vs.  Dart  vs.  CoffeeScript</vt:lpstr>
    </vt:vector>
  </TitlesOfParts>
  <Company>Tech Conferences,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2009 Connections Conference Template</dc:title>
  <dc:creator>Erik Ruthruff</dc:creator>
  <cp:lastModifiedBy>Ward Bell</cp:lastModifiedBy>
  <cp:revision>121</cp:revision>
  <dcterms:created xsi:type="dcterms:W3CDTF">2003-02-03T22:16:31Z</dcterms:created>
  <dcterms:modified xsi:type="dcterms:W3CDTF">2012-11-09T06:53:17Z</dcterms:modified>
</cp:coreProperties>
</file>