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504" autoAdjust="0"/>
  </p:normalViewPr>
  <p:slideViewPr>
    <p:cSldViewPr snapToGrid="0">
      <p:cViewPr varScale="1">
        <p:scale>
          <a:sx n="50" d="100"/>
          <a:sy n="50" d="100"/>
        </p:scale>
        <p:origin x="15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F44AC-4E3E-4460-8488-EBB09505841D}"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709F9-8B5B-4C6F-9261-364F369596A2}" type="slidenum">
              <a:rPr lang="en-US" smtClean="0"/>
              <a:t>‹#›</a:t>
            </a:fld>
            <a:endParaRPr lang="en-US"/>
          </a:p>
        </p:txBody>
      </p:sp>
    </p:spTree>
    <p:extLst>
      <p:ext uri="{BB962C8B-B14F-4D97-AF65-F5344CB8AC3E}">
        <p14:creationId xmlns:p14="http://schemas.microsoft.com/office/powerpoint/2010/main" val="133882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Kita </a:t>
            </a:r>
            <a:r>
              <a:rPr lang="en-US" dirty="0" err="1" smtClean="0"/>
              <a:t>mulai</a:t>
            </a:r>
            <a:r>
              <a:rPr lang="en-US" dirty="0" smtClean="0"/>
              <a:t> </a:t>
            </a:r>
            <a:r>
              <a:rPr lang="en-US" dirty="0" err="1" smtClean="0"/>
              <a:t>dengan</a:t>
            </a:r>
            <a:r>
              <a:rPr lang="en-US" dirty="0" smtClean="0"/>
              <a:t> </a:t>
            </a:r>
            <a:r>
              <a:rPr lang="en-US" dirty="0" err="1" smtClean="0"/>
              <a:t>membahas</a:t>
            </a:r>
            <a:r>
              <a:rPr lang="en-US" dirty="0" smtClean="0"/>
              <a:t> </a:t>
            </a:r>
            <a:r>
              <a:rPr lang="en-US" dirty="0" err="1" smtClean="0"/>
              <a:t>apa</a:t>
            </a:r>
            <a:r>
              <a:rPr lang="en-US" dirty="0" smtClean="0"/>
              <a:t> </a:t>
            </a:r>
            <a:r>
              <a:rPr lang="en-US" dirty="0" err="1" smtClean="0"/>
              <a:t>itu</a:t>
            </a:r>
            <a:r>
              <a:rPr lang="en-US" dirty="0" smtClean="0"/>
              <a:t> OOP?</a:t>
            </a:r>
          </a:p>
          <a:p>
            <a:endParaRPr lang="en-US" dirty="0"/>
          </a:p>
        </p:txBody>
      </p:sp>
      <p:sp>
        <p:nvSpPr>
          <p:cNvPr id="4" name="Slide Number Placeholder 3"/>
          <p:cNvSpPr>
            <a:spLocks noGrp="1"/>
          </p:cNvSpPr>
          <p:nvPr>
            <p:ph type="sldNum" sz="quarter" idx="10"/>
          </p:nvPr>
        </p:nvSpPr>
        <p:spPr/>
        <p:txBody>
          <a:bodyPr/>
          <a:lstStyle/>
          <a:p>
            <a:fld id="{CC8709F9-8B5B-4C6F-9261-364F369596A2}" type="slidenum">
              <a:rPr lang="en-US" smtClean="0"/>
              <a:t>1</a:t>
            </a:fld>
            <a:endParaRPr lang="en-US"/>
          </a:p>
        </p:txBody>
      </p:sp>
    </p:spTree>
    <p:extLst>
      <p:ext uri="{BB962C8B-B14F-4D97-AF65-F5344CB8AC3E}">
        <p14:creationId xmlns:p14="http://schemas.microsoft.com/office/powerpoint/2010/main" val="23581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OOP </a:t>
            </a:r>
            <a:r>
              <a:rPr lang="en-US" dirty="0" err="1" smtClean="0"/>
              <a:t>merupakan</a:t>
            </a:r>
            <a:r>
              <a:rPr lang="en-US" dirty="0" smtClean="0"/>
              <a:t> </a:t>
            </a:r>
            <a:r>
              <a:rPr lang="en-US" dirty="0" err="1" smtClean="0"/>
              <a:t>singkatan</a:t>
            </a:r>
            <a:r>
              <a:rPr lang="en-US" dirty="0" smtClean="0"/>
              <a:t> </a:t>
            </a:r>
            <a:r>
              <a:rPr lang="en-US" dirty="0" err="1" smtClean="0"/>
              <a:t>dari</a:t>
            </a:r>
            <a:r>
              <a:rPr lang="en-US" dirty="0" smtClean="0"/>
              <a:t> Object-oriented Programming </a:t>
            </a:r>
            <a:r>
              <a:rPr lang="en-US" dirty="0" err="1" smtClean="0"/>
              <a:t>atau</a:t>
            </a:r>
            <a:r>
              <a:rPr lang="en-US" dirty="0" smtClean="0"/>
              <a:t> </a:t>
            </a:r>
            <a:r>
              <a:rPr lang="en-US" dirty="0" err="1" smtClean="0"/>
              <a:t>kita</a:t>
            </a:r>
            <a:r>
              <a:rPr lang="en-US" dirty="0" smtClean="0"/>
              <a:t> </a:t>
            </a:r>
            <a:r>
              <a:rPr lang="en-US" dirty="0" err="1" smtClean="0"/>
              <a:t>sebut</a:t>
            </a:r>
            <a:r>
              <a:rPr lang="en-US" dirty="0" smtClean="0"/>
              <a:t> </a:t>
            </a:r>
            <a:r>
              <a:rPr lang="en-US" dirty="0" err="1" smtClean="0"/>
              <a:t>sebagai</a:t>
            </a:r>
            <a:r>
              <a:rPr lang="en-US" dirty="0" smtClean="0"/>
              <a:t> </a:t>
            </a:r>
            <a:r>
              <a:rPr lang="en-US" dirty="0" err="1" smtClean="0"/>
              <a:t>pemrograman</a:t>
            </a:r>
            <a:r>
              <a:rPr lang="en-US" dirty="0" smtClean="0"/>
              <a:t> </a:t>
            </a:r>
            <a:r>
              <a:rPr lang="en-US" dirty="0" err="1" smtClean="0"/>
              <a:t>berorientasi</a:t>
            </a:r>
            <a:r>
              <a:rPr lang="en-US" dirty="0" smtClean="0"/>
              <a:t> object.</a:t>
            </a:r>
          </a:p>
          <a:p>
            <a:endParaRPr lang="id-ID" dirty="0" smtClean="0"/>
          </a:p>
          <a:p>
            <a:r>
              <a:rPr lang="en-US" dirty="0" smtClean="0"/>
              <a:t>Object Oriented Programming </a:t>
            </a:r>
            <a:r>
              <a:rPr lang="en-US" dirty="0" err="1" smtClean="0"/>
              <a:t>ini</a:t>
            </a:r>
            <a:r>
              <a:rPr lang="en-US" dirty="0" smtClean="0"/>
              <a:t> </a:t>
            </a:r>
            <a:r>
              <a:rPr lang="en-US" dirty="0" err="1" smtClean="0"/>
              <a:t>salah</a:t>
            </a:r>
            <a:r>
              <a:rPr lang="en-US" dirty="0" smtClean="0"/>
              <a:t> </a:t>
            </a:r>
            <a:r>
              <a:rPr lang="en-US" dirty="0" err="1" smtClean="0"/>
              <a:t>satu</a:t>
            </a:r>
            <a:r>
              <a:rPr lang="en-US" dirty="0" smtClean="0"/>
              <a:t> </a:t>
            </a:r>
            <a:r>
              <a:rPr lang="en-US" dirty="0" err="1" smtClean="0"/>
              <a:t>jenis</a:t>
            </a:r>
            <a:r>
              <a:rPr lang="en-US" dirty="0" smtClean="0"/>
              <a:t> </a:t>
            </a:r>
            <a:r>
              <a:rPr lang="en-US" dirty="0" err="1" smtClean="0"/>
              <a:t>pemrograman</a:t>
            </a:r>
            <a:r>
              <a:rPr lang="en-US" dirty="0" smtClean="0"/>
              <a:t> di mana </a:t>
            </a:r>
            <a:r>
              <a:rPr lang="en-US" dirty="0" err="1" smtClean="0"/>
              <a:t>kita</a:t>
            </a:r>
            <a:r>
              <a:rPr lang="en-US" dirty="0" smtClean="0"/>
              <a:t> </a:t>
            </a:r>
            <a:r>
              <a:rPr lang="en-US" dirty="0" err="1" smtClean="0"/>
              <a:t>mendefinisikan</a:t>
            </a:r>
            <a:r>
              <a:rPr lang="en-US" dirty="0" smtClean="0"/>
              <a:t> </a:t>
            </a:r>
            <a:r>
              <a:rPr lang="en-US" dirty="0" err="1" smtClean="0"/>
              <a:t>struktur</a:t>
            </a:r>
            <a:r>
              <a:rPr lang="en-US" dirty="0" smtClean="0"/>
              <a:t> data</a:t>
            </a:r>
            <a:r>
              <a:rPr lang="id-ID" dirty="0" smtClean="0"/>
              <a:t>, di</a:t>
            </a:r>
            <a:r>
              <a:rPr lang="id-ID" baseline="0" dirty="0" smtClean="0"/>
              <a:t> mana struktur data ini kita sebut sebagai objek yang dapat menyimpan sebuah nilai atau sebuah fungsi.</a:t>
            </a:r>
          </a:p>
          <a:p>
            <a:endParaRPr lang="id-ID" baseline="0" dirty="0" smtClean="0"/>
          </a:p>
          <a:p>
            <a:r>
              <a:rPr lang="id-ID" baseline="0" dirty="0" smtClean="0"/>
              <a:t>PHP juga merupakan bahasa pemrograman bertipe scripting atau procedural. Di mana kita berfokus pada suatu fungsi dan variable yang kita definisikan. Tipe seperti ini menggunakan pendekatan Top Down, di mana tugas yang kompleks kita pecah menjadi fungsi fungsi kecil yang mudah kita buat dan digunakan, tapi hasil dari nilai tersebut merupakan nilai pasif, karena hanya pada saat itu saja digunakan. Hal tersebut bukan gaya dari pemrograman berorientasi object.</a:t>
            </a:r>
          </a:p>
          <a:p>
            <a:endParaRPr lang="id-ID" baseline="0" dirty="0" smtClean="0"/>
          </a:p>
          <a:p>
            <a:r>
              <a:rPr lang="id-ID" baseline="0" dirty="0" smtClean="0"/>
              <a:t>OOP Itu sendiri baru ada di versi PHP 5. </a:t>
            </a:r>
            <a:r>
              <a:rPr lang="id-ID" baseline="0" dirty="0" smtClean="0"/>
              <a:t>PHP memang berasal dari bahasa pemrograman prosedural tapi bukan hal yang sulit untuk kita gunakan sebagai bahasa pemrograman OOP. Justru lebih mudah pada saat kita akan menggunakan PHP ini sebagai prosedural atau OOP.</a:t>
            </a:r>
          </a:p>
          <a:p>
            <a:endParaRPr lang="id-ID" baseline="0" dirty="0" smtClean="0"/>
          </a:p>
          <a:p>
            <a:r>
              <a:rPr lang="id-ID" baseline="0" dirty="0" smtClean="0"/>
              <a:t>Lalu bagaimana kita tahu ketika kita membutuhkan PHP ini sebagai Pemrograman OOP ?</a:t>
            </a:r>
            <a:endParaRPr lang="id-ID" baseline="0" dirty="0" smtClean="0"/>
          </a:p>
          <a:p>
            <a:endParaRPr lang="en-US" dirty="0"/>
          </a:p>
        </p:txBody>
      </p:sp>
      <p:sp>
        <p:nvSpPr>
          <p:cNvPr id="4" name="Slide Number Placeholder 3"/>
          <p:cNvSpPr>
            <a:spLocks noGrp="1"/>
          </p:cNvSpPr>
          <p:nvPr>
            <p:ph type="sldNum" sz="quarter" idx="10"/>
          </p:nvPr>
        </p:nvSpPr>
        <p:spPr/>
        <p:txBody>
          <a:bodyPr/>
          <a:lstStyle/>
          <a:p>
            <a:fld id="{CC8709F9-8B5B-4C6F-9261-364F369596A2}" type="slidenum">
              <a:rPr lang="en-US" smtClean="0"/>
              <a:t>2</a:t>
            </a:fld>
            <a:endParaRPr lang="en-US"/>
          </a:p>
        </p:txBody>
      </p:sp>
    </p:spTree>
    <p:extLst>
      <p:ext uri="{BB962C8B-B14F-4D97-AF65-F5344CB8AC3E}">
        <p14:creationId xmlns:p14="http://schemas.microsoft.com/office/powerpoint/2010/main" val="61291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Nah jika</a:t>
            </a:r>
            <a:r>
              <a:rPr lang="id-ID" baseline="0" dirty="0" smtClean="0"/>
              <a:t> teman-teman merasa bahsa pemrograman prosedural merupakan cara yang tepat, maka teman-teman tidak akan pernah tahu manfaat dari OOP. </a:t>
            </a:r>
          </a:p>
          <a:p>
            <a:r>
              <a:rPr lang="id-ID" baseline="0" dirty="0" smtClean="0"/>
              <a:t>Tapi ketika kita akan membuat suatu sistem yang sangat kompleks, OOP ini akan sangat membantu kita untuk mengatasi kompleksitas tersebut.</a:t>
            </a:r>
          </a:p>
          <a:p>
            <a:endParaRPr lang="id-ID" baseline="0" dirty="0" smtClean="0"/>
          </a:p>
          <a:p>
            <a:r>
              <a:rPr lang="id-ID" baseline="0" dirty="0" smtClean="0"/>
              <a:t>Ok, begini aturan yang saya pakai.</a:t>
            </a:r>
          </a:p>
          <a:p>
            <a:r>
              <a:rPr lang="id-ID" baseline="0" dirty="0" smtClean="0"/>
              <a:t>Jika yang akan kita buat merupakan situs sederhana, maka konsep OOP ini akan membuat saya merasa rumit dan kompleks, karena banyak hal yang tidak perlu saya lakukan nantinya.</a:t>
            </a:r>
          </a:p>
          <a:p>
            <a:r>
              <a:rPr lang="id-ID" baseline="0" dirty="0" smtClean="0"/>
              <a:t>Tapi, jika kita akan membuat suatu sistem yang kompleks, maka menyederhanakan setiap prosesnya adalah hal yang sangat diperlukan dan kita akan menggunakan OOP. Dan umumnya setiap sistem yang kompleks akan dibuat dengan pendekatan Object Oriented Programming.</a:t>
            </a:r>
          </a:p>
          <a:p>
            <a:endParaRPr lang="id-ID" baseline="0" dirty="0" smtClean="0"/>
          </a:p>
          <a:p>
            <a:r>
              <a:rPr lang="id-ID" baseline="0" dirty="0" smtClean="0"/>
              <a:t>Lalu apa sih artinya Object yang kita sebut-sebut ini.</a:t>
            </a:r>
          </a:p>
          <a:p>
            <a:endParaRPr lang="en-US" dirty="0"/>
          </a:p>
        </p:txBody>
      </p:sp>
      <p:sp>
        <p:nvSpPr>
          <p:cNvPr id="4" name="Slide Number Placeholder 3"/>
          <p:cNvSpPr>
            <a:spLocks noGrp="1"/>
          </p:cNvSpPr>
          <p:nvPr>
            <p:ph type="sldNum" sz="quarter" idx="10"/>
          </p:nvPr>
        </p:nvSpPr>
        <p:spPr/>
        <p:txBody>
          <a:bodyPr/>
          <a:lstStyle/>
          <a:p>
            <a:fld id="{CC8709F9-8B5B-4C6F-9261-364F369596A2}" type="slidenum">
              <a:rPr lang="en-US" smtClean="0"/>
              <a:t>3</a:t>
            </a:fld>
            <a:endParaRPr lang="en-US"/>
          </a:p>
        </p:txBody>
      </p:sp>
    </p:spTree>
    <p:extLst>
      <p:ext uri="{BB962C8B-B14F-4D97-AF65-F5344CB8AC3E}">
        <p14:creationId xmlns:p14="http://schemas.microsoft.com/office/powerpoint/2010/main" val="2160582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Object</a:t>
            </a:r>
            <a:r>
              <a:rPr lang="id-ID" baseline="0" dirty="0" smtClean="0"/>
              <a:t> yang kita sebut pada konsep Object Oriented Programming ini memiliki arti sekumpulan kode yang bersifat umum. </a:t>
            </a:r>
          </a:p>
          <a:p>
            <a:endParaRPr lang="id-ID" baseline="0" dirty="0" smtClean="0"/>
          </a:p>
          <a:p>
            <a:r>
              <a:rPr lang="id-ID" baseline="0" dirty="0" smtClean="0"/>
              <a:t>Object ini bukan diartikan sebagai suatu benda, tapi menyerupai suatu benda.</a:t>
            </a:r>
          </a:p>
          <a:p>
            <a:r>
              <a:rPr lang="id-ID" baseline="0" dirty="0" smtClean="0"/>
              <a:t>Jika diatas kita sebut sebagai sekumpulan kode yang bersifat umum, Kita coba anggap Object itu sebagai benda yang umum. </a:t>
            </a:r>
          </a:p>
          <a:p>
            <a:endParaRPr lang="id-ID" baseline="0" dirty="0" smtClean="0"/>
          </a:p>
          <a:p>
            <a:r>
              <a:rPr lang="id-ID" baseline="0" dirty="0" smtClean="0"/>
              <a:t>Manusia, Hewan, keduanya merupakan benda dari makhluk hidup. Tapi yang lebih umum adalah makluk hidup itu sendiri, di mana makhluk hidup dapat tumbuh, bernafas, dan dapat melakukan fungsi seperti bergerak, makan dan lainnya. </a:t>
            </a:r>
          </a:p>
          <a:p>
            <a:endParaRPr lang="id-ID" baseline="0" dirty="0" smtClean="0"/>
          </a:p>
          <a:p>
            <a:r>
              <a:rPr lang="id-ID" baseline="0" dirty="0" smtClean="0"/>
              <a:t>Jadi ketika ditanya, mana yg disebut object menurut konsep OOP di atas dari Manusia, Hewan, dan Makhluk Hidup. Maka jawabannya ya Makhluk hidup ini, di mana manusia serta hewan sendiri merupakan objek turunan dari makhluk hidup, atau dapat memiliki fungsi dan nilai yang sama seperti makhluk hidup.</a:t>
            </a:r>
          </a:p>
          <a:p>
            <a:endParaRPr lang="id-ID" baseline="0" dirty="0" smtClean="0"/>
          </a:p>
          <a:p>
            <a:r>
              <a:rPr lang="id-ID" baseline="0" dirty="0" smtClean="0"/>
              <a:t>Jadi kita dapat membuat object Makhluk Hidup dengan segala fungsinya ketika kita akan membuat manusia dan hewan, nah berikut alasan kenapa OOP juga menggunakan konsep Bottom Up, kita harus mendefinisikan hal yang sangat umum dan dapat digunakan oleh entitas lain ketika kita terfikirkan suatu object, agar tidak menuliskan kode yang sama berulang ulang.</a:t>
            </a:r>
          </a:p>
          <a:p>
            <a:endParaRPr lang="id-ID" baseline="0" dirty="0" smtClean="0"/>
          </a:p>
          <a:p>
            <a:endParaRPr lang="id-ID" baseline="0" dirty="0" smtClean="0"/>
          </a:p>
          <a:p>
            <a:r>
              <a:rPr lang="id-ID" baseline="0" dirty="0" smtClean="0"/>
              <a:t>Kita dapat merepresentasikan suatu data dan program menggunakan software dalam merancang sistem agar dapat terlihat seolah-olah menjadi objek yang nyata seperti yang biasa kita lihat atau kita temukan.</a:t>
            </a:r>
          </a:p>
          <a:p>
            <a:r>
              <a:rPr lang="id-ID" baseline="0" dirty="0" smtClean="0"/>
              <a:t>Bayangkan kita akan membuat suatu sistem berbelanja, maka kita akan mendapatkan seorang pelanggan, dan pelanggan ini akan kita gambarkan pada perancangan sistem kita seolah-olah menjadi objek pelanggan yang sesungguhnya. </a:t>
            </a:r>
          </a:p>
          <a:p>
            <a:r>
              <a:rPr lang="id-ID" baseline="0" dirty="0" smtClean="0"/>
              <a:t>Selanjutnya kita masih memiliki objek produk, keranjang, kartu-kredit, dan seterusnya.</a:t>
            </a:r>
          </a:p>
          <a:p>
            <a:endParaRPr lang="id-ID" baseline="0" dirty="0" smtClean="0"/>
          </a:p>
          <a:p>
            <a:r>
              <a:rPr lang="id-ID" baseline="0" dirty="0" smtClean="0"/>
              <a:t>Objek juga bukan melulu harus suatu benda, Jika kita memiliki blog, maka kita mungkin memiliki objek posting blog dan jika pengguna dapat mengomentari posting blog, maka kita mungkin akan memiliki objek pengguna dan objek komentar juga.</a:t>
            </a:r>
          </a:p>
          <a:p>
            <a:endParaRPr lang="id-ID" baseline="0" dirty="0" smtClean="0"/>
          </a:p>
          <a:p>
            <a:r>
              <a:rPr lang="id-ID" baseline="0" dirty="0" smtClean="0"/>
              <a:t>Perlu teman-teman ingat, bahwa Object Oriented Programming adalah sesuatu tentang membuat struktur data yang menyimpan nilai dan fungsi. Kami menyebutnya properties dan methods. Keduanya adalah elemen dasar untuk mendefinisikan dan bekerja dengan objek. </a:t>
            </a:r>
          </a:p>
        </p:txBody>
      </p:sp>
      <p:sp>
        <p:nvSpPr>
          <p:cNvPr id="4" name="Slide Number Placeholder 3"/>
          <p:cNvSpPr>
            <a:spLocks noGrp="1"/>
          </p:cNvSpPr>
          <p:nvPr>
            <p:ph type="sldNum" sz="quarter" idx="10"/>
          </p:nvPr>
        </p:nvSpPr>
        <p:spPr/>
        <p:txBody>
          <a:bodyPr/>
          <a:lstStyle/>
          <a:p>
            <a:fld id="{CC8709F9-8B5B-4C6F-9261-364F369596A2}" type="slidenum">
              <a:rPr lang="en-US" smtClean="0"/>
              <a:t>4</a:t>
            </a:fld>
            <a:endParaRPr lang="en-US"/>
          </a:p>
        </p:txBody>
      </p:sp>
    </p:spTree>
    <p:extLst>
      <p:ext uri="{BB962C8B-B14F-4D97-AF65-F5344CB8AC3E}">
        <p14:creationId xmlns:p14="http://schemas.microsoft.com/office/powerpoint/2010/main" val="233287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aseline="0" dirty="0" smtClean="0"/>
              <a:t>Properti hanyalah variabel di dalam objek. Mereka mendefinisikan karakteristik objek tertentu. </a:t>
            </a:r>
          </a:p>
          <a:p>
            <a:r>
              <a:rPr lang="id-ID" baseline="0" dirty="0" smtClean="0"/>
              <a:t>Semisal kita berfikir tentang Object suatu manusia,</a:t>
            </a:r>
          </a:p>
          <a:p>
            <a:r>
              <a:rPr lang="id-ID" baseline="0" dirty="0" smtClean="0"/>
              <a:t>Manusia memiliki properti seperti mata berwarna hitam, berkulit putih, memiliki rambut lurus, dan tinggi badannya sekian sentimeter.</a:t>
            </a:r>
          </a:p>
          <a:p>
            <a:r>
              <a:rPr lang="id-ID" baseline="0" dirty="0" smtClean="0"/>
              <a:t>Manusia adalah sebagai object, dan mata berwarna hitam, rambut lurus, bertan badan sekian merupakan properti dari object Manusia itu sendiri.</a:t>
            </a:r>
          </a:p>
          <a:p>
            <a:endParaRPr lang="id-ID" baseline="0" dirty="0" smtClean="0"/>
          </a:p>
          <a:p>
            <a:r>
              <a:rPr lang="id-ID" baseline="0" dirty="0" smtClean="0"/>
              <a:t>Jadi disini kita contohkan karakteristik dari Object Manusia yang kita buat seprti ini.</a:t>
            </a:r>
          </a:p>
          <a:p>
            <a:r>
              <a:rPr lang="id-ID" baseline="0" dirty="0" smtClean="0"/>
              <a:t>Atau sebuah buku dengan properti judul, penulis, tahun terbit, dan banyaknya halaman.</a:t>
            </a:r>
          </a:p>
          <a:p>
            <a:endParaRPr lang="id-ID" baseline="0" dirty="0" smtClean="0"/>
          </a:p>
          <a:p>
            <a:r>
              <a:rPr lang="id-ID" baseline="0" dirty="0" smtClean="0"/>
              <a:t>Dan berikut yang dinakaman properti, dan properti ini merupakan bagian-bagian yang dimiliki oleh suatu object dapat kita ubah nilainya sesuai data yang kita miliki.</a:t>
            </a:r>
          </a:p>
          <a:p>
            <a:endParaRPr lang="id-ID" baseline="0" dirty="0" smtClean="0"/>
          </a:p>
        </p:txBody>
      </p:sp>
      <p:sp>
        <p:nvSpPr>
          <p:cNvPr id="4" name="Slide Number Placeholder 3"/>
          <p:cNvSpPr>
            <a:spLocks noGrp="1"/>
          </p:cNvSpPr>
          <p:nvPr>
            <p:ph type="sldNum" sz="quarter" idx="10"/>
          </p:nvPr>
        </p:nvSpPr>
        <p:spPr/>
        <p:txBody>
          <a:bodyPr/>
          <a:lstStyle/>
          <a:p>
            <a:fld id="{CC8709F9-8B5B-4C6F-9261-364F369596A2}" type="slidenum">
              <a:rPr lang="en-US" smtClean="0"/>
              <a:t>5</a:t>
            </a:fld>
            <a:endParaRPr lang="en-US"/>
          </a:p>
        </p:txBody>
      </p:sp>
    </p:spTree>
    <p:extLst>
      <p:ext uri="{BB962C8B-B14F-4D97-AF65-F5344CB8AC3E}">
        <p14:creationId xmlns:p14="http://schemas.microsoft.com/office/powerpoint/2010/main" val="2435575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Dan method sama seperti</a:t>
            </a:r>
            <a:r>
              <a:rPr lang="id-ID" baseline="0" dirty="0" smtClean="0"/>
              <a:t> yang umumnya kita sebut sebagai fungsi di dalam pemrograman prosedural, tetapi kita letakkan di dalam suatu object dan mewakili object itu sendiri.</a:t>
            </a:r>
          </a:p>
          <a:p>
            <a:r>
              <a:rPr lang="id-ID" baseline="0" dirty="0" smtClean="0"/>
              <a:t>Method ini memberitahukan bahwa suatu object dapat melakukan suatu, seperti contoh suatu toko online:</a:t>
            </a:r>
            <a:br>
              <a:rPr lang="id-ID" baseline="0" dirty="0" smtClean="0"/>
            </a:br>
            <a:r>
              <a:rPr lang="id-ID" baseline="0" dirty="0" smtClean="0"/>
              <a:t>Object keranjang belanja dapat memiliki method yang disebut Total Belanja.</a:t>
            </a:r>
          </a:p>
          <a:p>
            <a:r>
              <a:rPr lang="id-ID" baseline="0" dirty="0" smtClean="0"/>
              <a:t>Method Total Belanja ini, akan bertugas menghitung seluruh Object Barang yang dimiliki Object Kerangang Belanja tersebut, mendapatkan nilai harga, dan mengembalikan atau menampilkan nilai Total Belanja yang didapat.</a:t>
            </a:r>
          </a:p>
          <a:p>
            <a:endParaRPr lang="id-ID" dirty="0" smtClean="0"/>
          </a:p>
          <a:p>
            <a:r>
              <a:rPr lang="id-ID" dirty="0" smtClean="0"/>
              <a:t>Method</a:t>
            </a:r>
            <a:r>
              <a:rPr lang="id-ID" baseline="0" dirty="0" smtClean="0"/>
              <a:t> inilah yang menjadi kekuatan dari suatu object. Karena kita dapat menambahkan method untuk mengajari object tersebut dapat melakukan berbagai hal, memeriksa nilai properties, dan memanggil method lainnya. </a:t>
            </a:r>
          </a:p>
          <a:p>
            <a:endParaRPr lang="id-ID" baseline="0" dirty="0" smtClean="0"/>
          </a:p>
          <a:p>
            <a:r>
              <a:rPr lang="en-US" dirty="0" err="1" smtClean="0"/>
              <a:t>Objek</a:t>
            </a:r>
            <a:r>
              <a:rPr lang="en-US" dirty="0" smtClean="0"/>
              <a:t> </a:t>
            </a:r>
            <a:r>
              <a:rPr lang="en-US" dirty="0" err="1" smtClean="0"/>
              <a:t>keranjang</a:t>
            </a:r>
            <a:r>
              <a:rPr lang="en-US" dirty="0" smtClean="0"/>
              <a:t> </a:t>
            </a:r>
            <a:r>
              <a:rPr lang="en-US" dirty="0" err="1" smtClean="0"/>
              <a:t>belanja</a:t>
            </a:r>
            <a:r>
              <a:rPr lang="en-US" baseline="0" dirty="0" smtClean="0"/>
              <a:t> </a:t>
            </a:r>
            <a:r>
              <a:rPr lang="en-US" dirty="0" err="1" smtClean="0"/>
              <a:t>mungkin</a:t>
            </a:r>
            <a:r>
              <a:rPr lang="en-US" dirty="0" smtClean="0"/>
              <a:t> </a:t>
            </a:r>
            <a:r>
              <a:rPr lang="en-US" dirty="0" err="1" smtClean="0"/>
              <a:t>memiliki</a:t>
            </a:r>
            <a:r>
              <a:rPr lang="en-US" dirty="0" smtClean="0"/>
              <a:t> </a:t>
            </a:r>
            <a:r>
              <a:rPr lang="en-US" dirty="0" err="1" smtClean="0"/>
              <a:t>metode</a:t>
            </a:r>
            <a:r>
              <a:rPr lang="en-US" dirty="0" smtClean="0"/>
              <a:t> add to cart yang </a:t>
            </a:r>
            <a:r>
              <a:rPr lang="en-US" dirty="0" err="1" smtClean="0"/>
              <a:t>melakukan</a:t>
            </a:r>
            <a:r>
              <a:rPr lang="en-US" dirty="0" smtClean="0"/>
              <a:t> </a:t>
            </a:r>
            <a:r>
              <a:rPr lang="en-US" dirty="0" err="1" smtClean="0"/>
              <a:t>beberapa</a:t>
            </a:r>
            <a:r>
              <a:rPr lang="en-US" dirty="0" smtClean="0"/>
              <a:t> </a:t>
            </a:r>
            <a:r>
              <a:rPr lang="en-US" dirty="0" err="1" smtClean="0"/>
              <a:t>tugas</a:t>
            </a:r>
            <a:r>
              <a:rPr lang="en-US" dirty="0" smtClean="0"/>
              <a:t>: </a:t>
            </a:r>
            <a:r>
              <a:rPr lang="en-US" dirty="0" err="1" smtClean="0"/>
              <a:t>memeriksa</a:t>
            </a:r>
            <a:r>
              <a:rPr lang="en-US" dirty="0" smtClean="0"/>
              <a:t> </a:t>
            </a:r>
            <a:r>
              <a:rPr lang="id-ID" dirty="0" smtClean="0"/>
              <a:t>stok </a:t>
            </a:r>
            <a:r>
              <a:rPr lang="en-US" dirty="0" err="1" smtClean="0"/>
              <a:t>produk</a:t>
            </a:r>
            <a:r>
              <a:rPr lang="en-US" dirty="0" smtClean="0"/>
              <a:t>, </a:t>
            </a:r>
            <a:r>
              <a:rPr lang="en-US" dirty="0" err="1" smtClean="0"/>
              <a:t>lalu</a:t>
            </a:r>
            <a:r>
              <a:rPr lang="en-US" dirty="0" smtClean="0"/>
              <a:t> </a:t>
            </a:r>
            <a:r>
              <a:rPr lang="en-US" dirty="0" err="1" smtClean="0"/>
              <a:t>menambahkan</a:t>
            </a:r>
            <a:r>
              <a:rPr lang="en-US" dirty="0" smtClean="0"/>
              <a:t> </a:t>
            </a:r>
            <a:r>
              <a:rPr lang="en-US" dirty="0" err="1" smtClean="0"/>
              <a:t>produk</a:t>
            </a:r>
            <a:r>
              <a:rPr lang="en-US" dirty="0" smtClean="0"/>
              <a:t> </a:t>
            </a:r>
            <a:r>
              <a:rPr lang="en-US" dirty="0" err="1" smtClean="0"/>
              <a:t>ke</a:t>
            </a:r>
            <a:r>
              <a:rPr lang="en-US" dirty="0" smtClean="0"/>
              <a:t> </a:t>
            </a:r>
            <a:r>
              <a:rPr lang="en-US" dirty="0" err="1" smtClean="0"/>
              <a:t>keranjang</a:t>
            </a:r>
            <a:r>
              <a:rPr lang="en-US" dirty="0" smtClean="0"/>
              <a:t>, </a:t>
            </a:r>
            <a:r>
              <a:rPr lang="en-US" dirty="0" err="1" smtClean="0"/>
              <a:t>lalu</a:t>
            </a:r>
            <a:r>
              <a:rPr lang="en-US" dirty="0" smtClean="0"/>
              <a:t> </a:t>
            </a:r>
            <a:r>
              <a:rPr lang="en-US" dirty="0" err="1" smtClean="0"/>
              <a:t>menambah</a:t>
            </a:r>
            <a:r>
              <a:rPr lang="en-US" dirty="0" smtClean="0"/>
              <a:t> </a:t>
            </a:r>
            <a:r>
              <a:rPr lang="en-US" dirty="0" err="1" smtClean="0"/>
              <a:t>jumlah</a:t>
            </a:r>
            <a:r>
              <a:rPr lang="en-US" dirty="0" smtClean="0"/>
              <a:t> </a:t>
            </a:r>
            <a:r>
              <a:rPr lang="en-US" dirty="0" err="1" smtClean="0"/>
              <a:t>keranjang</a:t>
            </a:r>
            <a:r>
              <a:rPr lang="en-US" dirty="0" smtClean="0"/>
              <a:t>, </a:t>
            </a:r>
            <a:r>
              <a:rPr lang="en-US" dirty="0" err="1" smtClean="0"/>
              <a:t>dan</a:t>
            </a:r>
            <a:r>
              <a:rPr lang="en-US" dirty="0" smtClean="0"/>
              <a:t> </a:t>
            </a:r>
            <a:r>
              <a:rPr lang="en-US" dirty="0" err="1" smtClean="0"/>
              <a:t>bahkan</a:t>
            </a:r>
            <a:r>
              <a:rPr lang="en-US" dirty="0" smtClean="0"/>
              <a:t> </a:t>
            </a:r>
            <a:r>
              <a:rPr lang="en-US" dirty="0" err="1" smtClean="0"/>
              <a:t>mungkin</a:t>
            </a:r>
            <a:r>
              <a:rPr lang="en-US" dirty="0" smtClean="0"/>
              <a:t> </a:t>
            </a:r>
            <a:r>
              <a:rPr lang="en-US" dirty="0" err="1" smtClean="0"/>
              <a:t>menghapus</a:t>
            </a:r>
            <a:r>
              <a:rPr lang="en-US" dirty="0" smtClean="0"/>
              <a:t> item </a:t>
            </a:r>
            <a:r>
              <a:rPr lang="en-US" dirty="0" err="1" smtClean="0"/>
              <a:t>dari</a:t>
            </a:r>
            <a:r>
              <a:rPr lang="en-US" dirty="0" smtClean="0"/>
              <a:t> </a:t>
            </a:r>
            <a:r>
              <a:rPr lang="id-ID" dirty="0" smtClean="0"/>
              <a:t>stok</a:t>
            </a:r>
            <a:r>
              <a:rPr lang="en-US" dirty="0" smtClean="0"/>
              <a:t>. </a:t>
            </a:r>
            <a:endParaRPr lang="id-ID" dirty="0" smtClean="0"/>
          </a:p>
          <a:p>
            <a:endParaRPr lang="id-ID" dirty="0" smtClean="0"/>
          </a:p>
          <a:p>
            <a:r>
              <a:rPr lang="id-ID" dirty="0" smtClean="0"/>
              <a:t>Method tersebut</a:t>
            </a:r>
            <a:r>
              <a:rPr lang="id-ID" baseline="0" dirty="0" smtClean="0"/>
              <a:t> memiliki kerumitan dan kita akan kemas menjadi </a:t>
            </a:r>
            <a:r>
              <a:rPr lang="en-US" dirty="0" err="1" smtClean="0"/>
              <a:t>satu</a:t>
            </a:r>
            <a:r>
              <a:rPr lang="en-US" dirty="0" smtClean="0"/>
              <a:t> </a:t>
            </a:r>
            <a:r>
              <a:rPr lang="en-US" dirty="0" err="1" smtClean="0"/>
              <a:t>fungsi</a:t>
            </a:r>
            <a:r>
              <a:rPr lang="en-US" dirty="0" smtClean="0"/>
              <a:t> </a:t>
            </a:r>
            <a:r>
              <a:rPr lang="en-US" dirty="0" err="1" smtClean="0"/>
              <a:t>sederhana</a:t>
            </a:r>
            <a:r>
              <a:rPr lang="en-US" dirty="0" smtClean="0"/>
              <a:t>. </a:t>
            </a:r>
            <a:r>
              <a:rPr lang="en-US" dirty="0" err="1" smtClean="0"/>
              <a:t>Jadi</a:t>
            </a:r>
            <a:r>
              <a:rPr lang="en-US" dirty="0" smtClean="0"/>
              <a:t> </a:t>
            </a:r>
            <a:r>
              <a:rPr lang="en-US" dirty="0" err="1" smtClean="0"/>
              <a:t>objek</a:t>
            </a:r>
            <a:r>
              <a:rPr lang="en-US" dirty="0" smtClean="0"/>
              <a:t> </a:t>
            </a:r>
            <a:r>
              <a:rPr lang="en-US" dirty="0" err="1" smtClean="0"/>
              <a:t>sangat</a:t>
            </a:r>
            <a:r>
              <a:rPr lang="en-US" dirty="0" smtClean="0"/>
              <a:t> </a:t>
            </a:r>
            <a:r>
              <a:rPr lang="en-US" dirty="0" err="1" smtClean="0"/>
              <a:t>berguna</a:t>
            </a:r>
            <a:r>
              <a:rPr lang="en-US" dirty="0" smtClean="0"/>
              <a:t>, </a:t>
            </a:r>
            <a:r>
              <a:rPr lang="en-US" dirty="0" err="1" smtClean="0"/>
              <a:t>terutama</a:t>
            </a:r>
            <a:r>
              <a:rPr lang="en-US" dirty="0" smtClean="0"/>
              <a:t> </a:t>
            </a:r>
            <a:r>
              <a:rPr lang="en-US" dirty="0" err="1" smtClean="0"/>
              <a:t>untuk</a:t>
            </a:r>
            <a:r>
              <a:rPr lang="en-US" dirty="0" smtClean="0"/>
              <a:t> </a:t>
            </a:r>
            <a:r>
              <a:rPr lang="en-US" dirty="0" err="1" smtClean="0"/>
              <a:t>mengelola</a:t>
            </a:r>
            <a:r>
              <a:rPr lang="en-US" dirty="0" smtClean="0"/>
              <a:t> </a:t>
            </a:r>
            <a:r>
              <a:rPr lang="en-US" dirty="0" err="1" smtClean="0"/>
              <a:t>kompleksitas</a:t>
            </a:r>
            <a:r>
              <a:rPr lang="id-ID" dirty="0" smtClean="0"/>
              <a:t> suatu sistem</a:t>
            </a:r>
            <a:r>
              <a:rPr lang="en-US" dirty="0" smtClean="0"/>
              <a:t>.</a:t>
            </a:r>
            <a:endParaRPr lang="en-US" dirty="0"/>
          </a:p>
        </p:txBody>
      </p:sp>
      <p:sp>
        <p:nvSpPr>
          <p:cNvPr id="4" name="Slide Number Placeholder 3"/>
          <p:cNvSpPr>
            <a:spLocks noGrp="1"/>
          </p:cNvSpPr>
          <p:nvPr>
            <p:ph type="sldNum" sz="quarter" idx="10"/>
          </p:nvPr>
        </p:nvSpPr>
        <p:spPr/>
        <p:txBody>
          <a:bodyPr/>
          <a:lstStyle/>
          <a:p>
            <a:fld id="{CC8709F9-8B5B-4C6F-9261-364F369596A2}" type="slidenum">
              <a:rPr lang="en-US" smtClean="0"/>
              <a:t>6</a:t>
            </a:fld>
            <a:endParaRPr lang="en-US"/>
          </a:p>
        </p:txBody>
      </p:sp>
    </p:spTree>
    <p:extLst>
      <p:ext uri="{BB962C8B-B14F-4D97-AF65-F5344CB8AC3E}">
        <p14:creationId xmlns:p14="http://schemas.microsoft.com/office/powerpoint/2010/main" val="3975060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Jadi</a:t>
            </a:r>
            <a:r>
              <a:rPr lang="en-US" dirty="0" smtClean="0"/>
              <a:t>, Object Oriented</a:t>
            </a:r>
            <a:r>
              <a:rPr lang="en-US" baseline="0" dirty="0" smtClean="0"/>
              <a:t> </a:t>
            </a:r>
            <a:r>
              <a:rPr lang="en-US" baseline="0" dirty="0" err="1" smtClean="0"/>
              <a:t>ini</a:t>
            </a:r>
            <a:r>
              <a:rPr lang="en-US" baseline="0" dirty="0" smtClean="0"/>
              <a:t> </a:t>
            </a:r>
            <a:r>
              <a:rPr lang="en-US" baseline="0" dirty="0" err="1" smtClean="0"/>
              <a:t>sangat</a:t>
            </a:r>
            <a:r>
              <a:rPr lang="en-US" baseline="0" dirty="0" smtClean="0"/>
              <a:t> </a:t>
            </a:r>
            <a:r>
              <a:rPr lang="en-US" baseline="0" dirty="0" err="1" smtClean="0"/>
              <a:t>berguna</a:t>
            </a:r>
            <a:r>
              <a:rPr lang="en-US" baseline="0" dirty="0" smtClean="0"/>
              <a:t> </a:t>
            </a:r>
            <a:r>
              <a:rPr lang="en-US" baseline="0" dirty="0" err="1" smtClean="0"/>
              <a:t>terlebih</a:t>
            </a:r>
            <a:r>
              <a:rPr lang="en-US" baseline="0" dirty="0" smtClean="0"/>
              <a:t> </a:t>
            </a:r>
            <a:r>
              <a:rPr lang="en-US" baseline="0" dirty="0" err="1" smtClean="0"/>
              <a:t>untuk</a:t>
            </a:r>
            <a:r>
              <a:rPr lang="en-US" baseline="0" dirty="0" smtClean="0"/>
              <a:t> </a:t>
            </a:r>
            <a:r>
              <a:rPr lang="en-US" baseline="0" dirty="0" err="1" smtClean="0"/>
              <a:t>mengatasi</a:t>
            </a:r>
            <a:r>
              <a:rPr lang="en-US" baseline="0" dirty="0" smtClean="0"/>
              <a:t> </a:t>
            </a:r>
            <a:r>
              <a:rPr lang="en-US" baseline="0" dirty="0" err="1" smtClean="0"/>
              <a:t>kompleksitas</a:t>
            </a:r>
            <a:r>
              <a:rPr lang="en-US" baseline="0" dirty="0" smtClean="0"/>
              <a:t> </a:t>
            </a:r>
            <a:r>
              <a:rPr lang="en-US" baseline="0" dirty="0" err="1" smtClean="0"/>
              <a:t>suatu</a:t>
            </a:r>
            <a:r>
              <a:rPr lang="en-US" baseline="0" dirty="0" smtClean="0"/>
              <a:t> system.</a:t>
            </a:r>
          </a:p>
          <a:p>
            <a:r>
              <a:rPr lang="en-US" baseline="0" dirty="0" smtClean="0"/>
              <a:t>Object oriented </a:t>
            </a:r>
            <a:r>
              <a:rPr lang="en-US" baseline="0" dirty="0" err="1" smtClean="0"/>
              <a:t>membuat</a:t>
            </a:r>
            <a:r>
              <a:rPr lang="en-US" baseline="0" dirty="0" smtClean="0"/>
              <a:t> </a:t>
            </a:r>
            <a:r>
              <a:rPr lang="en-US" baseline="0" dirty="0" err="1" smtClean="0"/>
              <a:t>penulisan</a:t>
            </a:r>
            <a:r>
              <a:rPr lang="en-US" baseline="0" dirty="0" smtClean="0"/>
              <a:t> </a:t>
            </a:r>
            <a:r>
              <a:rPr lang="en-US" baseline="0" dirty="0" err="1" smtClean="0"/>
              <a:t>kode</a:t>
            </a:r>
            <a:r>
              <a:rPr lang="en-US" baseline="0" dirty="0" smtClean="0"/>
              <a:t> </a:t>
            </a:r>
            <a:r>
              <a:rPr lang="en-US" baseline="0" dirty="0" err="1" smtClean="0"/>
              <a:t>kita</a:t>
            </a:r>
            <a:r>
              <a:rPr lang="en-US" baseline="0" dirty="0" smtClean="0"/>
              <a:t> </a:t>
            </a:r>
            <a:r>
              <a:rPr lang="en-US" baseline="0" dirty="0" err="1" smtClean="0"/>
              <a:t>terorganisasi</a:t>
            </a:r>
            <a:r>
              <a:rPr lang="en-US" baseline="0" dirty="0" smtClean="0"/>
              <a:t> </a:t>
            </a:r>
            <a:r>
              <a:rPr lang="en-US" baseline="0" dirty="0" err="1" smtClean="0"/>
              <a:t>dan</a:t>
            </a:r>
            <a:r>
              <a:rPr lang="en-US" baseline="0" dirty="0" smtClean="0"/>
              <a:t> </a:t>
            </a:r>
            <a:r>
              <a:rPr lang="en-US" baseline="0" dirty="0" err="1" smtClean="0"/>
              <a:t>mudah</a:t>
            </a:r>
            <a:r>
              <a:rPr lang="en-US" baseline="0" dirty="0" smtClean="0"/>
              <a:t> </a:t>
            </a:r>
            <a:r>
              <a:rPr lang="en-US" baseline="0" dirty="0" err="1" smtClean="0"/>
              <a:t>untuk</a:t>
            </a:r>
            <a:r>
              <a:rPr lang="en-US" baseline="0" dirty="0" smtClean="0"/>
              <a:t> </a:t>
            </a:r>
            <a:r>
              <a:rPr lang="en-US" baseline="0" dirty="0" err="1" smtClean="0"/>
              <a:t>kita</a:t>
            </a:r>
            <a:r>
              <a:rPr lang="en-US" baseline="0" dirty="0" smtClean="0"/>
              <a:t> </a:t>
            </a:r>
            <a:r>
              <a:rPr lang="en-US" baseline="0" dirty="0" err="1" smtClean="0"/>
              <a:t>melakukan</a:t>
            </a:r>
            <a:r>
              <a:rPr lang="en-US" baseline="0" dirty="0" smtClean="0"/>
              <a:t> maintain. </a:t>
            </a:r>
          </a:p>
          <a:p>
            <a:r>
              <a:rPr lang="en-US" baseline="0" dirty="0" err="1" smtClean="0"/>
              <a:t>Mempermudah</a:t>
            </a:r>
            <a:r>
              <a:rPr lang="en-US" baseline="0" dirty="0" smtClean="0"/>
              <a:t> </a:t>
            </a:r>
            <a:r>
              <a:rPr lang="en-US" baseline="0" dirty="0" err="1" smtClean="0"/>
              <a:t>kita</a:t>
            </a:r>
            <a:r>
              <a:rPr lang="en-US" baseline="0" dirty="0" smtClean="0"/>
              <a:t> </a:t>
            </a:r>
            <a:r>
              <a:rPr lang="en-US" baseline="0" dirty="0" err="1" smtClean="0"/>
              <a:t>untuk</a:t>
            </a:r>
            <a:r>
              <a:rPr lang="en-US" baseline="0" dirty="0" smtClean="0"/>
              <a:t> </a:t>
            </a:r>
            <a:r>
              <a:rPr lang="en-US" baseline="0" dirty="0" err="1" smtClean="0"/>
              <a:t>membaca</a:t>
            </a:r>
            <a:r>
              <a:rPr lang="en-US" baseline="0" dirty="0" smtClean="0"/>
              <a:t> proses </a:t>
            </a:r>
            <a:r>
              <a:rPr lang="en-US" baseline="0" dirty="0" err="1" smtClean="0"/>
              <a:t>dari</a:t>
            </a:r>
            <a:r>
              <a:rPr lang="en-US" baseline="0" dirty="0" smtClean="0"/>
              <a:t> </a:t>
            </a:r>
            <a:r>
              <a:rPr lang="en-US" baseline="0" dirty="0" err="1" smtClean="0"/>
              <a:t>apa</a:t>
            </a:r>
            <a:r>
              <a:rPr lang="en-US" baseline="0" dirty="0" smtClean="0"/>
              <a:t> yang </a:t>
            </a:r>
            <a:r>
              <a:rPr lang="en-US" baseline="0" dirty="0" err="1" smtClean="0"/>
              <a:t>kita</a:t>
            </a:r>
            <a:r>
              <a:rPr lang="en-US" baseline="0" dirty="0" smtClean="0"/>
              <a:t> </a:t>
            </a:r>
            <a:r>
              <a:rPr lang="en-US" baseline="0" dirty="0" err="1" smtClean="0"/>
              <a:t>tulis</a:t>
            </a:r>
            <a:r>
              <a:rPr lang="en-US" baseline="0" dirty="0" smtClean="0"/>
              <a:t> </a:t>
            </a:r>
            <a:r>
              <a:rPr lang="en-US" baseline="0" dirty="0" err="1" smtClean="0"/>
              <a:t>melalui</a:t>
            </a:r>
            <a:r>
              <a:rPr lang="en-US" baseline="0" dirty="0" smtClean="0"/>
              <a:t> code </a:t>
            </a:r>
            <a:r>
              <a:rPr lang="en-US" baseline="0" dirty="0" err="1" smtClean="0"/>
              <a:t>dan</a:t>
            </a:r>
            <a:r>
              <a:rPr lang="en-US" baseline="0" dirty="0" smtClean="0"/>
              <a:t> </a:t>
            </a:r>
            <a:r>
              <a:rPr lang="en-US" baseline="0" dirty="0" err="1" smtClean="0"/>
              <a:t>mencoba</a:t>
            </a:r>
            <a:r>
              <a:rPr lang="en-US" baseline="0" dirty="0" smtClean="0"/>
              <a:t> </a:t>
            </a:r>
            <a:r>
              <a:rPr lang="en-US" baseline="0" dirty="0" err="1" smtClean="0"/>
              <a:t>untuk</a:t>
            </a:r>
            <a:r>
              <a:rPr lang="en-US" baseline="0" dirty="0" smtClean="0"/>
              <a:t> </a:t>
            </a:r>
            <a:r>
              <a:rPr lang="en-US" baseline="0" dirty="0" err="1" smtClean="0"/>
              <a:t>menyederhanakan</a:t>
            </a:r>
            <a:r>
              <a:rPr lang="en-US" baseline="0" dirty="0" smtClean="0"/>
              <a:t> </a:t>
            </a:r>
            <a:r>
              <a:rPr lang="en-US" baseline="0" dirty="0" err="1" smtClean="0"/>
              <a:t>suatu</a:t>
            </a:r>
            <a:r>
              <a:rPr lang="en-US" baseline="0" dirty="0" smtClean="0"/>
              <a:t> proses.</a:t>
            </a:r>
          </a:p>
          <a:p>
            <a:r>
              <a:rPr lang="en-US" baseline="0" dirty="0" smtClean="0"/>
              <a:t>Kita pun </a:t>
            </a:r>
            <a:r>
              <a:rPr lang="en-US" baseline="0" dirty="0" err="1" smtClean="0"/>
              <a:t>dapat</a:t>
            </a:r>
            <a:r>
              <a:rPr lang="en-US" baseline="0" dirty="0" smtClean="0"/>
              <a:t> </a:t>
            </a:r>
            <a:r>
              <a:rPr lang="en-US" baseline="0" dirty="0" err="1" smtClean="0"/>
              <a:t>membuat</a:t>
            </a:r>
            <a:r>
              <a:rPr lang="en-US" baseline="0" dirty="0" smtClean="0"/>
              <a:t> </a:t>
            </a:r>
            <a:r>
              <a:rPr lang="en-US" baseline="0" dirty="0" err="1" smtClean="0"/>
              <a:t>suatu</a:t>
            </a:r>
            <a:r>
              <a:rPr lang="en-US" baseline="0" dirty="0" smtClean="0"/>
              <a:t> </a:t>
            </a:r>
            <a:r>
              <a:rPr lang="en-US" baseline="0" dirty="0" err="1" smtClean="0"/>
              <a:t>fungsi</a:t>
            </a:r>
            <a:r>
              <a:rPr lang="en-US" baseline="0" dirty="0" smtClean="0"/>
              <a:t> </a:t>
            </a:r>
            <a:r>
              <a:rPr lang="en-US" baseline="0" dirty="0" err="1" smtClean="0"/>
              <a:t>sederhana</a:t>
            </a:r>
            <a:r>
              <a:rPr lang="en-US" baseline="0" dirty="0" smtClean="0"/>
              <a:t> yang </a:t>
            </a:r>
            <a:r>
              <a:rPr lang="en-US" baseline="0" dirty="0" err="1" smtClean="0"/>
              <a:t>memungkin</a:t>
            </a:r>
            <a:r>
              <a:rPr lang="en-US" baseline="0" dirty="0" smtClean="0"/>
              <a:t> </a:t>
            </a:r>
            <a:r>
              <a:rPr lang="en-US" baseline="0" dirty="0" err="1" smtClean="0"/>
              <a:t>interaksi</a:t>
            </a:r>
            <a:r>
              <a:rPr lang="en-US" baseline="0" dirty="0" smtClean="0"/>
              <a:t> yang </a:t>
            </a:r>
            <a:r>
              <a:rPr lang="en-US" baseline="0" dirty="0" err="1" smtClean="0"/>
              <a:t>kompleks</a:t>
            </a:r>
            <a:r>
              <a:rPr lang="en-US" baseline="0" dirty="0" smtClean="0"/>
              <a:t> </a:t>
            </a:r>
            <a:r>
              <a:rPr lang="en-US" baseline="0" dirty="0" err="1" smtClean="0"/>
              <a:t>karena</a:t>
            </a:r>
            <a:r>
              <a:rPr lang="en-US" baseline="0" dirty="0" smtClean="0"/>
              <a:t> </a:t>
            </a:r>
            <a:r>
              <a:rPr lang="en-US" baseline="0" dirty="0" err="1" smtClean="0"/>
              <a:t>fungsi</a:t>
            </a:r>
            <a:r>
              <a:rPr lang="en-US" baseline="0" dirty="0" smtClean="0"/>
              <a:t> </a:t>
            </a:r>
            <a:r>
              <a:rPr lang="en-US" baseline="0" dirty="0" err="1" smtClean="0"/>
              <a:t>atau</a:t>
            </a:r>
            <a:r>
              <a:rPr lang="en-US" baseline="0" dirty="0" smtClean="0"/>
              <a:t> method </a:t>
            </a:r>
            <a:r>
              <a:rPr lang="en-US" baseline="0" dirty="0" err="1" smtClean="0"/>
              <a:t>dapat</a:t>
            </a:r>
            <a:r>
              <a:rPr lang="en-US" baseline="0" dirty="0" smtClean="0"/>
              <a:t> </a:t>
            </a:r>
            <a:r>
              <a:rPr lang="en-US" baseline="0" dirty="0" err="1" smtClean="0"/>
              <a:t>memanggil</a:t>
            </a:r>
            <a:r>
              <a:rPr lang="en-US" baseline="0" dirty="0" smtClean="0"/>
              <a:t> </a:t>
            </a:r>
            <a:r>
              <a:rPr lang="en-US" baseline="0" dirty="0" err="1" smtClean="0"/>
              <a:t>satu</a:t>
            </a:r>
            <a:r>
              <a:rPr lang="en-US" baseline="0" dirty="0" smtClean="0"/>
              <a:t> </a:t>
            </a:r>
            <a:r>
              <a:rPr lang="en-US" baseline="0" dirty="0" err="1" smtClean="0"/>
              <a:t>sama</a:t>
            </a:r>
            <a:r>
              <a:rPr lang="en-US" baseline="0" dirty="0" smtClean="0"/>
              <a:t> </a:t>
            </a:r>
            <a:r>
              <a:rPr lang="en-US" baseline="0" dirty="0" err="1" smtClean="0"/>
              <a:t>lainnya</a:t>
            </a:r>
            <a:r>
              <a:rPr lang="en-US" baseline="0" dirty="0" smtClean="0"/>
              <a:t>.</a:t>
            </a:r>
          </a:p>
          <a:p>
            <a:r>
              <a:rPr lang="en-US" baseline="0" dirty="0" smtClean="0"/>
              <a:t>Object oriented </a:t>
            </a:r>
            <a:r>
              <a:rPr lang="en-US" baseline="0" dirty="0" err="1" smtClean="0"/>
              <a:t>juga</a:t>
            </a:r>
            <a:r>
              <a:rPr lang="en-US" baseline="0" dirty="0" smtClean="0"/>
              <a:t> </a:t>
            </a:r>
            <a:r>
              <a:rPr lang="en-US" baseline="0" dirty="0" err="1" smtClean="0"/>
              <a:t>bersifat</a:t>
            </a:r>
            <a:r>
              <a:rPr lang="en-US" baseline="0" dirty="0" smtClean="0"/>
              <a:t> </a:t>
            </a:r>
            <a:r>
              <a:rPr lang="en-US" baseline="0" dirty="0" err="1" smtClean="0"/>
              <a:t>standar</a:t>
            </a:r>
            <a:r>
              <a:rPr lang="en-US" baseline="0" dirty="0" smtClean="0"/>
              <a:t>, </a:t>
            </a:r>
            <a:r>
              <a:rPr lang="en-US" baseline="0" dirty="0" err="1" smtClean="0"/>
              <a:t>dan</a:t>
            </a:r>
            <a:r>
              <a:rPr lang="en-US" baseline="0" dirty="0" smtClean="0"/>
              <a:t> </a:t>
            </a:r>
            <a:r>
              <a:rPr lang="en-US" baseline="0" dirty="0" err="1" smtClean="0"/>
              <a:t>sebisa</a:t>
            </a:r>
            <a:r>
              <a:rPr lang="en-US" baseline="0" dirty="0" smtClean="0"/>
              <a:t> </a:t>
            </a:r>
            <a:r>
              <a:rPr lang="en-US" baseline="0" dirty="0" err="1" smtClean="0"/>
              <a:t>mungkin</a:t>
            </a:r>
            <a:r>
              <a:rPr lang="en-US" baseline="0" dirty="0" smtClean="0"/>
              <a:t> </a:t>
            </a:r>
            <a:r>
              <a:rPr lang="en-US" baseline="0" dirty="0" err="1" smtClean="0"/>
              <a:t>setiap</a:t>
            </a:r>
            <a:r>
              <a:rPr lang="en-US" baseline="0" dirty="0" smtClean="0"/>
              <a:t> </a:t>
            </a:r>
            <a:r>
              <a:rPr lang="en-US" baseline="0" dirty="0" err="1" smtClean="0"/>
              <a:t>kode</a:t>
            </a:r>
            <a:r>
              <a:rPr lang="en-US" baseline="0" dirty="0" smtClean="0"/>
              <a:t> yang </a:t>
            </a:r>
            <a:r>
              <a:rPr lang="en-US" baseline="0" dirty="0" err="1" smtClean="0"/>
              <a:t>kita</a:t>
            </a:r>
            <a:r>
              <a:rPr lang="en-US" baseline="0" dirty="0" smtClean="0"/>
              <a:t> </a:t>
            </a:r>
            <a:r>
              <a:rPr lang="en-US" baseline="0" dirty="0" err="1" smtClean="0"/>
              <a:t>buat</a:t>
            </a:r>
            <a:r>
              <a:rPr lang="en-US" baseline="0" dirty="0" smtClean="0"/>
              <a:t> </a:t>
            </a:r>
            <a:r>
              <a:rPr lang="en-US" baseline="0" dirty="0" err="1" smtClean="0"/>
              <a:t>dapat</a:t>
            </a:r>
            <a:r>
              <a:rPr lang="en-US" baseline="0" dirty="0" smtClean="0"/>
              <a:t> </a:t>
            </a:r>
            <a:r>
              <a:rPr lang="en-US" baseline="0" dirty="0" err="1" smtClean="0"/>
              <a:t>digunakannya</a:t>
            </a:r>
            <a:r>
              <a:rPr lang="en-US" baseline="0" dirty="0" smtClean="0"/>
              <a:t> </a:t>
            </a:r>
            <a:r>
              <a:rPr lang="en-US" baseline="0" dirty="0" err="1" smtClean="0"/>
              <a:t>kembali</a:t>
            </a:r>
            <a:r>
              <a:rPr lang="en-US" baseline="0" dirty="0" smtClean="0"/>
              <a:t>.</a:t>
            </a:r>
          </a:p>
          <a:p>
            <a:endParaRPr lang="en-US" baseline="0" dirty="0" smtClean="0"/>
          </a:p>
          <a:p>
            <a:r>
              <a:rPr lang="en-US" baseline="0" dirty="0" smtClean="0"/>
              <a:t>Ok, </a:t>
            </a:r>
            <a:r>
              <a:rPr lang="en-US" baseline="0" dirty="0" err="1" smtClean="0"/>
              <a:t>kita</a:t>
            </a:r>
            <a:r>
              <a:rPr lang="en-US" baseline="0" dirty="0" smtClean="0"/>
              <a:t> </a:t>
            </a:r>
            <a:r>
              <a:rPr lang="en-US" baseline="0" dirty="0" err="1" smtClean="0"/>
              <a:t>sekarang</a:t>
            </a:r>
            <a:r>
              <a:rPr lang="en-US" baseline="0" dirty="0" smtClean="0"/>
              <a:t> </a:t>
            </a:r>
            <a:r>
              <a:rPr lang="en-US" baseline="0" dirty="0" err="1" smtClean="0"/>
              <a:t>sudah</a:t>
            </a:r>
            <a:r>
              <a:rPr lang="en-US" baseline="0" dirty="0" smtClean="0"/>
              <a:t> </a:t>
            </a:r>
            <a:r>
              <a:rPr lang="en-US" baseline="0" dirty="0" err="1" smtClean="0"/>
              <a:t>memahami</a:t>
            </a:r>
            <a:r>
              <a:rPr lang="en-US" baseline="0" dirty="0" smtClean="0"/>
              <a:t> </a:t>
            </a:r>
            <a:r>
              <a:rPr lang="en-US" baseline="0" dirty="0" err="1" smtClean="0"/>
              <a:t>apa</a:t>
            </a:r>
            <a:r>
              <a:rPr lang="en-US" baseline="0" dirty="0" smtClean="0"/>
              <a:t> </a:t>
            </a:r>
            <a:r>
              <a:rPr lang="en-US" baseline="0" dirty="0" err="1" smtClean="0"/>
              <a:t>itu</a:t>
            </a:r>
            <a:r>
              <a:rPr lang="en-US" baseline="0" dirty="0" smtClean="0"/>
              <a:t> OOP </a:t>
            </a:r>
            <a:r>
              <a:rPr lang="en-US" baseline="0" dirty="0" err="1" smtClean="0"/>
              <a:t>dan</a:t>
            </a:r>
            <a:r>
              <a:rPr lang="en-US" baseline="0" dirty="0" smtClean="0"/>
              <a:t> </a:t>
            </a:r>
            <a:r>
              <a:rPr lang="en-US" baseline="0" dirty="0" err="1" smtClean="0"/>
              <a:t>perlunya</a:t>
            </a:r>
            <a:r>
              <a:rPr lang="en-US" baseline="0" dirty="0" smtClean="0"/>
              <a:t> </a:t>
            </a:r>
            <a:r>
              <a:rPr lang="en-US" baseline="0" dirty="0" err="1" smtClean="0"/>
              <a:t>menggunakan</a:t>
            </a:r>
            <a:r>
              <a:rPr lang="en-US" baseline="0" dirty="0" smtClean="0"/>
              <a:t> </a:t>
            </a:r>
            <a:r>
              <a:rPr lang="en-US" baseline="0" dirty="0" err="1" smtClean="0"/>
              <a:t>hal</a:t>
            </a:r>
            <a:r>
              <a:rPr lang="en-US" baseline="0" dirty="0" smtClean="0"/>
              <a:t> </a:t>
            </a:r>
            <a:r>
              <a:rPr lang="en-US" baseline="0" dirty="0" err="1" smtClean="0"/>
              <a:t>tersebut</a:t>
            </a:r>
            <a:r>
              <a:rPr lang="en-US" baseline="0" dirty="0" smtClean="0"/>
              <a:t>.</a:t>
            </a:r>
          </a:p>
          <a:p>
            <a:r>
              <a:rPr lang="en-US" baseline="0" dirty="0" smtClean="0"/>
              <a:t>Kita </a:t>
            </a:r>
            <a:r>
              <a:rPr lang="en-US" baseline="0" dirty="0" err="1" smtClean="0"/>
              <a:t>akan</a:t>
            </a:r>
            <a:r>
              <a:rPr lang="en-US" baseline="0" dirty="0" smtClean="0"/>
              <a:t> </a:t>
            </a:r>
            <a:r>
              <a:rPr lang="en-US" baseline="0" dirty="0" err="1" smtClean="0"/>
              <a:t>pelajari</a:t>
            </a:r>
            <a:r>
              <a:rPr lang="en-US" baseline="0" dirty="0" smtClean="0"/>
              <a:t> </a:t>
            </a:r>
            <a:r>
              <a:rPr lang="en-US" baseline="0" dirty="0" err="1" smtClean="0"/>
              <a:t>lagi</a:t>
            </a:r>
            <a:r>
              <a:rPr lang="en-US" baseline="0" dirty="0" smtClean="0"/>
              <a:t> </a:t>
            </a:r>
            <a:r>
              <a:rPr lang="en-US" baseline="0" dirty="0" err="1" smtClean="0"/>
              <a:t>pada</a:t>
            </a:r>
            <a:r>
              <a:rPr lang="en-US" baseline="0" dirty="0" smtClean="0"/>
              <a:t> video </a:t>
            </a:r>
            <a:r>
              <a:rPr lang="en-US" baseline="0" dirty="0" err="1" smtClean="0"/>
              <a:t>selanjutnya</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CC8709F9-8B5B-4C6F-9261-364F369596A2}" type="slidenum">
              <a:rPr lang="en-US" smtClean="0"/>
              <a:t>7</a:t>
            </a:fld>
            <a:endParaRPr lang="en-US"/>
          </a:p>
        </p:txBody>
      </p:sp>
    </p:spTree>
    <p:extLst>
      <p:ext uri="{BB962C8B-B14F-4D97-AF65-F5344CB8AC3E}">
        <p14:creationId xmlns:p14="http://schemas.microsoft.com/office/powerpoint/2010/main" val="4024637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E03A2-6492-4A66-AE8A-BC0CEC00854D}"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62851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E03A2-6492-4A66-AE8A-BC0CEC00854D}"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22724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E03A2-6492-4A66-AE8A-BC0CEC00854D}"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40064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E03A2-6492-4A66-AE8A-BC0CEC00854D}"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197609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0E03A2-6492-4A66-AE8A-BC0CEC00854D}" type="datetimeFigureOut">
              <a:rPr lang="en-US" smtClean="0"/>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164115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E03A2-6492-4A66-AE8A-BC0CEC00854D}"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78801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E03A2-6492-4A66-AE8A-BC0CEC00854D}" type="datetimeFigureOut">
              <a:rPr lang="en-US" smtClean="0"/>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236992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E03A2-6492-4A66-AE8A-BC0CEC00854D}" type="datetimeFigureOut">
              <a:rPr lang="en-US" smtClean="0"/>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49829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E03A2-6492-4A66-AE8A-BC0CEC00854D}" type="datetimeFigureOut">
              <a:rPr lang="en-US" smtClean="0"/>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422136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0E03A2-6492-4A66-AE8A-BC0CEC00854D}"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46141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0E03A2-6492-4A66-AE8A-BC0CEC00854D}" type="datetimeFigureOut">
              <a:rPr lang="en-US" smtClean="0"/>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4D9B-8A44-4F7C-8183-38E95D7813C8}" type="slidenum">
              <a:rPr lang="en-US" smtClean="0"/>
              <a:t>‹#›</a:t>
            </a:fld>
            <a:endParaRPr lang="en-US"/>
          </a:p>
        </p:txBody>
      </p:sp>
    </p:spTree>
    <p:extLst>
      <p:ext uri="{BB962C8B-B14F-4D97-AF65-F5344CB8AC3E}">
        <p14:creationId xmlns:p14="http://schemas.microsoft.com/office/powerpoint/2010/main" val="150042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E03A2-6492-4A66-AE8A-BC0CEC00854D}" type="datetimeFigureOut">
              <a:rPr lang="en-US" smtClean="0"/>
              <a:t>5/10/2018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74D9B-8A44-4F7C-8183-38E95D7813C8}" type="slidenum">
              <a:rPr lang="en-US" smtClean="0"/>
              <a:t>‹#›</a:t>
            </a:fld>
            <a:endParaRPr lang="en-US"/>
          </a:p>
        </p:txBody>
      </p:sp>
    </p:spTree>
    <p:extLst>
      <p:ext uri="{BB962C8B-B14F-4D97-AF65-F5344CB8AC3E}">
        <p14:creationId xmlns:p14="http://schemas.microsoft.com/office/powerpoint/2010/main" val="55899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Apa itu OOP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6822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itu OOP ?</a:t>
            </a:r>
            <a:endParaRPr lang="en-US" dirty="0"/>
          </a:p>
        </p:txBody>
      </p:sp>
      <p:sp>
        <p:nvSpPr>
          <p:cNvPr id="3" name="Content Placeholder 2"/>
          <p:cNvSpPr>
            <a:spLocks noGrp="1"/>
          </p:cNvSpPr>
          <p:nvPr>
            <p:ph idx="1"/>
          </p:nvPr>
        </p:nvSpPr>
        <p:spPr/>
        <p:txBody>
          <a:bodyPr/>
          <a:lstStyle/>
          <a:p>
            <a:r>
              <a:rPr lang="id-ID" dirty="0" smtClean="0"/>
              <a:t>Object-oriented Programming (pemrograman berorientasi objek)</a:t>
            </a:r>
          </a:p>
          <a:p>
            <a:r>
              <a:rPr lang="id-ID" dirty="0" smtClean="0"/>
              <a:t>Struktur data yang menyimpan nilai dan fungsi</a:t>
            </a:r>
          </a:p>
          <a:p>
            <a:r>
              <a:rPr lang="id-ID" dirty="0" smtClean="0"/>
              <a:t>PHP merupakan bahasa </a:t>
            </a:r>
            <a:r>
              <a:rPr lang="id-ID" i="1" dirty="0" smtClean="0"/>
              <a:t>scripting </a:t>
            </a:r>
            <a:r>
              <a:rPr lang="id-ID" dirty="0" smtClean="0"/>
              <a:t>atau </a:t>
            </a:r>
            <a:r>
              <a:rPr lang="id-ID" i="1" dirty="0" smtClean="0"/>
              <a:t>procedural language.</a:t>
            </a:r>
          </a:p>
          <a:p>
            <a:r>
              <a:rPr lang="id-ID" dirty="0" smtClean="0"/>
              <a:t>Fitur OOP dibuat pada PHP v5.0</a:t>
            </a:r>
          </a:p>
          <a:p>
            <a:endParaRPr lang="en-US" dirty="0"/>
          </a:p>
        </p:txBody>
      </p:sp>
    </p:spTree>
    <p:extLst>
      <p:ext uri="{BB962C8B-B14F-4D97-AF65-F5344CB8AC3E}">
        <p14:creationId xmlns:p14="http://schemas.microsoft.com/office/powerpoint/2010/main" val="535704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Perlukah Konsep OOP ?</a:t>
            </a:r>
            <a:endParaRPr lang="en-US" dirty="0"/>
          </a:p>
        </p:txBody>
      </p:sp>
      <p:sp>
        <p:nvSpPr>
          <p:cNvPr id="3" name="Content Placeholder 2"/>
          <p:cNvSpPr>
            <a:spLocks noGrp="1"/>
          </p:cNvSpPr>
          <p:nvPr>
            <p:ph idx="1"/>
          </p:nvPr>
        </p:nvSpPr>
        <p:spPr/>
        <p:txBody>
          <a:bodyPr/>
          <a:lstStyle/>
          <a:p>
            <a:r>
              <a:rPr lang="id-ID" dirty="0" smtClean="0"/>
              <a:t>Sistem Sederhana, OOP akan menambah kerumitan.</a:t>
            </a:r>
          </a:p>
          <a:p>
            <a:r>
              <a:rPr lang="id-ID" dirty="0" smtClean="0"/>
              <a:t>Sistem Kompleks, OOP akan menambah kemudahan.</a:t>
            </a:r>
            <a:endParaRPr lang="en-US" dirty="0"/>
          </a:p>
        </p:txBody>
      </p:sp>
    </p:spTree>
    <p:extLst>
      <p:ext uri="{BB962C8B-B14F-4D97-AF65-F5344CB8AC3E}">
        <p14:creationId xmlns:p14="http://schemas.microsoft.com/office/powerpoint/2010/main" val="147715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itu Object ?</a:t>
            </a:r>
            <a:endParaRPr lang="en-US" dirty="0"/>
          </a:p>
        </p:txBody>
      </p:sp>
      <p:sp>
        <p:nvSpPr>
          <p:cNvPr id="3" name="Content Placeholder 2"/>
          <p:cNvSpPr>
            <a:spLocks noGrp="1"/>
          </p:cNvSpPr>
          <p:nvPr>
            <p:ph idx="1"/>
          </p:nvPr>
        </p:nvSpPr>
        <p:spPr/>
        <p:txBody>
          <a:bodyPr/>
          <a:lstStyle/>
          <a:p>
            <a:r>
              <a:rPr lang="id-ID" dirty="0" smtClean="0"/>
              <a:t>Sekumpulan Kode yang bersifat umum</a:t>
            </a:r>
          </a:p>
          <a:p>
            <a:r>
              <a:rPr lang="id-ID" dirty="0" smtClean="0"/>
              <a:t>Membuat abstraksi seolah objek (benda) nyata</a:t>
            </a:r>
          </a:p>
          <a:p>
            <a:r>
              <a:rPr lang="id-ID" dirty="0" smtClean="0"/>
              <a:t>Properties</a:t>
            </a:r>
          </a:p>
          <a:p>
            <a:r>
              <a:rPr lang="id-ID" dirty="0" smtClean="0"/>
              <a:t>Methods</a:t>
            </a:r>
            <a:endParaRPr lang="en-US" dirty="0"/>
          </a:p>
        </p:txBody>
      </p:sp>
    </p:spTree>
    <p:extLst>
      <p:ext uri="{BB962C8B-B14F-4D97-AF65-F5344CB8AC3E}">
        <p14:creationId xmlns:p14="http://schemas.microsoft.com/office/powerpoint/2010/main" val="3680024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itu</a:t>
            </a:r>
            <a:r>
              <a:rPr lang="id-ID" i="1" dirty="0"/>
              <a:t> </a:t>
            </a:r>
            <a:r>
              <a:rPr lang="id-ID" i="1" dirty="0" smtClean="0"/>
              <a:t>Properties </a:t>
            </a:r>
            <a:r>
              <a:rPr lang="id-ID" dirty="0" smtClean="0"/>
              <a:t>?</a:t>
            </a:r>
            <a:endParaRPr lang="en-US" dirty="0"/>
          </a:p>
        </p:txBody>
      </p:sp>
      <p:sp>
        <p:nvSpPr>
          <p:cNvPr id="3" name="Content Placeholder 2"/>
          <p:cNvSpPr>
            <a:spLocks noGrp="1"/>
          </p:cNvSpPr>
          <p:nvPr>
            <p:ph idx="1"/>
          </p:nvPr>
        </p:nvSpPr>
        <p:spPr/>
        <p:txBody>
          <a:bodyPr/>
          <a:lstStyle/>
          <a:p>
            <a:r>
              <a:rPr lang="id-ID" i="1" dirty="0" smtClean="0"/>
              <a:t>Variable </a:t>
            </a:r>
            <a:r>
              <a:rPr lang="id-ID" dirty="0" smtClean="0"/>
              <a:t>di dalam </a:t>
            </a:r>
            <a:r>
              <a:rPr lang="id-ID" i="1" dirty="0" smtClean="0"/>
              <a:t>object</a:t>
            </a:r>
          </a:p>
          <a:p>
            <a:r>
              <a:rPr lang="id-ID" dirty="0" smtClean="0"/>
              <a:t>Manusia memiliki </a:t>
            </a:r>
            <a:r>
              <a:rPr lang="id-ID" b="1" dirty="0" smtClean="0"/>
              <a:t>Mata Berwarna Hitam</a:t>
            </a:r>
            <a:r>
              <a:rPr lang="id-ID" dirty="0" smtClean="0"/>
              <a:t>, </a:t>
            </a:r>
            <a:r>
              <a:rPr lang="id-ID" b="1" dirty="0" smtClean="0"/>
              <a:t>Rambut Lurus</a:t>
            </a:r>
            <a:r>
              <a:rPr lang="id-ID" dirty="0" smtClean="0"/>
              <a:t>, </a:t>
            </a:r>
            <a:r>
              <a:rPr lang="id-ID" b="1" dirty="0" smtClean="0"/>
              <a:t>Berat Badan 50Kg</a:t>
            </a:r>
            <a:r>
              <a:rPr lang="id-ID" dirty="0" smtClean="0"/>
              <a:t>, dan </a:t>
            </a:r>
            <a:r>
              <a:rPr lang="id-ID" b="1" dirty="0" smtClean="0"/>
              <a:t>Tinggi 170cm</a:t>
            </a:r>
            <a:r>
              <a:rPr lang="id-ID" dirty="0" smtClean="0"/>
              <a:t>.</a:t>
            </a:r>
          </a:p>
          <a:p>
            <a:r>
              <a:rPr lang="id-ID" dirty="0" smtClean="0"/>
              <a:t>Buku: Judul, Penulis, Terbit, Halaman</a:t>
            </a:r>
          </a:p>
        </p:txBody>
      </p:sp>
    </p:spTree>
    <p:extLst>
      <p:ext uri="{BB962C8B-B14F-4D97-AF65-F5344CB8AC3E}">
        <p14:creationId xmlns:p14="http://schemas.microsoft.com/office/powerpoint/2010/main" val="3166646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Apa itu Methods ?</a:t>
            </a:r>
            <a:endParaRPr lang="en-US" dirty="0"/>
          </a:p>
        </p:txBody>
      </p:sp>
      <p:sp>
        <p:nvSpPr>
          <p:cNvPr id="3" name="Content Placeholder 2"/>
          <p:cNvSpPr>
            <a:spLocks noGrp="1"/>
          </p:cNvSpPr>
          <p:nvPr>
            <p:ph idx="1"/>
          </p:nvPr>
        </p:nvSpPr>
        <p:spPr/>
        <p:txBody>
          <a:bodyPr/>
          <a:lstStyle/>
          <a:p>
            <a:r>
              <a:rPr lang="id-ID" i="1" dirty="0" smtClean="0"/>
              <a:t>Object </a:t>
            </a:r>
            <a:r>
              <a:rPr lang="id-ID" dirty="0" smtClean="0"/>
              <a:t>dapat </a:t>
            </a:r>
            <a:r>
              <a:rPr lang="id-ID" b="1" dirty="0" smtClean="0"/>
              <a:t>melakukan </a:t>
            </a:r>
            <a:r>
              <a:rPr lang="id-ID" dirty="0" smtClean="0"/>
              <a:t>suatu tugas.</a:t>
            </a:r>
          </a:p>
          <a:p>
            <a:r>
              <a:rPr lang="id-ID" dirty="0" smtClean="0"/>
              <a:t>Menggunakan </a:t>
            </a:r>
            <a:r>
              <a:rPr lang="id-ID" i="1" dirty="0" smtClean="0"/>
              <a:t>Properties</a:t>
            </a:r>
            <a:r>
              <a:rPr lang="id-ID" dirty="0" smtClean="0"/>
              <a:t>, dan memanggil </a:t>
            </a:r>
            <a:r>
              <a:rPr lang="id-ID" i="1" dirty="0" smtClean="0"/>
              <a:t>Method </a:t>
            </a:r>
            <a:r>
              <a:rPr lang="id-ID" dirty="0" smtClean="0"/>
              <a:t>lainnya.</a:t>
            </a:r>
            <a:endParaRPr lang="en-US" dirty="0" smtClean="0"/>
          </a:p>
          <a:p>
            <a:r>
              <a:rPr lang="en-US" dirty="0" smtClean="0"/>
              <a:t>Shopping cart : total, </a:t>
            </a:r>
            <a:r>
              <a:rPr lang="en-US" dirty="0" err="1" smtClean="0"/>
              <a:t>add_to_cart</a:t>
            </a:r>
            <a:endParaRPr lang="en-US" dirty="0" smtClean="0"/>
          </a:p>
          <a:p>
            <a:r>
              <a:rPr lang="en-US" dirty="0" err="1" smtClean="0"/>
              <a:t>Merangkum</a:t>
            </a:r>
            <a:r>
              <a:rPr lang="en-US" dirty="0" smtClean="0"/>
              <a:t> </a:t>
            </a:r>
            <a:r>
              <a:rPr lang="en-US" dirty="0" err="1" smtClean="0"/>
              <a:t>kompleksitas</a:t>
            </a:r>
            <a:r>
              <a:rPr lang="en-US" dirty="0" smtClean="0"/>
              <a:t> </a:t>
            </a:r>
            <a:r>
              <a:rPr lang="en-US" dirty="0" err="1" smtClean="0"/>
              <a:t>dalam</a:t>
            </a:r>
            <a:r>
              <a:rPr lang="en-US" dirty="0" smtClean="0"/>
              <a:t> </a:t>
            </a:r>
            <a:r>
              <a:rPr lang="en-US" dirty="0" err="1" smtClean="0"/>
              <a:t>sebuah</a:t>
            </a:r>
            <a:r>
              <a:rPr lang="en-US" dirty="0" smtClean="0"/>
              <a:t> method</a:t>
            </a:r>
            <a:endParaRPr lang="en-US" dirty="0"/>
          </a:p>
        </p:txBody>
      </p:sp>
    </p:spTree>
    <p:extLst>
      <p:ext uri="{BB962C8B-B14F-4D97-AF65-F5344CB8AC3E}">
        <p14:creationId xmlns:p14="http://schemas.microsoft.com/office/powerpoint/2010/main" val="2148441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Manfaat</a:t>
            </a:r>
            <a:r>
              <a:rPr lang="en-US" dirty="0" smtClean="0"/>
              <a:t> Object-oriented Programming	</a:t>
            </a:r>
            <a:endParaRPr lang="en-US" dirty="0"/>
          </a:p>
        </p:txBody>
      </p:sp>
      <p:sp>
        <p:nvSpPr>
          <p:cNvPr id="3" name="Content Placeholder 2"/>
          <p:cNvSpPr>
            <a:spLocks noGrp="1"/>
          </p:cNvSpPr>
          <p:nvPr>
            <p:ph idx="1"/>
          </p:nvPr>
        </p:nvSpPr>
        <p:spPr/>
        <p:txBody>
          <a:bodyPr/>
          <a:lstStyle/>
          <a:p>
            <a:r>
              <a:rPr lang="en-US" dirty="0" err="1" smtClean="0"/>
              <a:t>Merapihkan</a:t>
            </a:r>
            <a:r>
              <a:rPr lang="en-US" dirty="0" smtClean="0"/>
              <a:t> </a:t>
            </a:r>
            <a:r>
              <a:rPr lang="en-US" dirty="0" err="1" smtClean="0"/>
              <a:t>penulisan</a:t>
            </a:r>
            <a:r>
              <a:rPr lang="en-US" dirty="0" smtClean="0"/>
              <a:t> </a:t>
            </a:r>
            <a:r>
              <a:rPr lang="en-US" dirty="0" err="1" smtClean="0"/>
              <a:t>kode</a:t>
            </a:r>
            <a:r>
              <a:rPr lang="en-US" dirty="0" smtClean="0"/>
              <a:t> </a:t>
            </a:r>
            <a:r>
              <a:rPr lang="en-US" dirty="0" err="1" smtClean="0"/>
              <a:t>untuk</a:t>
            </a:r>
            <a:r>
              <a:rPr lang="en-US" dirty="0" smtClean="0"/>
              <a:t> </a:t>
            </a:r>
            <a:r>
              <a:rPr lang="en-US" dirty="0" err="1" smtClean="0"/>
              <a:t>mempermudah</a:t>
            </a:r>
            <a:r>
              <a:rPr lang="en-US" dirty="0" smtClean="0"/>
              <a:t> </a:t>
            </a:r>
            <a:r>
              <a:rPr lang="en-US" dirty="0" err="1" smtClean="0"/>
              <a:t>pemeliharaan</a:t>
            </a:r>
            <a:endParaRPr lang="en-US" dirty="0" smtClean="0"/>
          </a:p>
          <a:p>
            <a:r>
              <a:rPr lang="en-US" dirty="0" err="1" smtClean="0"/>
              <a:t>Memperjelas</a:t>
            </a:r>
            <a:r>
              <a:rPr lang="en-US" dirty="0" smtClean="0"/>
              <a:t> </a:t>
            </a:r>
            <a:r>
              <a:rPr lang="en-US" dirty="0" err="1" smtClean="0"/>
              <a:t>alur</a:t>
            </a:r>
            <a:r>
              <a:rPr lang="en-US" dirty="0" smtClean="0"/>
              <a:t> proses </a:t>
            </a:r>
            <a:r>
              <a:rPr lang="en-US" dirty="0" err="1" smtClean="0"/>
              <a:t>dan</a:t>
            </a:r>
            <a:r>
              <a:rPr lang="en-US" dirty="0" smtClean="0"/>
              <a:t> </a:t>
            </a:r>
            <a:r>
              <a:rPr lang="en-US" dirty="0" err="1" smtClean="0"/>
              <a:t>mengurangi</a:t>
            </a:r>
            <a:r>
              <a:rPr lang="en-US" dirty="0" smtClean="0"/>
              <a:t> </a:t>
            </a:r>
            <a:r>
              <a:rPr lang="en-US" dirty="0" err="1" smtClean="0"/>
              <a:t>kompleksitas</a:t>
            </a:r>
            <a:endParaRPr lang="en-US" dirty="0" smtClean="0"/>
          </a:p>
          <a:p>
            <a:r>
              <a:rPr lang="en-US" dirty="0" err="1" smtClean="0"/>
              <a:t>Aturan</a:t>
            </a:r>
            <a:r>
              <a:rPr lang="en-US" dirty="0" smtClean="0"/>
              <a:t> </a:t>
            </a:r>
            <a:r>
              <a:rPr lang="en-US" dirty="0" err="1" smtClean="0"/>
              <a:t>sederhana</a:t>
            </a:r>
            <a:r>
              <a:rPr lang="en-US" dirty="0" smtClean="0"/>
              <a:t> yang </a:t>
            </a:r>
            <a:r>
              <a:rPr lang="en-US" dirty="0" err="1" smtClean="0"/>
              <a:t>memungkinkan</a:t>
            </a:r>
            <a:r>
              <a:rPr lang="en-US" dirty="0" smtClean="0"/>
              <a:t> </a:t>
            </a:r>
            <a:r>
              <a:rPr lang="en-US" dirty="0" err="1" smtClean="0"/>
              <a:t>interaksi</a:t>
            </a:r>
            <a:r>
              <a:rPr lang="en-US" dirty="0" smtClean="0"/>
              <a:t> yang </a:t>
            </a:r>
            <a:r>
              <a:rPr lang="en-US" dirty="0" err="1" smtClean="0"/>
              <a:t>kompleks</a:t>
            </a:r>
            <a:endParaRPr lang="en-US" dirty="0" smtClean="0"/>
          </a:p>
          <a:p>
            <a:r>
              <a:rPr lang="en-US" dirty="0" smtClean="0"/>
              <a:t>Modular, reusable code.</a:t>
            </a:r>
          </a:p>
          <a:p>
            <a:endParaRPr lang="en-US" dirty="0"/>
          </a:p>
        </p:txBody>
      </p:sp>
    </p:spTree>
    <p:extLst>
      <p:ext uri="{BB962C8B-B14F-4D97-AF65-F5344CB8AC3E}">
        <p14:creationId xmlns:p14="http://schemas.microsoft.com/office/powerpoint/2010/main" val="3650404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1125</Words>
  <Application>Microsoft Office PowerPoint</Application>
  <PresentationFormat>Widescreen</PresentationFormat>
  <Paragraphs>98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Apa itu OOP ?</vt:lpstr>
      <vt:lpstr>Apa itu OOP ?</vt:lpstr>
      <vt:lpstr>Perlukah Konsep OOP ?</vt:lpstr>
      <vt:lpstr>Apa itu Object ?</vt:lpstr>
      <vt:lpstr>Apa itu Properties ?</vt:lpstr>
      <vt:lpstr>Apa itu Methods ?</vt:lpstr>
      <vt:lpstr>Manfaat Object-oriented Programming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itu OOP ?</dc:title>
  <dc:creator>Windows User</dc:creator>
  <cp:lastModifiedBy>Windows User</cp:lastModifiedBy>
  <cp:revision>22</cp:revision>
  <dcterms:created xsi:type="dcterms:W3CDTF">2018-05-10T10:01:49Z</dcterms:created>
  <dcterms:modified xsi:type="dcterms:W3CDTF">2018-05-10T17:11:12Z</dcterms:modified>
</cp:coreProperties>
</file>