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55877" autoAdjust="0"/>
  </p:normalViewPr>
  <p:slideViewPr>
    <p:cSldViewPr snapToGrid="0">
      <p:cViewPr varScale="1">
        <p:scale>
          <a:sx n="34" d="100"/>
          <a:sy n="34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3A15-C6F7-495C-8C62-D8DD973C335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61BC7-7073-4AD9-97A0-81F3A8C4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6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membahas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? 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side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dieksekusi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Alasan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kenapa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membutuhan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diinstal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mengeksekusi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berbicara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server-side,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client-side. Hal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mengarahkan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 script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yakni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server-side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client-side ? Client-side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terangnya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user,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pernah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client, 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dikirimkan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eksekusi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menjalankan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PHP di local machine,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menginstall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di-compile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terlebih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dahulu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Java, Visual Basic,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PHP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dieksekusi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sebagaimana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scriptnya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tulis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minimalnya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eksekusi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Memberikan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fleksibilitas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ketimbang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markup yang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PHP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Hypertext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interaktif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kondisinya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interaksi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menampilkan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user,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bekerja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Bahasa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pemrograman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PHP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PHP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opensource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free. Open source di </a:t>
            </a:r>
            <a:r>
              <a:rPr lang="en-US" baseline="0" dirty="0" err="1" smtClean="0"/>
              <a:t>sini</a:t>
            </a:r>
            <a:r>
              <a:rPr lang="en-US" baseline="0" dirty="0" smtClean="0"/>
              <a:t> source </a:t>
            </a:r>
            <a:r>
              <a:rPr lang="en-US" baseline="0" dirty="0" err="1" smtClean="0"/>
              <a:t>codenya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dipelajari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menginginkan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orang lain. Dan free di </a:t>
            </a:r>
            <a:r>
              <a:rPr lang="en-US" baseline="0" dirty="0" err="1" smtClean="0"/>
              <a:t>sini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membayar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royalty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Berbeda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ditulis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harga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ongkos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karya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dibuatnya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PHP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dijalankan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dikembangkan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platform,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web server,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browser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text editor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membuatnya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gratis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berkualitas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buruk</a:t>
            </a:r>
            <a:r>
              <a:rPr lang="en-US" baseline="0" dirty="0" smtClean="0"/>
              <a:t>. Facebook, </a:t>
            </a:r>
            <a:r>
              <a:rPr lang="en-US" baseline="0" dirty="0" err="1" smtClean="0"/>
              <a:t>Wordpress</a:t>
            </a:r>
            <a:r>
              <a:rPr lang="en-US" baseline="0" dirty="0" smtClean="0"/>
              <a:t>, Wikipedia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platform web yang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teknologi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Seperti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, agar HTML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dinamis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agar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menyimpannay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database.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Nah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pelajari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. PHP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Bahasa </a:t>
            </a:r>
            <a:r>
              <a:rPr lang="en-US" baseline="0" dirty="0" err="1" smtClean="0"/>
              <a:t>pemrograman</a:t>
            </a:r>
            <a:r>
              <a:rPr lang="en-US" baseline="0" dirty="0" smtClean="0"/>
              <a:t> procedural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saja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berbagi</a:t>
            </a:r>
            <a:r>
              <a:rPr lang="en-US" baseline="0" dirty="0" smtClean="0"/>
              <a:t> resource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bermanfaat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Dan </a:t>
            </a:r>
            <a:r>
              <a:rPr lang="en-US" baseline="0" dirty="0" err="1" smtClean="0"/>
              <a:t>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komunitasnya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bertebaran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belajar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panduan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pertanyaan</a:t>
            </a:r>
            <a:r>
              <a:rPr lang="en-US" baseline="0" dirty="0" smtClean="0"/>
              <a:t> di forun2.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Hypertext </a:t>
            </a:r>
            <a:r>
              <a:rPr lang="en-US" baseline="0" dirty="0" err="1" smtClean="0"/>
              <a:t>milik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nyisipin</a:t>
            </a:r>
            <a:r>
              <a:rPr lang="en-US" baseline="0" dirty="0" smtClean="0"/>
              <a:t> PHP di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halaman</a:t>
            </a:r>
            <a:r>
              <a:rPr lang="en-US" baseline="0" dirty="0" smtClean="0"/>
              <a:t> web ?</a:t>
            </a:r>
          </a:p>
          <a:p>
            <a:endParaRPr lang="en-US" baseline="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script PHP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webserver </a:t>
            </a:r>
            <a:r>
              <a:rPr lang="en-US" dirty="0" err="1" smtClean="0"/>
              <a:t>sebagai</a:t>
            </a:r>
            <a:r>
              <a:rPr lang="en-US" dirty="0" smtClean="0"/>
              <a:t> script PHP </a:t>
            </a:r>
            <a:r>
              <a:rPr lang="en-US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tandatanya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serta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akhiri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tandatanya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r>
              <a:rPr lang="en-US" baseline="0" dirty="0" smtClean="0"/>
              <a:t>. Kita </a:t>
            </a:r>
            <a:r>
              <a:rPr lang="en-US" baseline="0" dirty="0" err="1" smtClean="0"/>
              <a:t>letakan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operasi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script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antara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penanda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disarankan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diperuntukkan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methodnya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Script PHP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file extension </a:t>
            </a:r>
            <a:r>
              <a:rPr lang="en-US" baseline="0" dirty="0" err="1" smtClean="0"/>
              <a:t>dengan</a:t>
            </a:r>
            <a:r>
              <a:rPr lang="en-US" baseline="0" smtClean="0"/>
              <a:t> PHP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Menampilkan text dinamis</a:t>
            </a:r>
            <a:r>
              <a:rPr lang="id-ID" baseline="0" dirty="0" smtClean="0"/>
              <a:t> menggunakan echo di dalam file html.</a:t>
            </a:r>
          </a:p>
          <a:p>
            <a:r>
              <a:rPr lang="id-ID" baseline="0" dirty="0" smtClean="0"/>
              <a:t>Tidak menampilkan new line walopun di baris selanjutnya dan tetap membutuhkan tag html.</a:t>
            </a:r>
          </a:p>
          <a:p>
            <a:r>
              <a:rPr lang="id-ID" baseline="0" dirty="0" smtClean="0"/>
              <a:t>Menghubungkan output dengan simbol titik</a:t>
            </a:r>
          </a:p>
          <a:p>
            <a:r>
              <a:rPr lang="id-ID" dirty="0" smtClean="0"/>
              <a:t>Bisa juga dengan menampilkan hasil perhitungan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Kode yang diberikan komentar tidak akan di eksekusi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Sutu</a:t>
            </a:r>
            <a:r>
              <a:rPr lang="id-ID" baseline="0" dirty="0" smtClean="0"/>
              <a:t> variable php dimulai dengan simbol dolar</a:t>
            </a:r>
          </a:p>
          <a:p>
            <a:r>
              <a:rPr lang="id-ID" baseline="0" dirty="0" smtClean="0"/>
              <a:t>Dapat berisi alphabet, number, underscores atau dashes</a:t>
            </a:r>
          </a:p>
          <a:p>
            <a:r>
              <a:rPr lang="id-ID" baseline="0" dirty="0" smtClean="0"/>
              <a:t>Tidak boleh ada spasi</a:t>
            </a:r>
          </a:p>
          <a:p>
            <a:r>
              <a:rPr lang="id-ID" baseline="0" dirty="0" smtClean="0"/>
              <a:t>Dan case-sensitive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Tidak disarankan menggunakan dashes</a:t>
            </a:r>
          </a:p>
          <a:p>
            <a:r>
              <a:rPr lang="id-ID" dirty="0" smtClean="0"/>
              <a:t>Dan double underscores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61BC7-7073-4AD9-97A0-81F3A8C46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28BA-51F0-4A3C-B4BE-BBA0EB3E957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3CE8-7DC4-44F8-98BA-BACF1AFB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Koding</a:t>
            </a:r>
            <a:r>
              <a:rPr lang="en-US" dirty="0" smtClean="0"/>
              <a:t> </a:t>
            </a:r>
            <a:r>
              <a:rPr lang="en-US" dirty="0" err="1" smtClean="0"/>
              <a:t>Kilat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Menguasai</a:t>
            </a:r>
            <a:r>
              <a:rPr lang="en-US" dirty="0" smtClean="0"/>
              <a:t> Object Oriented Programming -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</a:t>
            </a:r>
          </a:p>
          <a:p>
            <a:r>
              <a:rPr lang="id-ID" dirty="0" smtClean="0"/>
              <a:t>Read</a:t>
            </a:r>
          </a:p>
          <a:p>
            <a:r>
              <a:rPr lang="id-ID" dirty="0" smtClean="0"/>
              <a:t>Update</a:t>
            </a:r>
          </a:p>
          <a:p>
            <a:r>
              <a:rPr lang="id-ID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 Select (Read)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SELECT *</a:t>
            </a:r>
          </a:p>
          <a:p>
            <a:pPr marL="0" indent="0">
              <a:buNone/>
            </a:pPr>
            <a:r>
              <a:rPr lang="id-ID" dirty="0" smtClean="0"/>
              <a:t>FROM table_name</a:t>
            </a:r>
          </a:p>
          <a:p>
            <a:pPr marL="0" indent="0">
              <a:buNone/>
            </a:pPr>
            <a:r>
              <a:rPr lang="id-ID" dirty="0" smtClean="0"/>
              <a:t>WHERE column1 = ‘some_value’</a:t>
            </a:r>
          </a:p>
          <a:p>
            <a:pPr marL="0" indent="0">
              <a:buNone/>
            </a:pPr>
            <a:r>
              <a:rPr lang="id-ID" dirty="0" smtClean="0"/>
              <a:t>ORDER BY column1 ASC;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 Insert (Create)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INSERT INTO table_name</a:t>
            </a:r>
            <a:br>
              <a:rPr lang="id-ID" dirty="0" smtClean="0"/>
            </a:br>
            <a:r>
              <a:rPr lang="id-ID" dirty="0" smtClean="0"/>
              <a:t>(column1, column2, column3)</a:t>
            </a:r>
          </a:p>
          <a:p>
            <a:pPr marL="0" indent="0">
              <a:buNone/>
            </a:pPr>
            <a:r>
              <a:rPr lang="id-ID" dirty="0" smtClean="0"/>
              <a:t>VALUES</a:t>
            </a:r>
          </a:p>
          <a:p>
            <a:pPr marL="0" indent="0">
              <a:buNone/>
            </a:pPr>
            <a:r>
              <a:rPr lang="id-ID" dirty="0" smtClean="0"/>
              <a:t>(val1, val2, val3);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 Update (Update)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UPDATE table_name</a:t>
            </a:r>
          </a:p>
          <a:p>
            <a:pPr marL="0" indent="0">
              <a:buNone/>
            </a:pPr>
            <a:r>
              <a:rPr lang="id-ID" dirty="0" smtClean="0"/>
              <a:t>SET column1 = ‘some_value’</a:t>
            </a:r>
          </a:p>
          <a:p>
            <a:pPr marL="0" indent="0">
              <a:buNone/>
            </a:pPr>
            <a:r>
              <a:rPr lang="id-ID" dirty="0" smtClean="0"/>
              <a:t>WHERE id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SQL Delete (Delete)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DELETE FROM table_name</a:t>
            </a:r>
          </a:p>
          <a:p>
            <a:pPr marL="0" indent="0">
              <a:buNone/>
            </a:pPr>
            <a:r>
              <a:rPr lang="id-ID" smtClean="0"/>
              <a:t>WHERE id = 1;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Scripting Language</a:t>
            </a:r>
          </a:p>
          <a:p>
            <a:r>
              <a:rPr lang="en-US" dirty="0" smtClean="0"/>
              <a:t>Not a Compiled Language</a:t>
            </a:r>
          </a:p>
          <a:p>
            <a:r>
              <a:rPr lang="en-US" dirty="0" smtClean="0"/>
              <a:t>Designed for use with HTML</a:t>
            </a:r>
          </a:p>
          <a:p>
            <a:r>
              <a:rPr lang="en-US" dirty="0" smtClean="0"/>
              <a:t>Provides more flexibility than HTML alone</a:t>
            </a:r>
          </a:p>
          <a:p>
            <a:r>
              <a:rPr lang="en-US" dirty="0" smtClean="0"/>
              <a:t>Similar syntax with C, Java, 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Open-source, free software</a:t>
            </a:r>
          </a:p>
          <a:p>
            <a:r>
              <a:rPr lang="en-US" dirty="0" smtClean="0"/>
              <a:t>Cross platform to develop, to deploy and to use</a:t>
            </a:r>
          </a:p>
          <a:p>
            <a:r>
              <a:rPr lang="en-US" dirty="0" smtClean="0"/>
              <a:t>Powerful, robust, and scalable</a:t>
            </a:r>
          </a:p>
          <a:p>
            <a:r>
              <a:rPr lang="en-US" dirty="0" smtClean="0"/>
              <a:t>Designed for the web</a:t>
            </a:r>
          </a:p>
          <a:p>
            <a:r>
              <a:rPr lang="en-US" dirty="0" smtClean="0"/>
              <a:t>Can be object-oriented</a:t>
            </a:r>
          </a:p>
          <a:p>
            <a:r>
              <a:rPr lang="en-US" dirty="0" smtClean="0"/>
              <a:t>Large, active developer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“&lt;?</a:t>
            </a:r>
            <a:r>
              <a:rPr lang="en-US" dirty="0" err="1" smtClean="0"/>
              <a:t>php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“?&gt;”</a:t>
            </a:r>
          </a:p>
          <a:p>
            <a:r>
              <a:rPr lang="en-US" dirty="0" smtClean="0"/>
              <a:t>Short-open tags</a:t>
            </a:r>
          </a:p>
          <a:p>
            <a:pPr lvl="1"/>
            <a:r>
              <a:rPr lang="en-US" dirty="0" smtClean="0"/>
              <a:t>&lt;?	?&gt; (bad form)</a:t>
            </a:r>
          </a:p>
          <a:p>
            <a:pPr lvl="1"/>
            <a:r>
              <a:rPr lang="en-US" dirty="0" smtClean="0"/>
              <a:t>&lt;?=	&gt;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extension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Menyisipkan</a:t>
            </a:r>
            <a:r>
              <a:rPr lang="en-US" dirty="0" smtClean="0"/>
              <a:t> PHP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HTML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Text Dinamis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Echo</a:t>
            </a:r>
          </a:p>
          <a:p>
            <a:r>
              <a:rPr lang="id-ID" dirty="0" smtClean="0"/>
              <a:t>Concatenate (.)</a:t>
            </a:r>
          </a:p>
        </p:txBody>
      </p:sp>
    </p:spTree>
    <p:extLst>
      <p:ext uri="{BB962C8B-B14F-4D97-AF65-F5344CB8AC3E}">
        <p14:creationId xmlns:p14="http://schemas.microsoft.com/office/powerpoint/2010/main" val="33917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9422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Komentar suatu Kode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//</a:t>
            </a:r>
          </a:p>
          <a:p>
            <a:r>
              <a:rPr lang="id-ID" dirty="0" smtClean="0"/>
              <a:t>/**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Start with a $</a:t>
            </a:r>
          </a:p>
          <a:p>
            <a:r>
              <a:rPr lang="id-ID" dirty="0" smtClean="0"/>
              <a:t>Followed by letter or underscore</a:t>
            </a:r>
          </a:p>
          <a:p>
            <a:r>
              <a:rPr lang="id-ID" dirty="0" smtClean="0"/>
              <a:t>Can contain letters, numbers, underscores, or dashes</a:t>
            </a:r>
          </a:p>
          <a:p>
            <a:r>
              <a:rPr lang="id-ID" dirty="0" smtClean="0"/>
              <a:t>No Spaces</a:t>
            </a:r>
          </a:p>
          <a:p>
            <a:r>
              <a:rPr lang="id-ID" dirty="0" smtClean="0"/>
              <a:t>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$item</a:t>
            </a:r>
          </a:p>
          <a:p>
            <a:r>
              <a:rPr lang="id-ID" dirty="0" smtClean="0"/>
              <a:t>$Item</a:t>
            </a:r>
          </a:p>
          <a:p>
            <a:r>
              <a:rPr lang="id-ID" dirty="0" smtClean="0"/>
              <a:t>$myVariable</a:t>
            </a:r>
          </a:p>
          <a:p>
            <a:r>
              <a:rPr lang="id-ID" dirty="0" smtClean="0"/>
              <a:t>$this_variable</a:t>
            </a:r>
          </a:p>
          <a:p>
            <a:r>
              <a:rPr lang="id-ID" dirty="0" smtClean="0"/>
              <a:t>$this-variable</a:t>
            </a:r>
          </a:p>
          <a:p>
            <a:r>
              <a:rPr lang="id-ID" dirty="0" smtClean="0"/>
              <a:t>$product1</a:t>
            </a:r>
          </a:p>
          <a:p>
            <a:r>
              <a:rPr lang="id-ID" dirty="0" smtClean="0"/>
              <a:t>$_book</a:t>
            </a:r>
          </a:p>
          <a:p>
            <a:r>
              <a:rPr lang="id-ID" dirty="0" smtClean="0"/>
              <a:t>$__bookPage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942</Words>
  <Application>Microsoft Office PowerPoint</Application>
  <PresentationFormat>Widescreen</PresentationFormat>
  <Paragraphs>117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Koding Kilat</vt:lpstr>
      <vt:lpstr>Apa itu PHP ?</vt:lpstr>
      <vt:lpstr>Kenapa Memilih PHP ?</vt:lpstr>
      <vt:lpstr>Menyisipkan PHP pada Halaman HTML ?</vt:lpstr>
      <vt:lpstr>Menampilkan Text Dinamis</vt:lpstr>
      <vt:lpstr>Cara kerja PHP</vt:lpstr>
      <vt:lpstr>Membuat Komentar suatu Kode</vt:lpstr>
      <vt:lpstr>Variable</vt:lpstr>
      <vt:lpstr>Examples</vt:lpstr>
      <vt:lpstr>CRUD</vt:lpstr>
      <vt:lpstr>SQL Select (Read)</vt:lpstr>
      <vt:lpstr>SQL Insert (Create)</vt:lpstr>
      <vt:lpstr>SQL Update (Update)</vt:lpstr>
      <vt:lpstr>SQL Delete (Delete)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Kilat</dc:title>
  <dc:creator>hxor</dc:creator>
  <cp:lastModifiedBy>Windows User</cp:lastModifiedBy>
  <cp:revision>13</cp:revision>
  <dcterms:created xsi:type="dcterms:W3CDTF">2018-05-28T06:58:14Z</dcterms:created>
  <dcterms:modified xsi:type="dcterms:W3CDTF">2018-05-29T08:58:26Z</dcterms:modified>
</cp:coreProperties>
</file>