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57" r:id="rId4"/>
    <p:sldId id="256" r:id="rId5"/>
    <p:sldId id="258" r:id="rId6"/>
    <p:sldId id="263" r:id="rId7"/>
    <p:sldId id="264" r:id="rId8"/>
    <p:sldId id="265" r:id="rId9"/>
    <p:sldId id="259" r:id="rId10"/>
    <p:sldId id="278" r:id="rId11"/>
    <p:sldId id="260" r:id="rId12"/>
    <p:sldId id="266" r:id="rId13"/>
    <p:sldId id="267" r:id="rId14"/>
    <p:sldId id="268" r:id="rId15"/>
    <p:sldId id="269" r:id="rId16"/>
    <p:sldId id="270" r:id="rId17"/>
    <p:sldId id="271" r:id="rId18"/>
    <p:sldId id="261" r:id="rId19"/>
    <p:sldId id="272" r:id="rId20"/>
    <p:sldId id="273" r:id="rId21"/>
    <p:sldId id="276" r:id="rId22"/>
    <p:sldId id="277" r:id="rId23"/>
    <p:sldId id="262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946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7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87CC-BDC0-4FE7-B59E-3EE76C190E73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6B79-4C1A-499B-872D-791C09CF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56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87CC-BDC0-4FE7-B59E-3EE76C190E73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6B79-4C1A-499B-872D-791C09CF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3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87CC-BDC0-4FE7-B59E-3EE76C190E73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6B79-4C1A-499B-872D-791C09CF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36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87CC-BDC0-4FE7-B59E-3EE76C190E73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6B79-4C1A-499B-872D-791C09CF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6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87CC-BDC0-4FE7-B59E-3EE76C190E73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6B79-4C1A-499B-872D-791C09CF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70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87CC-BDC0-4FE7-B59E-3EE76C190E73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6B79-4C1A-499B-872D-791C09CF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07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87CC-BDC0-4FE7-B59E-3EE76C190E73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6B79-4C1A-499B-872D-791C09CF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2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87CC-BDC0-4FE7-B59E-3EE76C190E73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6B79-4C1A-499B-872D-791C09CF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32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87CC-BDC0-4FE7-B59E-3EE76C190E73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6B79-4C1A-499B-872D-791C09CF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91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87CC-BDC0-4FE7-B59E-3EE76C190E73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6B79-4C1A-499B-872D-791C09CF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72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87CC-BDC0-4FE7-B59E-3EE76C190E73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6B79-4C1A-499B-872D-791C09CF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58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D87CC-BDC0-4FE7-B59E-3EE76C190E73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36B79-4C1A-499B-872D-791C09CF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82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404664"/>
            <a:ext cx="2664296" cy="2031325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50000">
                <a:srgbClr val="FFFF00"/>
              </a:gs>
              <a:gs pos="100000">
                <a:srgbClr val="00B050"/>
              </a:gs>
            </a:gsLst>
            <a:path path="circle">
              <a:fillToRect l="100000" t="100000"/>
            </a:path>
            <a:tileRect l="50000" r="0" b="0"/>
          </a:gradFill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4753380"/>
            <a:ext cx="2664296" cy="2031325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50000">
                <a:srgbClr val="FFFF00"/>
              </a:gs>
              <a:gs pos="100000">
                <a:srgbClr val="00B050"/>
              </a:gs>
            </a:gsLst>
            <a:path path="circle">
              <a:fillToRect l="50000" t="25000" b="25000"/>
            </a:path>
            <a:tileRect/>
          </a:gradFill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636912"/>
            <a:ext cx="2664296" cy="2031325"/>
          </a:xfrm>
          <a:prstGeom prst="rect">
            <a:avLst/>
          </a:prstGeom>
          <a:gradFill flip="none" rotWithShape="1">
            <a:gsLst>
              <a:gs pos="50000">
                <a:srgbClr val="0070C0"/>
              </a:gs>
              <a:gs pos="75000">
                <a:srgbClr val="FFFF00"/>
              </a:gs>
              <a:gs pos="100000">
                <a:srgbClr val="00B050"/>
              </a:gs>
            </a:gsLst>
            <a:path path="circle">
              <a:fillToRect l="25000" t="25000" r="25000" b="25000"/>
            </a:path>
            <a:tileRect/>
          </a:gradFill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90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692696"/>
            <a:ext cx="5400600" cy="369332"/>
          </a:xfrm>
          <a:prstGeom prst="rect">
            <a:avLst/>
          </a:prstGeom>
          <a:pattFill prst="pct5">
            <a:fgClr>
              <a:srgbClr val="FF0000"/>
            </a:fgClr>
            <a:bgClr>
              <a:srgbClr val="FFFF00"/>
            </a:bgClr>
          </a:pattFill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r>
              <a:rPr lang="zh-CN" altLang="en-US" dirty="0"/>
              <a:t>图案</a:t>
            </a:r>
            <a:r>
              <a:rPr lang="zh-CN" altLang="en-US" dirty="0" smtClean="0"/>
              <a:t>填充</a:t>
            </a:r>
            <a:r>
              <a:rPr lang="en-US" altLang="zh-CN" dirty="0" smtClean="0"/>
              <a:t>-</a:t>
            </a:r>
            <a:r>
              <a:rPr lang="zh-CN" altLang="en-US" dirty="0" smtClean="0"/>
              <a:t>前景色</a:t>
            </a:r>
            <a:r>
              <a:rPr lang="en-US" altLang="zh-CN" dirty="0" smtClean="0"/>
              <a:t>-</a:t>
            </a:r>
            <a:r>
              <a:rPr lang="zh-CN" altLang="en-US" dirty="0" smtClean="0"/>
              <a:t>红    背景色</a:t>
            </a:r>
            <a:r>
              <a:rPr lang="en-US" altLang="zh-CN" dirty="0" smtClean="0"/>
              <a:t>-</a:t>
            </a:r>
            <a:r>
              <a:rPr lang="zh-CN" altLang="en-US" dirty="0" smtClean="0"/>
              <a:t>黄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1988840"/>
            <a:ext cx="5400600" cy="369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r>
              <a:rPr lang="zh-CN" altLang="en-US" dirty="0"/>
              <a:t>图案</a:t>
            </a:r>
            <a:r>
              <a:rPr lang="zh-CN" altLang="en-US" dirty="0" smtClean="0"/>
              <a:t>填充</a:t>
            </a:r>
            <a:r>
              <a:rPr lang="en-US" altLang="zh-CN" dirty="0" smtClean="0"/>
              <a:t>-</a:t>
            </a:r>
            <a:r>
              <a:rPr lang="zh-CN" altLang="en-US" dirty="0" smtClean="0"/>
              <a:t>前景色</a:t>
            </a:r>
            <a:r>
              <a:rPr lang="en-US" altLang="zh-CN" dirty="0" smtClean="0"/>
              <a:t>-</a:t>
            </a:r>
            <a:r>
              <a:rPr lang="zh-CN" altLang="en-US" dirty="0" smtClean="0"/>
              <a:t>黑    背景色</a:t>
            </a:r>
            <a:r>
              <a:rPr lang="en-US" altLang="zh-CN" dirty="0" smtClean="0"/>
              <a:t>-</a:t>
            </a:r>
            <a:r>
              <a:rPr lang="zh-CN" altLang="en-US" dirty="0" smtClean="0"/>
              <a:t>橙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8007" y="3573016"/>
            <a:ext cx="5400600" cy="369332"/>
          </a:xfrm>
          <a:prstGeom prst="rect">
            <a:avLst/>
          </a:prstGeom>
          <a:pattFill prst="pct5">
            <a:fgClr>
              <a:srgbClr val="00B0F0"/>
            </a:fgClr>
            <a:bgClr>
              <a:schemeClr val="bg1">
                <a:lumMod val="65000"/>
              </a:schemeClr>
            </a:bgClr>
          </a:pattFill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r>
              <a:rPr lang="zh-CN" altLang="en-US" dirty="0"/>
              <a:t>图案</a:t>
            </a:r>
            <a:r>
              <a:rPr lang="zh-CN" altLang="en-US" dirty="0" smtClean="0"/>
              <a:t>填充</a:t>
            </a:r>
            <a:r>
              <a:rPr lang="en-US" altLang="zh-CN" dirty="0" smtClean="0"/>
              <a:t>-</a:t>
            </a:r>
            <a:r>
              <a:rPr lang="zh-CN" altLang="en-US" dirty="0" smtClean="0"/>
              <a:t>前景色</a:t>
            </a:r>
            <a:r>
              <a:rPr lang="en-US" altLang="zh-CN" dirty="0" smtClean="0"/>
              <a:t>-</a:t>
            </a:r>
            <a:r>
              <a:rPr lang="zh-CN" altLang="en-US" dirty="0" smtClean="0"/>
              <a:t>蓝    背景色</a:t>
            </a:r>
            <a:r>
              <a:rPr lang="en-US" altLang="zh-CN" dirty="0" smtClean="0"/>
              <a:t>-</a:t>
            </a:r>
            <a:r>
              <a:rPr lang="zh-CN" altLang="en-US" dirty="0" smtClean="0"/>
              <a:t>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486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692696"/>
            <a:ext cx="5760640" cy="237626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txBody>
          <a:bodyPr wrap="square" rtlCol="0">
            <a:no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图片填充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-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默认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7915" y="3717032"/>
            <a:ext cx="5760640" cy="2376264"/>
          </a:xfrm>
          <a:prstGeom prst="rect">
            <a:avLst/>
          </a:prstGeom>
          <a:blipFill dpi="0" rotWithShape="1">
            <a:blip r:embed="rId2"/>
            <a:srcRect/>
            <a:tile tx="241300" ty="-330200" sx="100000" sy="100000" flip="none" algn="tl"/>
          </a:blipFill>
        </p:spPr>
        <p:txBody>
          <a:bodyPr wrap="square" rtlCol="0">
            <a:no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图片填充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-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偏移量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398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404664"/>
            <a:ext cx="5760640" cy="2376264"/>
          </a:xfrm>
          <a:prstGeom prst="rect">
            <a:avLst/>
          </a:prstGeom>
          <a:blipFill dpi="0" rotWithShape="1">
            <a:blip r:embed="rId2"/>
            <a:srcRect/>
            <a:tile tx="6350" ty="0" sx="100000" sy="100000" flip="none" algn="tl"/>
          </a:blipFill>
        </p:spPr>
        <p:txBody>
          <a:bodyPr wrap="square" rtlCol="0">
            <a:no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图片填充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-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默认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1963" y="3284984"/>
            <a:ext cx="5760640" cy="2376264"/>
          </a:xfrm>
          <a:prstGeom prst="rect">
            <a:avLst/>
          </a:prstGeom>
          <a:blipFill dpi="0" rotWithShape="1">
            <a:blip r:embed="rId2"/>
            <a:srcRect/>
            <a:tile tx="6350" ty="0" sx="72000" sy="48000" flip="none" algn="tl"/>
          </a:blipFill>
        </p:spPr>
        <p:txBody>
          <a:bodyPr wrap="square" rtlCol="0">
            <a:no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图片填充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-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缩放比例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756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0053" y="980728"/>
            <a:ext cx="6690437" cy="2808312"/>
          </a:xfrm>
          <a:prstGeom prst="rect">
            <a:avLst/>
          </a:prstGeom>
          <a:blipFill dpi="0" rotWithShape="1">
            <a:blip r:embed="rId2"/>
            <a:srcRect/>
            <a:tile tx="6350" ty="0" sx="100000" sy="100000" flip="none" algn="tl"/>
          </a:blipFill>
        </p:spPr>
        <p:txBody>
          <a:bodyPr wrap="square" rtlCol="0">
            <a:no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图片填充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-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左上对齐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3537" y="4037551"/>
            <a:ext cx="6690437" cy="2808312"/>
          </a:xfrm>
          <a:prstGeom prst="rect">
            <a:avLst/>
          </a:prstGeom>
          <a:blipFill dpi="0" rotWithShape="1">
            <a:blip r:embed="rId2"/>
            <a:srcRect/>
            <a:tile tx="6350" ty="0" sx="100000" sy="100000" flip="none" algn="bl"/>
          </a:blipFill>
        </p:spPr>
        <p:txBody>
          <a:bodyPr wrap="square" rtlCol="0">
            <a:no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图片填充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-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左下对齐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43808" y="26064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图片填充</a:t>
            </a:r>
            <a:r>
              <a:rPr lang="en-US" altLang="zh-CN" dirty="0" smtClean="0"/>
              <a:t>-</a:t>
            </a:r>
            <a:r>
              <a:rPr lang="zh-CN" altLang="en-US" dirty="0" smtClean="0"/>
              <a:t>对齐方式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508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5525" y="764704"/>
            <a:ext cx="6690437" cy="2808312"/>
          </a:xfrm>
          <a:prstGeom prst="rect">
            <a:avLst/>
          </a:prstGeom>
          <a:blipFill dpi="0" rotWithShape="1">
            <a:blip r:embed="rId2"/>
            <a:srcRect/>
            <a:tile tx="6350" ty="0" sx="100000" sy="100000" flip="none" algn="ctr"/>
          </a:blipFill>
        </p:spPr>
        <p:txBody>
          <a:bodyPr wrap="square" rtlCol="0">
            <a:no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图片填充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-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居中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2785" y="3789040"/>
            <a:ext cx="6690437" cy="2808312"/>
          </a:xfrm>
          <a:prstGeom prst="rect">
            <a:avLst/>
          </a:prstGeom>
          <a:blipFill dpi="0" rotWithShape="1">
            <a:blip r:embed="rId2"/>
            <a:srcRect/>
            <a:tile tx="6350" ty="0" sx="100000" sy="100000" flip="none" algn="r"/>
          </a:blipFill>
        </p:spPr>
        <p:txBody>
          <a:bodyPr wrap="square" rtlCol="0">
            <a:no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图片填充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-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靠右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43808" y="26064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图片填充</a:t>
            </a:r>
            <a:r>
              <a:rPr lang="en-US" altLang="zh-CN" dirty="0" smtClean="0"/>
              <a:t>-</a:t>
            </a:r>
            <a:r>
              <a:rPr lang="zh-CN" altLang="en-US" dirty="0" smtClean="0"/>
              <a:t>对齐方式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55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692696"/>
            <a:ext cx="5760640" cy="237626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txBody>
          <a:bodyPr wrap="square" rtlCol="0">
            <a:no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图片填充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-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镜像类型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-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无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4222" y="3501008"/>
            <a:ext cx="5760640" cy="237626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x" algn="tl"/>
          </a:blipFill>
        </p:spPr>
        <p:txBody>
          <a:bodyPr wrap="square" rtlCol="0">
            <a:no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图片填充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-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镜像类型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-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水平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3808" y="26064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图片填充</a:t>
            </a:r>
            <a:r>
              <a:rPr lang="en-US" altLang="zh-CN" dirty="0" smtClean="0"/>
              <a:t>-</a:t>
            </a:r>
            <a:r>
              <a:rPr lang="zh-CN" altLang="en-US" dirty="0" smtClean="0"/>
              <a:t>镜像类型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734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4222" y="692696"/>
            <a:ext cx="5760640" cy="237626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y" algn="tl"/>
          </a:blipFill>
        </p:spPr>
        <p:txBody>
          <a:bodyPr wrap="square" rtlCol="0">
            <a:no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图片填充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-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镜像类型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-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垂直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4222" y="3501008"/>
            <a:ext cx="5760640" cy="237626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xy" algn="tl"/>
          </a:blipFill>
        </p:spPr>
        <p:txBody>
          <a:bodyPr wrap="square" rtlCol="0">
            <a:no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图片填充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-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镜像类型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-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两者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43808" y="26064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图片填充</a:t>
            </a:r>
            <a:r>
              <a:rPr lang="en-US" altLang="zh-CN" dirty="0" smtClean="0"/>
              <a:t>-</a:t>
            </a:r>
            <a:r>
              <a:rPr lang="zh-CN" altLang="en-US" dirty="0" smtClean="0"/>
              <a:t>镜像类型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2247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692696"/>
            <a:ext cx="5544616" cy="144016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txBody>
          <a:bodyPr wrap="square" rtlCol="0">
            <a:no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图片填充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-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透明度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-0%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3808" y="26064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图片填充</a:t>
            </a:r>
            <a:r>
              <a:rPr lang="en-US" altLang="zh-CN" dirty="0" smtClean="0"/>
              <a:t>-</a:t>
            </a:r>
            <a:r>
              <a:rPr lang="zh-CN" altLang="en-US" dirty="0" smtClean="0"/>
              <a:t>透明度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2564904"/>
            <a:ext cx="5544616" cy="144016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tile tx="0" ty="0" sx="100000" sy="100000" flip="none" algn="tl"/>
          </a:blipFill>
        </p:spPr>
        <p:txBody>
          <a:bodyPr wrap="square" rtlCol="0">
            <a:no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图片填充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-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透明度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-50%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4581128"/>
            <a:ext cx="5544616" cy="1440160"/>
          </a:xfrm>
          <a:prstGeom prst="rect">
            <a:avLst/>
          </a:prstGeom>
          <a:blipFill dpi="0" rotWithShape="1">
            <a:blip r:embed="rId2">
              <a:alphaModFix amt="0"/>
            </a:blip>
            <a:srcRect/>
            <a:tile tx="0" ty="0" sx="100000" sy="100000" flip="none" algn="tl"/>
          </a:blipFill>
        </p:spPr>
        <p:txBody>
          <a:bodyPr wrap="square" rtlCol="0">
            <a:no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图片填充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-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透明度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-100%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287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692696"/>
            <a:ext cx="3960440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纹理填充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8349" y="1510862"/>
            <a:ext cx="4869795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文本框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598" y="4493132"/>
            <a:ext cx="7102043" cy="369332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文本框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3766952"/>
            <a:ext cx="7102043" cy="369332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文本框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599" y="3043972"/>
            <a:ext cx="7102043" cy="369332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文本框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1601" y="2204864"/>
            <a:ext cx="5976664" cy="369332"/>
          </a:xfrm>
          <a:prstGeom prst="rect">
            <a:avLst/>
          </a:prstGeom>
          <a:blipFill>
            <a:blip r:embed="rId7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文本框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27784" y="8847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纹理填充</a:t>
            </a:r>
            <a:r>
              <a:rPr lang="en-US" altLang="zh-CN" dirty="0" smtClean="0"/>
              <a:t>-</a:t>
            </a:r>
            <a:r>
              <a:rPr lang="zh-CN" altLang="en-US" dirty="0" smtClean="0"/>
              <a:t>预设类型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053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5576" y="764704"/>
            <a:ext cx="2304255" cy="20882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noAutofit/>
          </a:bodyPr>
          <a:lstStyle/>
          <a:p>
            <a:r>
              <a:rPr lang="zh-CN" altLang="en-US" dirty="0" smtClean="0"/>
              <a:t>偏移量（无）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41901" y="8847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纹理填充</a:t>
            </a:r>
            <a:r>
              <a:rPr lang="en-US" altLang="zh-CN" dirty="0" smtClean="0"/>
              <a:t>-</a:t>
            </a:r>
            <a:r>
              <a:rPr lang="zh-CN" altLang="en-US" dirty="0" smtClean="0"/>
              <a:t>偏移量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20072" y="764704"/>
            <a:ext cx="2304255" cy="2088232"/>
          </a:xfrm>
          <a:prstGeom prst="rect">
            <a:avLst/>
          </a:prstGeom>
          <a:blipFill dpi="0" rotWithShape="1">
            <a:blip r:embed="rId2"/>
            <a:srcRect/>
            <a:tile tx="958850" ty="184150" sx="100000" sy="100000" flip="none" algn="tl"/>
          </a:blipFill>
        </p:spPr>
        <p:txBody>
          <a:bodyPr wrap="square" rtlCol="0">
            <a:noAutofit/>
          </a:bodyPr>
          <a:lstStyle/>
          <a:p>
            <a:r>
              <a:rPr lang="zh-CN" altLang="en-US" dirty="0" smtClean="0"/>
              <a:t>偏移量：</a:t>
            </a:r>
            <a:endParaRPr lang="en-US" altLang="zh-CN" dirty="0" smtClean="0"/>
          </a:p>
          <a:p>
            <a:r>
              <a:rPr lang="en-US" altLang="zh-CN" dirty="0" smtClean="0"/>
              <a:t>X-75.5</a:t>
            </a:r>
            <a:r>
              <a:rPr lang="zh-CN" altLang="en-US" dirty="0" smtClean="0"/>
              <a:t>磅</a:t>
            </a:r>
            <a:endParaRPr lang="en-US" altLang="zh-CN" dirty="0" smtClean="0"/>
          </a:p>
          <a:p>
            <a:r>
              <a:rPr lang="en-US" altLang="zh-CN" dirty="0" smtClean="0"/>
              <a:t>Y14.5</a:t>
            </a:r>
            <a:r>
              <a:rPr lang="zh-CN" altLang="en-US" dirty="0" smtClean="0"/>
              <a:t>磅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7584" y="3913659"/>
            <a:ext cx="2304255" cy="20882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noAutofit/>
          </a:bodyPr>
          <a:lstStyle/>
          <a:p>
            <a:r>
              <a:rPr lang="zh-CN" altLang="en-US" dirty="0" smtClean="0"/>
              <a:t>缩放（</a:t>
            </a:r>
            <a:r>
              <a:rPr lang="zh-CN" altLang="en-US" dirty="0"/>
              <a:t>默认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41901" y="321297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纹理填充</a:t>
            </a:r>
            <a:r>
              <a:rPr lang="en-US" altLang="zh-CN" dirty="0" smtClean="0"/>
              <a:t>-</a:t>
            </a:r>
            <a:r>
              <a:rPr lang="zh-CN" altLang="en-US" dirty="0" smtClean="0"/>
              <a:t>缩放比例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25671" y="3935839"/>
            <a:ext cx="2304255" cy="2088232"/>
          </a:xfrm>
          <a:prstGeom prst="rect">
            <a:avLst/>
          </a:prstGeom>
          <a:blipFill dpi="0" rotWithShape="1">
            <a:blip r:embed="rId2"/>
            <a:srcRect/>
            <a:tile tx="0" ty="0" sx="63000" sy="66000" flip="none" algn="tl"/>
          </a:blipFill>
        </p:spPr>
        <p:txBody>
          <a:bodyPr wrap="square" rtlCol="0">
            <a:noAutofit/>
          </a:bodyPr>
          <a:lstStyle/>
          <a:p>
            <a:r>
              <a:rPr lang="zh-CN" altLang="en-US" dirty="0" smtClean="0"/>
              <a:t>缩放比例：</a:t>
            </a:r>
            <a:endParaRPr lang="en-US" altLang="zh-CN" dirty="0" smtClean="0"/>
          </a:p>
          <a:p>
            <a:r>
              <a:rPr lang="en-US" altLang="zh-CN" dirty="0" smtClean="0"/>
              <a:t>X-63%</a:t>
            </a:r>
          </a:p>
          <a:p>
            <a:r>
              <a:rPr lang="en-US" altLang="zh-CN" dirty="0" smtClean="0"/>
              <a:t>Y-66%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93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196752"/>
            <a:ext cx="5256584" cy="259228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50000">
                <a:srgbClr val="FFFF00"/>
              </a:gs>
              <a:gs pos="100000">
                <a:srgbClr val="00B050"/>
              </a:gs>
            </a:gsLst>
            <a:path path="rect">
              <a:fillToRect l="50000" t="50000" r="50000" b="50000"/>
            </a:path>
            <a:tileRect l="25000" t="25000" r="25000" b="25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383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5576" y="764704"/>
            <a:ext cx="2304255" cy="20882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noAutofit/>
          </a:bodyPr>
          <a:lstStyle/>
          <a:p>
            <a:r>
              <a:rPr lang="zh-CN" altLang="en-US" dirty="0" smtClean="0"/>
              <a:t>左上对齐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41901" y="8847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纹理填充</a:t>
            </a:r>
            <a:r>
              <a:rPr lang="en-US" altLang="zh-CN" dirty="0" smtClean="0"/>
              <a:t>-</a:t>
            </a:r>
            <a:r>
              <a:rPr lang="zh-CN" altLang="en-US" dirty="0" smtClean="0"/>
              <a:t>对齐方式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80112" y="764704"/>
            <a:ext cx="2304255" cy="208823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"/>
          </a:blipFill>
        </p:spPr>
        <p:txBody>
          <a:bodyPr wrap="square" rtlCol="0">
            <a:noAutofit/>
          </a:bodyPr>
          <a:lstStyle/>
          <a:p>
            <a:r>
              <a:rPr lang="zh-CN" altLang="en-US" dirty="0" smtClean="0"/>
              <a:t>靠上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3717032"/>
            <a:ext cx="2304255" cy="208823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r"/>
          </a:blipFill>
        </p:spPr>
        <p:txBody>
          <a:bodyPr wrap="square" rtlCol="0">
            <a:noAutofit/>
          </a:bodyPr>
          <a:lstStyle/>
          <a:p>
            <a:r>
              <a:rPr lang="zh-CN" altLang="en-US" dirty="0" smtClean="0"/>
              <a:t>靠右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08104" y="3645024"/>
            <a:ext cx="2304255" cy="208823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b"/>
          </a:blipFill>
        </p:spPr>
        <p:txBody>
          <a:bodyPr wrap="square" rtlCol="0">
            <a:noAutofit/>
          </a:bodyPr>
          <a:lstStyle/>
          <a:p>
            <a:r>
              <a:rPr lang="zh-CN" altLang="en-US" dirty="0" smtClean="0"/>
              <a:t>靠下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841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5576" y="764704"/>
            <a:ext cx="2304255" cy="20882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noAutofit/>
          </a:bodyPr>
          <a:lstStyle/>
          <a:p>
            <a:r>
              <a:rPr lang="zh-CN" altLang="en-US" dirty="0" smtClean="0"/>
              <a:t>无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41901" y="8847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纹理填充</a:t>
            </a:r>
            <a:r>
              <a:rPr lang="en-US" altLang="zh-CN" dirty="0" smtClean="0"/>
              <a:t>-</a:t>
            </a:r>
            <a:r>
              <a:rPr lang="zh-CN" altLang="en-US" dirty="0" smtClean="0"/>
              <a:t>镜像类型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48064" y="833329"/>
            <a:ext cx="2304255" cy="208823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x" algn="tl"/>
          </a:blipFill>
        </p:spPr>
        <p:txBody>
          <a:bodyPr wrap="square" rtlCol="0">
            <a:noAutofit/>
          </a:bodyPr>
          <a:lstStyle/>
          <a:p>
            <a:r>
              <a:rPr lang="zh-CN" altLang="en-US" dirty="0" smtClean="0"/>
              <a:t>水平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7976" y="3573016"/>
            <a:ext cx="2304255" cy="208823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y" algn="tl"/>
          </a:blipFill>
        </p:spPr>
        <p:txBody>
          <a:bodyPr wrap="square" rtlCol="0">
            <a:noAutofit/>
          </a:bodyPr>
          <a:lstStyle/>
          <a:p>
            <a:r>
              <a:rPr lang="zh-CN" altLang="en-US" dirty="0" smtClean="0"/>
              <a:t>垂直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64088" y="3606199"/>
            <a:ext cx="2304255" cy="208823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xy" algn="tl"/>
          </a:blipFill>
        </p:spPr>
        <p:txBody>
          <a:bodyPr wrap="square" rtlCol="0">
            <a:noAutofit/>
          </a:bodyPr>
          <a:lstStyle/>
          <a:p>
            <a:r>
              <a:rPr lang="zh-CN" altLang="en-US" dirty="0" smtClean="0"/>
              <a:t>两者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0004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5576" y="764704"/>
            <a:ext cx="6912768" cy="122413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no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透明度</a:t>
            </a:r>
            <a:r>
              <a:rPr lang="en-US" altLang="zh-CN" dirty="0" smtClean="0">
                <a:solidFill>
                  <a:srgbClr val="FF0000"/>
                </a:solidFill>
              </a:rPr>
              <a:t>-0%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1901" y="8847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纹理填充</a:t>
            </a:r>
            <a:r>
              <a:rPr lang="en-US" altLang="zh-CN" dirty="0" smtClean="0"/>
              <a:t>-</a:t>
            </a:r>
            <a:r>
              <a:rPr lang="zh-CN" altLang="en-US" dirty="0" smtClean="0"/>
              <a:t>透明度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2348880"/>
            <a:ext cx="6912768" cy="1224136"/>
          </a:xfrm>
          <a:prstGeom prst="rect">
            <a:avLst/>
          </a:prstGeom>
          <a:blipFill dpi="0" rotWithShape="1">
            <a:blip r:embed="rId2">
              <a:alphaModFix amt="65000"/>
            </a:blip>
            <a:srcRect/>
            <a:tile tx="0" ty="0" sx="100000" sy="100000" flip="none" algn="tl"/>
          </a:blipFill>
        </p:spPr>
        <p:txBody>
          <a:bodyPr wrap="square" rtlCol="0">
            <a:no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透明度</a:t>
            </a:r>
            <a:r>
              <a:rPr lang="en-US" altLang="zh-CN" dirty="0" smtClean="0">
                <a:solidFill>
                  <a:srgbClr val="FF0000"/>
                </a:solidFill>
              </a:rPr>
              <a:t>-35%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8510" y="3861048"/>
            <a:ext cx="6912768" cy="1224136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</p:spPr>
        <p:txBody>
          <a:bodyPr wrap="square" rtlCol="0">
            <a:no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透明度</a:t>
            </a:r>
            <a:r>
              <a:rPr lang="en-US" altLang="zh-CN" dirty="0" smtClean="0">
                <a:solidFill>
                  <a:srgbClr val="FF0000"/>
                </a:solidFill>
              </a:rPr>
              <a:t>-70%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6486" y="5373216"/>
            <a:ext cx="6912768" cy="1224136"/>
          </a:xfrm>
          <a:prstGeom prst="rect">
            <a:avLst/>
          </a:prstGeom>
          <a:blipFill dpi="0" rotWithShape="1">
            <a:blip r:embed="rId2">
              <a:alphaModFix amt="0"/>
            </a:blip>
            <a:srcRect/>
            <a:tile tx="0" ty="0" sx="100000" sy="100000" flip="none" algn="tl"/>
          </a:blipFill>
        </p:spPr>
        <p:txBody>
          <a:bodyPr wrap="square" rtlCol="0">
            <a:no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透明度</a:t>
            </a:r>
            <a:r>
              <a:rPr lang="en-US" altLang="zh-CN" dirty="0" smtClean="0">
                <a:solidFill>
                  <a:srgbClr val="FF0000"/>
                </a:solidFill>
              </a:rPr>
              <a:t>-100%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849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692696"/>
            <a:ext cx="396044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文本框</a:t>
            </a:r>
            <a:r>
              <a:rPr lang="en-US" altLang="zh-CN" dirty="0"/>
              <a:t>-</a:t>
            </a:r>
            <a:r>
              <a:rPr lang="zh-CN" altLang="en-US" dirty="0" smtClean="0"/>
              <a:t>幻灯片纯色填充</a:t>
            </a:r>
            <a:endParaRPr lang="zh-CN" altLang="en-US" dirty="0"/>
          </a:p>
        </p:txBody>
      </p:sp>
      <p:sp useBgFill="1">
        <p:nvSpPr>
          <p:cNvPr id="5" name="TextBox 4"/>
          <p:cNvSpPr txBox="1"/>
          <p:nvPr/>
        </p:nvSpPr>
        <p:spPr>
          <a:xfrm>
            <a:off x="998349" y="1510862"/>
            <a:ext cx="4869795" cy="36933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幻灯片背景填充文本框</a:t>
            </a:r>
            <a:endParaRPr lang="zh-CN" altLang="en-US" dirty="0"/>
          </a:p>
        </p:txBody>
      </p:sp>
      <p:sp useBgFill="1">
        <p:nvSpPr>
          <p:cNvPr id="6" name="TextBox 5"/>
          <p:cNvSpPr txBox="1"/>
          <p:nvPr/>
        </p:nvSpPr>
        <p:spPr>
          <a:xfrm>
            <a:off x="971598" y="4493132"/>
            <a:ext cx="7102043" cy="36933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文本框</a:t>
            </a:r>
            <a:endParaRPr lang="zh-CN" altLang="en-US" dirty="0"/>
          </a:p>
        </p:txBody>
      </p:sp>
      <p:sp useBgFill="1">
        <p:nvSpPr>
          <p:cNvPr id="7" name="TextBox 6"/>
          <p:cNvSpPr txBox="1"/>
          <p:nvPr/>
        </p:nvSpPr>
        <p:spPr>
          <a:xfrm>
            <a:off x="971600" y="3766952"/>
            <a:ext cx="7102043" cy="36933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文本框</a:t>
            </a:r>
            <a:endParaRPr lang="zh-CN" altLang="en-US" dirty="0"/>
          </a:p>
        </p:txBody>
      </p:sp>
      <p:sp useBgFill="1">
        <p:nvSpPr>
          <p:cNvPr id="8" name="TextBox 7"/>
          <p:cNvSpPr txBox="1"/>
          <p:nvPr/>
        </p:nvSpPr>
        <p:spPr>
          <a:xfrm>
            <a:off x="971599" y="3043972"/>
            <a:ext cx="7102043" cy="36933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文本框</a:t>
            </a:r>
            <a:endParaRPr lang="zh-CN" altLang="en-US" dirty="0"/>
          </a:p>
        </p:txBody>
      </p:sp>
      <p:sp useBgFill="1">
        <p:nvSpPr>
          <p:cNvPr id="9" name="TextBox 8"/>
          <p:cNvSpPr txBox="1"/>
          <p:nvPr/>
        </p:nvSpPr>
        <p:spPr>
          <a:xfrm>
            <a:off x="971601" y="2204864"/>
            <a:ext cx="5976664" cy="36933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文本框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15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764704"/>
            <a:ext cx="5976664" cy="369332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32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渐变填充</a:t>
            </a:r>
            <a:r>
              <a:rPr lang="en-US" altLang="zh-CN" dirty="0" smtClean="0"/>
              <a:t>-</a:t>
            </a:r>
            <a:r>
              <a:rPr lang="zh-CN" altLang="en-US" dirty="0" smtClean="0"/>
              <a:t>射线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1314318"/>
            <a:ext cx="5976664" cy="369332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32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渐变填充</a:t>
            </a:r>
            <a:r>
              <a:rPr lang="en-US" altLang="zh-CN" dirty="0" smtClean="0"/>
              <a:t>-</a:t>
            </a:r>
            <a:r>
              <a:rPr lang="zh-CN" altLang="en-US" dirty="0" smtClean="0"/>
              <a:t>射线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1844824"/>
            <a:ext cx="5976664" cy="369332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32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81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渐变填充</a:t>
            </a:r>
            <a:r>
              <a:rPr lang="en-US" altLang="zh-CN" dirty="0" smtClean="0"/>
              <a:t>-</a:t>
            </a:r>
            <a:r>
              <a:rPr lang="zh-CN" altLang="en-US" dirty="0" smtClean="0"/>
              <a:t>射线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3460" y="2348880"/>
            <a:ext cx="5976664" cy="369332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32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渐变填充</a:t>
            </a:r>
            <a:r>
              <a:rPr lang="en-US" altLang="zh-CN" dirty="0" smtClean="0"/>
              <a:t>-</a:t>
            </a:r>
            <a:r>
              <a:rPr lang="zh-CN" altLang="en-US" dirty="0" smtClean="0"/>
              <a:t>射线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4818" y="2852936"/>
            <a:ext cx="5976664" cy="369332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32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渐变填充</a:t>
            </a:r>
            <a:r>
              <a:rPr lang="en-US" altLang="zh-CN" dirty="0" smtClean="0"/>
              <a:t>-</a:t>
            </a:r>
            <a:r>
              <a:rPr lang="zh-CN" altLang="en-US" dirty="0" smtClean="0"/>
              <a:t>射线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3460" y="3429000"/>
            <a:ext cx="5976664" cy="369332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32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89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渐变填充</a:t>
            </a:r>
            <a:r>
              <a:rPr lang="en-US" altLang="zh-CN" dirty="0" smtClean="0"/>
              <a:t>-</a:t>
            </a:r>
            <a:r>
              <a:rPr lang="zh-CN" altLang="en-US" dirty="0" smtClean="0"/>
              <a:t>射线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7584" y="4005064"/>
            <a:ext cx="5976664" cy="369332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32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渐变填充</a:t>
            </a:r>
            <a:r>
              <a:rPr lang="en-US" altLang="zh-CN" dirty="0" smtClean="0"/>
              <a:t>-</a:t>
            </a:r>
            <a:r>
              <a:rPr lang="zh-CN" altLang="en-US" dirty="0" smtClean="0"/>
              <a:t>射线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7584" y="4581128"/>
            <a:ext cx="5976664" cy="369332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32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渐变填充</a:t>
            </a:r>
            <a:r>
              <a:rPr lang="en-US" altLang="zh-CN" dirty="0" smtClean="0"/>
              <a:t>-</a:t>
            </a:r>
            <a:r>
              <a:rPr lang="zh-CN" altLang="en-US" dirty="0" smtClean="0"/>
              <a:t>射线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230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692696"/>
            <a:ext cx="396044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纯色填充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8349" y="1510862"/>
            <a:ext cx="4869795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文本框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8349" y="3766952"/>
            <a:ext cx="710204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文本框</a:t>
            </a:r>
            <a:r>
              <a:rPr lang="en-US" altLang="zh-CN" dirty="0" smtClean="0"/>
              <a:t>-</a:t>
            </a:r>
            <a:r>
              <a:rPr lang="zh-CN" altLang="en-US" dirty="0" smtClean="0"/>
              <a:t>透明度</a:t>
            </a:r>
            <a:r>
              <a:rPr lang="en-US" altLang="zh-CN" dirty="0" smtClean="0"/>
              <a:t>0%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599" y="3043972"/>
            <a:ext cx="7102043" cy="369332"/>
          </a:xfrm>
          <a:prstGeom prst="rect">
            <a:avLst/>
          </a:prstGeom>
          <a:solidFill>
            <a:srgbClr val="32946C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文本框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1601" y="2204864"/>
            <a:ext cx="5976664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文本框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1597" y="4509120"/>
            <a:ext cx="7102043" cy="369332"/>
          </a:xfrm>
          <a:prstGeom prst="rect">
            <a:avLst/>
          </a:prstGeom>
          <a:solidFill>
            <a:srgbClr val="FFFF00">
              <a:alpha val="65000"/>
            </a:srgb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文本框</a:t>
            </a:r>
            <a:r>
              <a:rPr lang="en-US" altLang="zh-CN" dirty="0" smtClean="0"/>
              <a:t>-</a:t>
            </a:r>
            <a:r>
              <a:rPr lang="zh-CN" altLang="en-US" dirty="0" smtClean="0"/>
              <a:t>透明度</a:t>
            </a:r>
            <a:r>
              <a:rPr lang="en-US" altLang="zh-CN" dirty="0" smtClean="0"/>
              <a:t>35%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596" y="5260558"/>
            <a:ext cx="7102043" cy="369332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文本框</a:t>
            </a:r>
            <a:r>
              <a:rPr lang="en-US" altLang="zh-CN" dirty="0" smtClean="0"/>
              <a:t>-</a:t>
            </a:r>
            <a:r>
              <a:rPr lang="zh-CN" altLang="en-US" dirty="0" smtClean="0"/>
              <a:t>透明度</a:t>
            </a:r>
            <a:r>
              <a:rPr lang="en-US" altLang="zh-CN" dirty="0" smtClean="0"/>
              <a:t>70%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71601" y="5944327"/>
            <a:ext cx="7102043" cy="369332"/>
          </a:xfrm>
          <a:prstGeom prst="rect">
            <a:avLst/>
          </a:prstGeom>
          <a:solidFill>
            <a:srgbClr val="FFFF00">
              <a:alpha val="0"/>
            </a:srgb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文本框</a:t>
            </a:r>
            <a:r>
              <a:rPr lang="en-US" altLang="zh-CN" dirty="0" smtClean="0"/>
              <a:t>-</a:t>
            </a:r>
            <a:r>
              <a:rPr lang="zh-CN" altLang="en-US" dirty="0" smtClean="0"/>
              <a:t>透明度</a:t>
            </a:r>
            <a:r>
              <a:rPr lang="en-US" altLang="zh-CN" dirty="0" smtClean="0"/>
              <a:t>100%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46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692696"/>
            <a:ext cx="3960440" cy="369332"/>
          </a:xfrm>
          <a:prstGeom prst="rect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渐变填充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8349" y="1510862"/>
            <a:ext cx="4869795" cy="369332"/>
          </a:xfrm>
          <a:prstGeom prst="rect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文本框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598" y="4493132"/>
            <a:ext cx="7102043" cy="369332"/>
          </a:xfrm>
          <a:prstGeom prst="rect">
            <a:avLst/>
          </a:prstGeom>
          <a:gradFill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文本框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3766952"/>
            <a:ext cx="7102043" cy="369332"/>
          </a:xfrm>
          <a:prstGeom prst="rect">
            <a:avLst/>
          </a:prstGeom>
          <a:gradFill>
            <a:gsLst>
              <a:gs pos="0">
                <a:srgbClr val="DCEBF5"/>
              </a:gs>
              <a:gs pos="8000">
                <a:srgbClr val="83A7C3"/>
              </a:gs>
              <a:gs pos="13000">
                <a:srgbClr val="768FB9"/>
              </a:gs>
              <a:gs pos="21001">
                <a:srgbClr val="83A7C3"/>
              </a:gs>
              <a:gs pos="52000">
                <a:srgbClr val="FFFFFF"/>
              </a:gs>
              <a:gs pos="56000">
                <a:srgbClr val="9C6563"/>
              </a:gs>
              <a:gs pos="58000">
                <a:srgbClr val="80302D"/>
              </a:gs>
              <a:gs pos="71001">
                <a:srgbClr val="C0524E"/>
              </a:gs>
              <a:gs pos="94000">
                <a:srgbClr val="EBDAD4"/>
              </a:gs>
              <a:gs pos="100000">
                <a:srgbClr val="55261C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文本框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599" y="3043972"/>
            <a:ext cx="7102043" cy="369332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文本框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1601" y="2204864"/>
            <a:ext cx="5976664" cy="369332"/>
          </a:xfrm>
          <a:prstGeom prst="rect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文本框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51820" y="116632"/>
            <a:ext cx="392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渐变填充</a:t>
            </a:r>
            <a:r>
              <a:rPr lang="en-US" altLang="zh-CN" dirty="0" smtClean="0"/>
              <a:t>-</a:t>
            </a:r>
            <a:r>
              <a:rPr lang="zh-CN" altLang="en-US" dirty="0" smtClean="0"/>
              <a:t>预设颜色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671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692696"/>
            <a:ext cx="5976664" cy="369332"/>
          </a:xfrm>
          <a:prstGeom prst="rect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渐变填充</a:t>
            </a:r>
            <a:r>
              <a:rPr lang="en-US" altLang="zh-CN" dirty="0" smtClean="0"/>
              <a:t>-</a:t>
            </a:r>
            <a:r>
              <a:rPr lang="zh-CN" altLang="en-US" dirty="0" smtClean="0"/>
              <a:t>线性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71800" y="116632"/>
            <a:ext cx="392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渐变填充</a:t>
            </a:r>
            <a:r>
              <a:rPr lang="en-US" altLang="zh-CN" dirty="0" smtClean="0"/>
              <a:t>-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283705"/>
            <a:ext cx="5976664" cy="369332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32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渐变填充</a:t>
            </a:r>
            <a:r>
              <a:rPr lang="en-US" altLang="zh-CN" dirty="0" smtClean="0"/>
              <a:t>-</a:t>
            </a:r>
            <a:r>
              <a:rPr lang="zh-CN" altLang="en-US" dirty="0" smtClean="0"/>
              <a:t>射线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1988840"/>
            <a:ext cx="5976664" cy="369332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path path="rect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渐变填充</a:t>
            </a:r>
            <a:r>
              <a:rPr lang="en-US" altLang="zh-CN" dirty="0" smtClean="0"/>
              <a:t>-</a:t>
            </a:r>
            <a:r>
              <a:rPr lang="zh-CN" altLang="en-US" dirty="0"/>
              <a:t>矩形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1600" y="2636912"/>
            <a:ext cx="5976664" cy="369332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path path="shap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渐变填充</a:t>
            </a:r>
            <a:r>
              <a:rPr lang="en-US" altLang="zh-CN" dirty="0" smtClean="0"/>
              <a:t>-</a:t>
            </a:r>
            <a:r>
              <a:rPr lang="zh-CN" altLang="en-US" dirty="0"/>
              <a:t>路径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14320" y="4077072"/>
            <a:ext cx="5976664" cy="369332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渐变填充</a:t>
            </a:r>
            <a:r>
              <a:rPr lang="en-US" altLang="zh-CN" dirty="0" smtClean="0"/>
              <a:t>-</a:t>
            </a:r>
            <a:r>
              <a:rPr lang="zh-CN" altLang="en-US" dirty="0" smtClean="0"/>
              <a:t>线性对角</a:t>
            </a:r>
            <a:r>
              <a:rPr lang="en-US" altLang="zh-CN" dirty="0" smtClean="0"/>
              <a:t>-</a:t>
            </a:r>
            <a:r>
              <a:rPr lang="zh-CN" altLang="en-US" dirty="0" smtClean="0"/>
              <a:t>左上到右下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97714" y="3501008"/>
            <a:ext cx="392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渐变填充</a:t>
            </a:r>
            <a:r>
              <a:rPr lang="en-US" altLang="zh-CN" dirty="0" smtClean="0"/>
              <a:t>-</a:t>
            </a:r>
            <a:r>
              <a:rPr lang="zh-CN" altLang="en-US" dirty="0"/>
              <a:t>方向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4320" y="4725144"/>
            <a:ext cx="5976664" cy="369332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渐变填充</a:t>
            </a:r>
            <a:r>
              <a:rPr lang="en-US" altLang="zh-CN" dirty="0" smtClean="0"/>
              <a:t>-</a:t>
            </a:r>
            <a:r>
              <a:rPr lang="zh-CN" altLang="en-US" dirty="0" smtClean="0"/>
              <a:t>线性向下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06107" y="5301208"/>
            <a:ext cx="5976664" cy="369332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81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渐变填充</a:t>
            </a:r>
            <a:r>
              <a:rPr lang="en-US" altLang="zh-CN" dirty="0" smtClean="0"/>
              <a:t>-</a:t>
            </a:r>
            <a:r>
              <a:rPr lang="zh-CN" altLang="en-US" dirty="0" smtClean="0"/>
              <a:t>线性对角</a:t>
            </a:r>
            <a:r>
              <a:rPr lang="en-US" altLang="zh-CN" dirty="0" smtClean="0"/>
              <a:t>-</a:t>
            </a:r>
            <a:r>
              <a:rPr lang="zh-CN" altLang="en-US" dirty="0"/>
              <a:t>右上</a:t>
            </a:r>
            <a:r>
              <a:rPr lang="zh-CN" altLang="en-US" dirty="0" smtClean="0"/>
              <a:t>到</a:t>
            </a:r>
            <a:r>
              <a:rPr lang="zh-CN" altLang="en-US" dirty="0"/>
              <a:t>左</a:t>
            </a:r>
            <a:r>
              <a:rPr lang="zh-CN" altLang="en-US" dirty="0" smtClean="0"/>
              <a:t>下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14320" y="5949280"/>
            <a:ext cx="5976664" cy="369332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渐变填充</a:t>
            </a:r>
            <a:r>
              <a:rPr lang="en-US" altLang="zh-CN" dirty="0" smtClean="0"/>
              <a:t>-</a:t>
            </a:r>
            <a:r>
              <a:rPr lang="zh-CN" altLang="en-US" dirty="0" smtClean="0"/>
              <a:t>线性向左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041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692696"/>
            <a:ext cx="5976664" cy="369332"/>
          </a:xfrm>
          <a:prstGeom prst="rect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渐变填充</a:t>
            </a:r>
            <a:r>
              <a:rPr lang="en-US" altLang="zh-CN" dirty="0" smtClean="0"/>
              <a:t>-</a:t>
            </a:r>
            <a:r>
              <a:rPr lang="zh-CN" altLang="en-US" dirty="0" smtClean="0"/>
              <a:t>线性</a:t>
            </a:r>
            <a:r>
              <a:rPr lang="en-US" altLang="zh-CN" dirty="0" smtClean="0"/>
              <a:t>-90°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47162" y="116632"/>
            <a:ext cx="392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渐变填充</a:t>
            </a:r>
            <a:r>
              <a:rPr lang="en-US" altLang="zh-CN" dirty="0" smtClean="0"/>
              <a:t>-</a:t>
            </a:r>
            <a:r>
              <a:rPr lang="zh-CN" altLang="en-US" dirty="0" smtClean="0"/>
              <a:t>角度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14320" y="4077072"/>
            <a:ext cx="5976664" cy="369332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渐变填充</a:t>
            </a:r>
            <a:r>
              <a:rPr lang="en-US" altLang="zh-CN" dirty="0" smtClean="0"/>
              <a:t>-</a:t>
            </a:r>
            <a:r>
              <a:rPr lang="zh-CN" altLang="en-US" dirty="0" smtClean="0"/>
              <a:t>线性对角</a:t>
            </a:r>
            <a:r>
              <a:rPr lang="en-US" altLang="zh-CN" dirty="0" smtClean="0"/>
              <a:t>-</a:t>
            </a:r>
            <a:r>
              <a:rPr lang="zh-CN" altLang="en-US" dirty="0" smtClean="0"/>
              <a:t>左上到右下</a:t>
            </a:r>
            <a:r>
              <a:rPr lang="en-US" altLang="zh-CN" dirty="0" smtClean="0"/>
              <a:t>-0%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97714" y="3501008"/>
            <a:ext cx="392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渐变填充</a:t>
            </a:r>
            <a:r>
              <a:rPr lang="en-US" altLang="zh-CN" dirty="0" smtClean="0"/>
              <a:t>-</a:t>
            </a:r>
            <a:r>
              <a:rPr lang="zh-CN" altLang="en-US" dirty="0"/>
              <a:t>位置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1300118"/>
            <a:ext cx="5976664" cy="369332"/>
          </a:xfrm>
          <a:prstGeom prst="rect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800000" scaled="0"/>
          </a:gra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渐变填充</a:t>
            </a:r>
            <a:r>
              <a:rPr lang="en-US" altLang="zh-CN" dirty="0" smtClean="0"/>
              <a:t>-</a:t>
            </a:r>
            <a:r>
              <a:rPr lang="zh-CN" altLang="en-US" dirty="0" smtClean="0"/>
              <a:t>线性</a:t>
            </a:r>
            <a:r>
              <a:rPr lang="en-US" altLang="zh-CN" dirty="0" smtClean="0"/>
              <a:t>-30°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2020198"/>
            <a:ext cx="5976664" cy="369332"/>
          </a:xfrm>
          <a:prstGeom prst="rect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7200000" scaled="0"/>
          </a:gra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渐变填充</a:t>
            </a:r>
            <a:r>
              <a:rPr lang="en-US" altLang="zh-CN" dirty="0" smtClean="0"/>
              <a:t>-</a:t>
            </a:r>
            <a:r>
              <a:rPr lang="zh-CN" altLang="en-US" dirty="0" smtClean="0"/>
              <a:t>线性</a:t>
            </a:r>
            <a:r>
              <a:rPr lang="en-US" altLang="zh-CN" dirty="0" smtClean="0"/>
              <a:t>-120°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2708920"/>
            <a:ext cx="5976664" cy="369332"/>
          </a:xfrm>
          <a:prstGeom prst="rect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6800000" scaled="0"/>
          </a:gra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渐变填充</a:t>
            </a:r>
            <a:r>
              <a:rPr lang="en-US" altLang="zh-CN" dirty="0" smtClean="0"/>
              <a:t>-</a:t>
            </a:r>
            <a:r>
              <a:rPr lang="zh-CN" altLang="en-US" dirty="0" smtClean="0"/>
              <a:t>线性</a:t>
            </a:r>
            <a:r>
              <a:rPr lang="en-US" altLang="zh-CN" dirty="0" smtClean="0"/>
              <a:t>-280°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13477" y="5517232"/>
            <a:ext cx="5976664" cy="369332"/>
          </a:xfrm>
          <a:prstGeom prst="rect">
            <a:avLst/>
          </a:prstGeom>
          <a:gradFill flip="none" rotWithShape="1">
            <a:gsLst>
              <a:gs pos="7000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渐变填充</a:t>
            </a:r>
            <a:r>
              <a:rPr lang="en-US" altLang="zh-CN" dirty="0" smtClean="0"/>
              <a:t>-</a:t>
            </a:r>
            <a:r>
              <a:rPr lang="zh-CN" altLang="en-US" dirty="0" smtClean="0"/>
              <a:t>线性对角</a:t>
            </a:r>
            <a:r>
              <a:rPr lang="en-US" altLang="zh-CN" dirty="0" smtClean="0"/>
              <a:t>-</a:t>
            </a:r>
            <a:r>
              <a:rPr lang="zh-CN" altLang="en-US" dirty="0" smtClean="0"/>
              <a:t>左上到右下</a:t>
            </a:r>
            <a:r>
              <a:rPr lang="en-US" altLang="zh-CN" dirty="0" smtClean="0"/>
              <a:t>-70%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14320" y="6165304"/>
            <a:ext cx="5976664" cy="369332"/>
          </a:xfrm>
          <a:prstGeom prst="rect">
            <a:avLst/>
          </a:prstGeom>
          <a:gradFill flip="none" rotWithShape="1">
            <a:gsLst>
              <a:gs pos="10000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渐变填充</a:t>
            </a:r>
            <a:r>
              <a:rPr lang="en-US" altLang="zh-CN" dirty="0" smtClean="0"/>
              <a:t>-</a:t>
            </a:r>
            <a:r>
              <a:rPr lang="zh-CN" altLang="en-US" dirty="0" smtClean="0"/>
              <a:t>线性对角</a:t>
            </a:r>
            <a:r>
              <a:rPr lang="en-US" altLang="zh-CN" dirty="0" smtClean="0"/>
              <a:t>-</a:t>
            </a:r>
            <a:r>
              <a:rPr lang="zh-CN" altLang="en-US" dirty="0" smtClean="0"/>
              <a:t>左上到右下</a:t>
            </a:r>
            <a:r>
              <a:rPr lang="en-US" altLang="zh-CN" dirty="0" smtClean="0"/>
              <a:t>-100%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45374" y="4797152"/>
            <a:ext cx="5976664" cy="369332"/>
          </a:xfrm>
          <a:prstGeom prst="rect">
            <a:avLst/>
          </a:prstGeom>
          <a:gradFill flip="none" rotWithShape="1">
            <a:gsLst>
              <a:gs pos="3000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渐变填充</a:t>
            </a:r>
            <a:r>
              <a:rPr lang="en-US" altLang="zh-CN" dirty="0" smtClean="0"/>
              <a:t>-</a:t>
            </a:r>
            <a:r>
              <a:rPr lang="zh-CN" altLang="en-US" dirty="0" smtClean="0"/>
              <a:t>线性对角</a:t>
            </a:r>
            <a:r>
              <a:rPr lang="en-US" altLang="zh-CN" dirty="0" smtClean="0"/>
              <a:t>-</a:t>
            </a:r>
            <a:r>
              <a:rPr lang="zh-CN" altLang="en-US" dirty="0" smtClean="0"/>
              <a:t>左上到右下</a:t>
            </a:r>
            <a:r>
              <a:rPr lang="en-US" altLang="zh-CN" dirty="0" smtClean="0"/>
              <a:t>-30%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9972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692696"/>
            <a:ext cx="5976664" cy="369332"/>
          </a:xfrm>
          <a:prstGeom prst="rect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渐变填充</a:t>
            </a:r>
            <a:r>
              <a:rPr lang="en-US" altLang="zh-CN" dirty="0" smtClean="0"/>
              <a:t>-</a:t>
            </a:r>
            <a:r>
              <a:rPr lang="zh-CN" altLang="en-US" dirty="0" smtClean="0"/>
              <a:t>线性</a:t>
            </a:r>
            <a:r>
              <a:rPr lang="en-US" altLang="zh-CN" dirty="0" smtClean="0"/>
              <a:t>-</a:t>
            </a:r>
            <a:r>
              <a:rPr lang="zh-CN" altLang="en-US" dirty="0" smtClean="0"/>
              <a:t>（</a:t>
            </a:r>
            <a:r>
              <a:rPr lang="en-US" altLang="zh-CN" dirty="0" smtClean="0"/>
              <a:t>0%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47162" y="116632"/>
            <a:ext cx="392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渐变填充</a:t>
            </a:r>
            <a:r>
              <a:rPr lang="en-US" altLang="zh-CN" dirty="0" smtClean="0"/>
              <a:t>-</a:t>
            </a:r>
            <a:r>
              <a:rPr lang="zh-CN" altLang="en-US" dirty="0" smtClean="0"/>
              <a:t>亮度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14320" y="4077072"/>
            <a:ext cx="5976664" cy="369332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渐变填充</a:t>
            </a:r>
            <a:r>
              <a:rPr lang="en-US" altLang="zh-CN" dirty="0" smtClean="0"/>
              <a:t>-</a:t>
            </a:r>
            <a:r>
              <a:rPr lang="zh-CN" altLang="en-US" dirty="0" smtClean="0"/>
              <a:t>线性对角</a:t>
            </a:r>
            <a:r>
              <a:rPr lang="en-US" altLang="zh-CN" dirty="0" smtClean="0"/>
              <a:t>-</a:t>
            </a:r>
            <a:r>
              <a:rPr lang="zh-CN" altLang="en-US" dirty="0" smtClean="0"/>
              <a:t>左上到右下</a:t>
            </a:r>
            <a:r>
              <a:rPr lang="en-US" altLang="zh-CN" dirty="0" smtClean="0"/>
              <a:t>-0%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97714" y="3501008"/>
            <a:ext cx="392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渐变填充</a:t>
            </a:r>
            <a:r>
              <a:rPr lang="en-US" altLang="zh-CN" dirty="0" smtClean="0"/>
              <a:t>-</a:t>
            </a:r>
            <a:r>
              <a:rPr lang="zh-CN" altLang="en-US" dirty="0"/>
              <a:t>透明度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1600" y="1340768"/>
            <a:ext cx="5976664" cy="369332"/>
          </a:xfrm>
          <a:prstGeom prst="rect">
            <a:avLst/>
          </a:prstGeom>
          <a:gradFill>
            <a:gsLst>
              <a:gs pos="0">
                <a:srgbClr val="000082">
                  <a:lumMod val="0"/>
                </a:srgbClr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渐变填充</a:t>
            </a:r>
            <a:r>
              <a:rPr lang="en-US" altLang="zh-CN" dirty="0" smtClean="0"/>
              <a:t>-</a:t>
            </a:r>
            <a:r>
              <a:rPr lang="zh-CN" altLang="en-US" dirty="0" smtClean="0"/>
              <a:t>线性</a:t>
            </a:r>
            <a:r>
              <a:rPr lang="en-US" altLang="zh-CN" dirty="0" smtClean="0"/>
              <a:t>-</a:t>
            </a:r>
            <a:r>
              <a:rPr lang="zh-CN" altLang="en-US" dirty="0" smtClean="0"/>
              <a:t>（</a:t>
            </a:r>
            <a:r>
              <a:rPr lang="en-US" altLang="zh-CN" dirty="0" smtClean="0"/>
              <a:t>-100%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71600" y="1988840"/>
            <a:ext cx="5976664" cy="369332"/>
          </a:xfrm>
          <a:prstGeom prst="rect">
            <a:avLst/>
          </a:prstGeom>
          <a:gradFill>
            <a:gsLst>
              <a:gs pos="0">
                <a:srgbClr val="000082">
                  <a:lumMod val="50000"/>
                  <a:lumOff val="50000"/>
                </a:srgbClr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渐变填充</a:t>
            </a:r>
            <a:r>
              <a:rPr lang="en-US" altLang="zh-CN" dirty="0" smtClean="0"/>
              <a:t>-</a:t>
            </a:r>
            <a:r>
              <a:rPr lang="zh-CN" altLang="en-US" dirty="0" smtClean="0"/>
              <a:t>线性</a:t>
            </a:r>
            <a:r>
              <a:rPr lang="en-US" altLang="zh-CN" dirty="0" smtClean="0"/>
              <a:t>-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71600" y="2564904"/>
            <a:ext cx="5976664" cy="369332"/>
          </a:xfrm>
          <a:prstGeom prst="rect">
            <a:avLst/>
          </a:prstGeom>
          <a:gradFill>
            <a:gsLst>
              <a:gs pos="0">
                <a:srgbClr val="000082">
                  <a:lumMod val="0"/>
                  <a:lumOff val="100000"/>
                </a:srgbClr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渐变填充</a:t>
            </a:r>
            <a:r>
              <a:rPr lang="en-US" altLang="zh-CN" dirty="0" smtClean="0"/>
              <a:t>-</a:t>
            </a:r>
            <a:r>
              <a:rPr lang="zh-CN" altLang="en-US" dirty="0" smtClean="0"/>
              <a:t>线性</a:t>
            </a:r>
            <a:r>
              <a:rPr lang="en-US" altLang="zh-CN" dirty="0" smtClean="0"/>
              <a:t>-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97895" y="4797152"/>
            <a:ext cx="5976664" cy="369332"/>
          </a:xfrm>
          <a:prstGeom prst="rect">
            <a:avLst/>
          </a:prstGeom>
          <a:gradFill flip="none" rotWithShape="1">
            <a:gsLst>
              <a:gs pos="0">
                <a:srgbClr val="000082">
                  <a:alpha val="65000"/>
                </a:srgbClr>
              </a:gs>
              <a:gs pos="30000">
                <a:srgbClr val="66008F">
                  <a:alpha val="65000"/>
                </a:srgbClr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渐变填充</a:t>
            </a:r>
            <a:r>
              <a:rPr lang="en-US" altLang="zh-CN" dirty="0" smtClean="0"/>
              <a:t>-</a:t>
            </a:r>
            <a:r>
              <a:rPr lang="zh-CN" altLang="en-US" dirty="0" smtClean="0"/>
              <a:t>线性对角</a:t>
            </a:r>
            <a:r>
              <a:rPr lang="en-US" altLang="zh-CN" dirty="0" smtClean="0"/>
              <a:t>-</a:t>
            </a:r>
            <a:r>
              <a:rPr lang="zh-CN" altLang="en-US" dirty="0" smtClean="0"/>
              <a:t>左上到右下</a:t>
            </a:r>
            <a:r>
              <a:rPr lang="en-US" altLang="zh-CN" dirty="0" smtClean="0"/>
              <a:t>-35%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27373" y="5517232"/>
            <a:ext cx="5976664" cy="369332"/>
          </a:xfrm>
          <a:prstGeom prst="rect">
            <a:avLst/>
          </a:prstGeom>
          <a:gradFill flip="none" rotWithShape="1">
            <a:gsLst>
              <a:gs pos="0">
                <a:srgbClr val="000082">
                  <a:alpha val="30000"/>
                </a:srgbClr>
              </a:gs>
              <a:gs pos="30000">
                <a:srgbClr val="66008F">
                  <a:alpha val="30000"/>
                </a:srgbClr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渐变填充</a:t>
            </a:r>
            <a:r>
              <a:rPr lang="en-US" altLang="zh-CN" dirty="0" smtClean="0"/>
              <a:t>-</a:t>
            </a:r>
            <a:r>
              <a:rPr lang="zh-CN" altLang="en-US" dirty="0" smtClean="0"/>
              <a:t>线性对角</a:t>
            </a:r>
            <a:r>
              <a:rPr lang="en-US" altLang="zh-CN" dirty="0" smtClean="0"/>
              <a:t>-</a:t>
            </a:r>
            <a:r>
              <a:rPr lang="zh-CN" altLang="en-US" dirty="0" smtClean="0"/>
              <a:t>左上到右下</a:t>
            </a:r>
            <a:r>
              <a:rPr lang="en-US" altLang="zh-CN" dirty="0" smtClean="0"/>
              <a:t>-70%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75787" y="6165304"/>
            <a:ext cx="5976664" cy="369332"/>
          </a:xfrm>
          <a:prstGeom prst="rect">
            <a:avLst/>
          </a:prstGeom>
          <a:gradFill flip="none" rotWithShape="1">
            <a:gsLst>
              <a:gs pos="0">
                <a:srgbClr val="000082">
                  <a:alpha val="0"/>
                </a:srgbClr>
              </a:gs>
              <a:gs pos="30000">
                <a:srgbClr val="66008F">
                  <a:alpha val="0"/>
                </a:srgbClr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渐变填充</a:t>
            </a:r>
            <a:r>
              <a:rPr lang="en-US" altLang="zh-CN" dirty="0" smtClean="0"/>
              <a:t>-</a:t>
            </a:r>
            <a:r>
              <a:rPr lang="zh-CN" altLang="en-US" dirty="0" smtClean="0"/>
              <a:t>线性对角</a:t>
            </a:r>
            <a:r>
              <a:rPr lang="en-US" altLang="zh-CN" dirty="0" smtClean="0"/>
              <a:t>-</a:t>
            </a:r>
            <a:r>
              <a:rPr lang="zh-CN" altLang="en-US" dirty="0" smtClean="0"/>
              <a:t>左上到右下</a:t>
            </a:r>
            <a:r>
              <a:rPr lang="en-US" altLang="zh-CN" dirty="0" smtClean="0"/>
              <a:t>-100%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584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692696"/>
            <a:ext cx="3960440" cy="36933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zh-CN" altLang="en-US" dirty="0"/>
              <a:t>图案</a:t>
            </a:r>
            <a:r>
              <a:rPr lang="zh-CN" altLang="en-US" dirty="0" smtClean="0"/>
              <a:t>填充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8349" y="1510862"/>
            <a:ext cx="4869795" cy="369332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文本框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598" y="4493132"/>
            <a:ext cx="7102043" cy="369332"/>
          </a:xfrm>
          <a:prstGeom prst="rect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文本框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3766952"/>
            <a:ext cx="7102043" cy="369332"/>
          </a:xfrm>
          <a:prstGeom prst="rect">
            <a:avLst/>
          </a:prstGeom>
          <a:pattFill prst="dashDnDiag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文本框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599" y="3043972"/>
            <a:ext cx="7102043" cy="369332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文本框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1601" y="2204864"/>
            <a:ext cx="5976664" cy="369332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文本框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2299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565</Words>
  <Application>Microsoft Office PowerPoint</Application>
  <PresentationFormat>全屏显示(4:3)</PresentationFormat>
  <Paragraphs>135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kingsoft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</dc:creator>
  <cp:lastModifiedBy>hxpe</cp:lastModifiedBy>
  <cp:revision>32</cp:revision>
  <dcterms:created xsi:type="dcterms:W3CDTF">2012-01-31T02:48:21Z</dcterms:created>
  <dcterms:modified xsi:type="dcterms:W3CDTF">2015-04-15T11:51:42Z</dcterms:modified>
</cp:coreProperties>
</file>