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71" r:id="rId10"/>
    <p:sldId id="272" r:id="rId11"/>
    <p:sldId id="273" r:id="rId12"/>
    <p:sldId id="275" r:id="rId13"/>
    <p:sldId id="276" r:id="rId14"/>
    <p:sldId id="277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2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5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6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2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04B1-A4F1-4424-A2BC-D3353E57A8E9}" type="datetimeFigureOut">
              <a:rPr lang="ko-KR" altLang="en-US" smtClean="0"/>
              <a:t>2015-12-12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12F2-05E2-4245-AFED-D68BFCE39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Close Friends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 및 테스트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1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친구 추가 결과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친구목록에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새로 추가된 아이디에 대한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정보가 출력됨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이미지 파일은 임의로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 업로드 기능이 구현되 있지 않음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2656"/>
            <a:ext cx="3581576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친구 추가 결과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친구 정보를 계속 추가 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친구 목록 리스트에 계속 업데이트되어 화면에 나타남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친구 관계라기 보다는 일방적임</a:t>
            </a:r>
            <a:endParaRPr lang="en-US" altLang="ko-K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14" y="273050"/>
            <a:ext cx="3651421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지도 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지도 탭을 클릭하면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값을 얻어와서</a:t>
            </a:r>
            <a:endParaRPr lang="en-US" altLang="ko-KR" dirty="0" smtClean="0"/>
          </a:p>
          <a:p>
            <a:r>
              <a:rPr lang="ko-KR" altLang="en-US" dirty="0" smtClean="0"/>
              <a:t>맵에 출력 시킴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사용자들에 대한 위치정보도 볼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Thread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주기로</a:t>
            </a:r>
            <a:endParaRPr lang="en-US" altLang="ko-KR" dirty="0" smtClean="0"/>
          </a:p>
          <a:p>
            <a:r>
              <a:rPr lang="en-US" altLang="ko-KR" dirty="0" smtClean="0"/>
              <a:t>GPS</a:t>
            </a:r>
            <a:r>
              <a:rPr lang="ko-KR" altLang="en-US" dirty="0" smtClean="0"/>
              <a:t>정보를 갱신하고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위치정보를 전송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53" y="273050"/>
            <a:ext cx="3706744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4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테스트 환경이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가상머신이기 때문에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가상으로 위치 좌표를 설정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565944"/>
            <a:ext cx="37909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줌레벨은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으로 크기가 고정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좌표값에 따라 위치를 지도에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초마다 위치 갱신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59" y="273050"/>
            <a:ext cx="3704932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3" y="3284984"/>
            <a:ext cx="36385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3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ID qew1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qwe2 </a:t>
            </a:r>
            <a:r>
              <a:rPr lang="ko-KR" altLang="en-US" dirty="0" smtClean="0"/>
              <a:t>모두 로그인해서 </a:t>
            </a:r>
            <a:endParaRPr lang="en-US" altLang="ko-KR" dirty="0" smtClean="0"/>
          </a:p>
          <a:p>
            <a:r>
              <a:rPr lang="ko-KR" altLang="en-US" dirty="0" smtClean="0"/>
              <a:t>위치 좌표를 받아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내 위치가 표시되고 다른사용자 </a:t>
            </a:r>
            <a:endParaRPr lang="en-US" altLang="ko-KR" dirty="0" smtClean="0"/>
          </a:p>
          <a:p>
            <a:r>
              <a:rPr lang="ko-KR" altLang="en-US" dirty="0" smtClean="0"/>
              <a:t>위치까지도 표시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39" y="273050"/>
            <a:ext cx="3720372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2" y="3501008"/>
            <a:ext cx="38195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다</a:t>
            </a:r>
            <a:r>
              <a:rPr lang="ko-KR" altLang="en-US" dirty="0"/>
              <a:t>른</a:t>
            </a:r>
            <a:r>
              <a:rPr lang="ko-KR" altLang="en-US" dirty="0" smtClean="0"/>
              <a:t> 마크를 클릭하면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유저의 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성별이 </a:t>
            </a:r>
            <a:endParaRPr lang="en-US" altLang="ko-KR" dirty="0" smtClean="0"/>
          </a:p>
          <a:p>
            <a:r>
              <a:rPr lang="ko-KR" altLang="en-US" dirty="0" smtClean="0"/>
              <a:t>표시됨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필터링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필터 종류에 따라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쿼리문만</a:t>
            </a:r>
            <a:endParaRPr lang="en-US" altLang="ko-KR" dirty="0" smtClean="0"/>
          </a:p>
          <a:p>
            <a:r>
              <a:rPr lang="ko-KR" altLang="en-US" dirty="0" smtClean="0"/>
              <a:t> 달라짐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60" y="273050"/>
            <a:ext cx="3711730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0928"/>
            <a:ext cx="1440160" cy="21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260648"/>
            <a:ext cx="3602379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버튼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먼저 회원가입을 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정보를 저장 해야만 로그인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9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회원 가입화면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정보만 입력받음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가입 버튼을 누르면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Php</a:t>
            </a:r>
            <a:r>
              <a:rPr lang="ko-KR" altLang="en-US" dirty="0" smtClean="0"/>
              <a:t>소스에 전달되고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Php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정보저장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69" y="273050"/>
            <a:ext cx="3590311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8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ko-KR" altLang="en-US" dirty="0" smtClean="0"/>
              <a:t>회원 가입 완료시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40767"/>
            <a:ext cx="3179334" cy="52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3074"/>
            <a:ext cx="5267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9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메인 화면</a:t>
            </a:r>
            <a:endParaRPr lang="en-US" altLang="ko-KR" dirty="0" smtClean="0"/>
          </a:p>
          <a:p>
            <a:r>
              <a:rPr lang="ko-KR" altLang="en-US" dirty="0" smtClean="0"/>
              <a:t>프로필 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가져옴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성별 이외에 것들은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다시 입력해서 정보 수정가능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상대방의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입력하여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친구 추가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프로필 사진 업로드 기능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정보 수정 버튼을 누르면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업데이트</a:t>
            </a:r>
            <a:endParaRPr lang="en-US" altLang="ko-KR" dirty="0" smtClean="0"/>
          </a:p>
          <a:p>
            <a:r>
              <a:rPr lang="ko-KR" altLang="en-US" dirty="0" smtClean="0"/>
              <a:t>친추추가 버튼을 누르면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DB</a:t>
            </a:r>
            <a:r>
              <a:rPr lang="ko-KR" altLang="en-US" dirty="0" smtClean="0"/>
              <a:t>삽입</a:t>
            </a:r>
            <a:endParaRPr lang="en-US" altLang="ko-K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60" y="273050"/>
            <a:ext cx="3568530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7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 및 인터페이스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정보 수정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닉네임 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-&gt;BBB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25-&gt;20</a:t>
            </a:r>
          </a:p>
          <a:p>
            <a:endParaRPr lang="en-US" altLang="ko-KR" dirty="0"/>
          </a:p>
          <a:p>
            <a:r>
              <a:rPr lang="ko-KR" altLang="en-US" dirty="0" smtClean="0"/>
              <a:t>관심사 없음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설정하고 정보 수정 버튼 클릭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32" y="273050"/>
            <a:ext cx="3587585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7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ko-KR" altLang="en-US" dirty="0" smtClean="0"/>
              <a:t>회원 정보 수정결과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9" y="1124744"/>
            <a:ext cx="3259951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28568" cy="335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2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친구 추가 기능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테스트 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계정 추가 등록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 = qwe1, qwe2</a:t>
            </a:r>
          </a:p>
          <a:p>
            <a:endParaRPr lang="en-US" altLang="ko-KR" dirty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이기 때문에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받아야만 친구 추가</a:t>
            </a:r>
            <a:endParaRPr lang="en-US" altLang="ko-KR" dirty="0" smtClean="0"/>
          </a:p>
          <a:p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527151"/>
            <a:ext cx="5111750" cy="334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l"/>
            <a:r>
              <a:rPr lang="ko-KR" altLang="en-US" dirty="0" smtClean="0"/>
              <a:t>친구 추가 결과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3244205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54485"/>
            <a:ext cx="3456384" cy="29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3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318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Close Friends</vt:lpstr>
      <vt:lpstr>기능 및 인터페이스</vt:lpstr>
      <vt:lpstr>기능 및 인터페이스</vt:lpstr>
      <vt:lpstr>회원 가입 완료시</vt:lpstr>
      <vt:lpstr>기능 및 인터페이스</vt:lpstr>
      <vt:lpstr>기능 및 인터페이스</vt:lpstr>
      <vt:lpstr>회원 정보 수정결과</vt:lpstr>
      <vt:lpstr>친구 추가 기능</vt:lpstr>
      <vt:lpstr>친구 추가 결과</vt:lpstr>
      <vt:lpstr>친구 추가 결과</vt:lpstr>
      <vt:lpstr>친구 추가 결과</vt:lpstr>
      <vt:lpstr>기능 및 인터페이스</vt:lpstr>
      <vt:lpstr>기능 및 인터페이스</vt:lpstr>
      <vt:lpstr>기능 및 인터페이스</vt:lpstr>
      <vt:lpstr>기능 및 인터페이스</vt:lpstr>
      <vt:lpstr>기능 및 인터페이스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 Friends</dc:title>
  <dc:creator>lgs</dc:creator>
  <cp:lastModifiedBy>lgs</cp:lastModifiedBy>
  <cp:revision>21</cp:revision>
  <dcterms:created xsi:type="dcterms:W3CDTF">2015-12-06T20:12:15Z</dcterms:created>
  <dcterms:modified xsi:type="dcterms:W3CDTF">2015-12-11T15:25:56Z</dcterms:modified>
</cp:coreProperties>
</file>