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294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3795-6983-4CF0-96E9-E38334BBFA4B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0871-A24E-46B1-B797-ED9D3B4107D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3795-6983-4CF0-96E9-E38334BBFA4B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0871-A24E-46B1-B797-ED9D3B410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3795-6983-4CF0-96E9-E38334BBFA4B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0871-A24E-46B1-B797-ED9D3B410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3795-6983-4CF0-96E9-E38334BBFA4B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0871-A24E-46B1-B797-ED9D3B410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3795-6983-4CF0-96E9-E38334BBFA4B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0871-A24E-46B1-B797-ED9D3B4107D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3795-6983-4CF0-96E9-E38334BBFA4B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0871-A24E-46B1-B797-ED9D3B410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3795-6983-4CF0-96E9-E38334BBFA4B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0871-A24E-46B1-B797-ED9D3B4107D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3795-6983-4CF0-96E9-E38334BBFA4B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0871-A24E-46B1-B797-ED9D3B410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3795-6983-4CF0-96E9-E38334BBFA4B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0871-A24E-46B1-B797-ED9D3B410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3795-6983-4CF0-96E9-E38334BBFA4B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0871-A24E-46B1-B797-ED9D3B4107D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A3795-6983-4CF0-96E9-E38334BBFA4B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50871-A24E-46B1-B797-ED9D3B410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93A3795-6983-4CF0-96E9-E38334BBFA4B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9D50871-A24E-46B1-B797-ED9D3B410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Unit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Group: </a:t>
            </a:r>
            <a:r>
              <a:rPr lang="en-US" dirty="0" err="1" smtClean="0"/>
              <a:t>Phái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226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unit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control unit (CU) is a component of a computer's central processing unit (CPU) that directs the operation of the </a:t>
            </a:r>
            <a:r>
              <a:rPr lang="en-US" dirty="0" smtClean="0"/>
              <a:t>processor.</a:t>
            </a:r>
          </a:p>
          <a:p>
            <a:r>
              <a:rPr lang="en-US" dirty="0" err="1" smtClean="0"/>
              <a:t>Funcion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Give memory,</a:t>
            </a:r>
          </a:p>
          <a:p>
            <a:pPr lvl="1"/>
            <a:r>
              <a:rPr lang="en-US" dirty="0" smtClean="0"/>
              <a:t>A</a:t>
            </a:r>
            <a:r>
              <a:rPr lang="en-US" dirty="0" smtClean="0"/>
              <a:t>rithmetic and logic </a:t>
            </a:r>
            <a:r>
              <a:rPr lang="en-US" dirty="0" smtClean="0"/>
              <a:t>unit </a:t>
            </a:r>
            <a:endParaRPr lang="en-US" dirty="0" smtClean="0"/>
          </a:p>
          <a:p>
            <a:pPr lvl="1"/>
            <a:r>
              <a:rPr lang="en-US" dirty="0" smtClean="0"/>
              <a:t>instruct input </a:t>
            </a:r>
            <a:r>
              <a:rPr lang="en-US" dirty="0" smtClean="0"/>
              <a:t>and output devices how to respond to </a:t>
            </a:r>
            <a:r>
              <a:rPr lang="en-US" dirty="0" smtClean="0"/>
              <a:t>the </a:t>
            </a:r>
            <a:r>
              <a:rPr lang="en-US" dirty="0" smtClean="0"/>
              <a:t>processor.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433419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54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Clarity</vt:lpstr>
      <vt:lpstr>Control Unit</vt:lpstr>
      <vt:lpstr>Control unit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Unit</dc:title>
  <dc:creator>PC</dc:creator>
  <cp:lastModifiedBy>PC</cp:lastModifiedBy>
  <cp:revision>2</cp:revision>
  <dcterms:created xsi:type="dcterms:W3CDTF">2019-09-23T00:52:31Z</dcterms:created>
  <dcterms:modified xsi:type="dcterms:W3CDTF">2019-09-23T01:08:57Z</dcterms:modified>
</cp:coreProperties>
</file>