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62" r:id="rId4"/>
    <p:sldId id="257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4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	</a:t>
            </a:r>
            <a:r>
              <a:rPr lang="en-US" altLang="zh-CN" sz="4400" dirty="0" smtClean="0">
                <a:solidFill>
                  <a:srgbClr val="FF0000"/>
                </a:solidFill>
              </a:rPr>
              <a:t>QQ</a:t>
            </a:r>
            <a:r>
              <a:rPr lang="zh-CN" altLang="en-US" sz="4400" dirty="0" smtClean="0">
                <a:solidFill>
                  <a:srgbClr val="FF0000"/>
                </a:solidFill>
              </a:rPr>
              <a:t>项目答辩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8">
              <a:buNone/>
            </a:pPr>
            <a:r>
              <a:rPr lang="en-US" altLang="zh-CN" dirty="0" smtClean="0"/>
              <a:t>		</a:t>
            </a:r>
          </a:p>
          <a:p>
            <a:pPr lvl="8">
              <a:buNone/>
            </a:pPr>
            <a:endParaRPr lang="en-US" altLang="zh-CN" dirty="0" smtClean="0"/>
          </a:p>
          <a:p>
            <a:pPr lvl="8">
              <a:buNone/>
            </a:pPr>
            <a:endParaRPr lang="en-US" altLang="zh-CN" dirty="0" smtClean="0"/>
          </a:p>
          <a:p>
            <a:pPr lvl="8">
              <a:buNone/>
            </a:pPr>
            <a:endParaRPr lang="en-US" altLang="zh-CN" dirty="0" smtClean="0"/>
          </a:p>
          <a:p>
            <a:pPr lvl="8">
              <a:buNone/>
            </a:pPr>
            <a:endParaRPr lang="en-US" altLang="zh-CN" dirty="0" smtClean="0"/>
          </a:p>
          <a:p>
            <a:pPr lvl="8">
              <a:buNone/>
            </a:pPr>
            <a:endParaRPr lang="en-US" altLang="zh-CN" dirty="0" smtClean="0"/>
          </a:p>
          <a:p>
            <a:pPr lvl="8">
              <a:buNone/>
            </a:pPr>
            <a:endParaRPr lang="en-US" altLang="zh-CN" dirty="0" smtClean="0"/>
          </a:p>
          <a:p>
            <a:pPr lvl="8">
              <a:buNone/>
            </a:pPr>
            <a:endParaRPr lang="en-US" altLang="zh-CN" dirty="0" smtClean="0"/>
          </a:p>
          <a:p>
            <a:pPr lvl="8">
              <a:buNone/>
            </a:pPr>
            <a:endParaRPr lang="en-US" altLang="zh-CN" dirty="0" smtClean="0"/>
          </a:p>
          <a:p>
            <a:pPr lvl="8">
              <a:buNone/>
            </a:pPr>
            <a:endParaRPr lang="en-US" altLang="zh-CN" dirty="0" smtClean="0"/>
          </a:p>
          <a:p>
            <a:pPr lvl="8">
              <a:buNone/>
            </a:pPr>
            <a:endParaRPr lang="en-US" altLang="zh-CN" dirty="0" smtClean="0"/>
          </a:p>
          <a:p>
            <a:pPr lvl="8">
              <a:buNone/>
            </a:pPr>
            <a:endParaRPr lang="en-US" altLang="zh-CN" dirty="0" smtClean="0"/>
          </a:p>
          <a:p>
            <a:pPr lvl="8">
              <a:buNone/>
            </a:pPr>
            <a:endParaRPr lang="en-US" altLang="zh-CN" dirty="0" smtClean="0"/>
          </a:p>
          <a:p>
            <a:pPr lvl="8">
              <a:buNone/>
            </a:pPr>
            <a:endParaRPr lang="en-US" altLang="zh-CN" dirty="0" smtClean="0"/>
          </a:p>
          <a:p>
            <a:pPr lvl="8">
              <a:buNone/>
            </a:pPr>
            <a:r>
              <a:rPr lang="en-US" altLang="zh-CN" dirty="0" smtClean="0"/>
              <a:t>		</a:t>
            </a:r>
            <a:r>
              <a:rPr lang="zh-CN" altLang="en-US" sz="2800" dirty="0" smtClean="0"/>
              <a:t>主讲人：黄小青</a:t>
            </a:r>
            <a:r>
              <a:rPr lang="en-US" altLang="zh-CN" sz="2800" dirty="0" smtClean="0"/>
              <a:t>       </a:t>
            </a:r>
          </a:p>
          <a:p>
            <a:pPr lvl="8">
              <a:buNone/>
            </a:pPr>
            <a:r>
              <a:rPr lang="en-US" altLang="zh-CN" dirty="0" smtClean="0"/>
              <a:t>              </a:t>
            </a:r>
          </a:p>
          <a:p>
            <a:pPr lvl="8"/>
            <a:endParaRPr lang="zh-CN" alt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关于</a:t>
            </a:r>
            <a:r>
              <a:rPr lang="en-US" altLang="zh-CN" dirty="0" smtClean="0">
                <a:solidFill>
                  <a:srgbClr val="FF0000"/>
                </a:solidFill>
              </a:rPr>
              <a:t>QQ</a:t>
            </a:r>
            <a:r>
              <a:rPr lang="zh-CN" altLang="en-US" dirty="0" smtClean="0">
                <a:solidFill>
                  <a:srgbClr val="FF0000"/>
                </a:solidFill>
              </a:rPr>
              <a:t>项目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u"/>
            </a:pPr>
            <a:r>
              <a:rPr lang="zh-CN" altLang="en-US" dirty="0" smtClean="0"/>
              <a:t>界面比</a:t>
            </a:r>
            <a:r>
              <a:rPr lang="zh-CN" altLang="en-US" dirty="0" smtClean="0"/>
              <a:t>较</a:t>
            </a:r>
            <a:r>
              <a:rPr lang="zh-CN" altLang="en-US" dirty="0" smtClean="0"/>
              <a:t>简</a:t>
            </a:r>
            <a:r>
              <a:rPr lang="zh-CN" altLang="en-US" dirty="0" smtClean="0"/>
              <a:t>洁。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r>
              <a:rPr lang="zh-CN" altLang="en-US" dirty="0" smtClean="0"/>
              <a:t>基本功能点还是较齐全的。</a:t>
            </a: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endParaRPr lang="zh-CN" alt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遇到的问题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u"/>
            </a:pPr>
            <a:r>
              <a:rPr lang="zh-CN" altLang="en-US" dirty="0" smtClean="0"/>
              <a:t>关于界面，本来想找</a:t>
            </a:r>
            <a:r>
              <a:rPr lang="en-US" altLang="zh-CN" dirty="0" smtClean="0"/>
              <a:t>QQ</a:t>
            </a:r>
            <a:r>
              <a:rPr lang="zh-CN" altLang="en-US" dirty="0" smtClean="0"/>
              <a:t>截屏的图做背景，结果发现自己不怎么会布局。</a:t>
            </a:r>
            <a:endParaRPr lang="en-US" altLang="zh-CN" dirty="0" smtClean="0"/>
          </a:p>
          <a:p>
            <a:pPr lvl="1">
              <a:buFont typeface="Wingdings" pitchFamily="2" charset="2"/>
              <a:buChar char="u"/>
            </a:pPr>
            <a:r>
              <a:rPr lang="en-US" altLang="zh-CN" dirty="0" smtClean="0"/>
              <a:t> QQ</a:t>
            </a:r>
            <a:r>
              <a:rPr lang="zh-CN" altLang="en-US" dirty="0" smtClean="0"/>
              <a:t>项目前期写代码写的很累，因为同以前的贪吃蛇、推箱子有很大的不同，把不同的类封装在不同的包里</a:t>
            </a:r>
            <a:r>
              <a:rPr lang="en-US" altLang="zh-CN" dirty="0" smtClean="0"/>
              <a:t>…...</a:t>
            </a:r>
            <a:r>
              <a:rPr lang="zh-CN" altLang="en-US" dirty="0" smtClean="0"/>
              <a:t>这样就比较容易遗漏一些代码。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</a:t>
            </a:r>
            <a:endParaRPr lang="zh-CN" alt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感言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zh-CN" sz="2400" dirty="0" smtClean="0"/>
              <a:t>		     </a:t>
            </a:r>
            <a:r>
              <a:rPr lang="zh-CN" altLang="en-US" sz="2400" dirty="0" smtClean="0"/>
              <a:t>这次的项目把之前学的很多知识都关联在一起了，却又不是相加那么简单，通过这次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项目发现很多知识没有真正掌握好，不能很好的运用起来。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/>
              <a:t>		     </a:t>
            </a:r>
            <a:r>
              <a:rPr lang="zh-CN" altLang="en-US" sz="2400" smtClean="0"/>
              <a:t>还需认真努力才行。</a:t>
            </a:r>
            <a:endParaRPr lang="zh-CN" altLang="en-US" sz="24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总结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 smtClean="0"/>
              <a:t> 		</a:t>
            </a:r>
            <a:r>
              <a:rPr lang="zh-CN" altLang="en-US" dirty="0" smtClean="0"/>
              <a:t>其实也不知道写什么，那就这样了，看</a:t>
            </a:r>
            <a:r>
              <a:rPr lang="en-US" altLang="zh-CN" dirty="0" smtClean="0"/>
              <a:t>QQ</a:t>
            </a:r>
            <a:r>
              <a:rPr lang="zh-CN" altLang="en-US" dirty="0" smtClean="0"/>
              <a:t>项目吧。</a:t>
            </a:r>
            <a:endParaRPr lang="zh-CN" alt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1796</TotalTime>
  <Words>127</Words>
  <Application>Microsoft Office PowerPoint</Application>
  <PresentationFormat>全屏显示(4:3)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暗香扑面</vt:lpstr>
      <vt:lpstr>   QQ项目答辩</vt:lpstr>
      <vt:lpstr>关于QQ项目</vt:lpstr>
      <vt:lpstr>遇到的问题</vt:lpstr>
      <vt:lpstr>感言  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QQ项目答辩</dc:title>
  <cp:lastModifiedBy>黄小青</cp:lastModifiedBy>
  <cp:revision>38</cp:revision>
  <dcterms:modified xsi:type="dcterms:W3CDTF">2017-01-14T10:21:34Z</dcterms:modified>
</cp:coreProperties>
</file>