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Handy Casual" panose="020B0604020202020204" charset="0"/>
      <p:regular r:id="rId8"/>
    </p:embeddedFont>
    <p:embeddedFont>
      <p:font typeface="Krabuler" panose="020B0604020202020204" charset="0"/>
      <p:regular r:id="rId9"/>
    </p:embeddedFont>
    <p:embeddedFont>
      <p:font typeface="Pompiere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50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2.svg"/><Relationship Id="rId7" Type="http://schemas.openxmlformats.org/officeDocument/2006/relationships/image" Target="../media/image8.svg"/><Relationship Id="rId12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8.svg"/><Relationship Id="rId5" Type="http://schemas.openxmlformats.org/officeDocument/2006/relationships/image" Target="../media/image14.sv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svg"/><Relationship Id="rId7" Type="http://schemas.openxmlformats.org/officeDocument/2006/relationships/image" Target="../media/image8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v17.angular.io/api/core/QueryList" TargetMode="Externa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18.sv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12" Type="http://schemas.openxmlformats.org/officeDocument/2006/relationships/image" Target="../media/image1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16.svg"/><Relationship Id="rId5" Type="http://schemas.openxmlformats.org/officeDocument/2006/relationships/image" Target="../media/image31.svg"/><Relationship Id="rId15" Type="http://schemas.openxmlformats.org/officeDocument/2006/relationships/image" Target="../media/image37.svg"/><Relationship Id="rId10" Type="http://schemas.openxmlformats.org/officeDocument/2006/relationships/image" Target="../media/image15.png"/><Relationship Id="rId4" Type="http://schemas.openxmlformats.org/officeDocument/2006/relationships/image" Target="../media/image30.png"/><Relationship Id="rId9" Type="http://schemas.openxmlformats.org/officeDocument/2006/relationships/image" Target="../media/image35.svg"/><Relationship Id="rId1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9223231" y="8895219"/>
            <a:ext cx="11552272" cy="1596314"/>
          </a:xfrm>
          <a:custGeom>
            <a:avLst/>
            <a:gdLst/>
            <a:ahLst/>
            <a:cxnLst/>
            <a:rect l="l" t="t" r="r" b="b"/>
            <a:pathLst>
              <a:path w="11552272" h="1596314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flipH="1">
            <a:off x="-2649686" y="-149539"/>
            <a:ext cx="11546413" cy="1595504"/>
          </a:xfrm>
          <a:custGeom>
            <a:avLst/>
            <a:gdLst/>
            <a:ahLst/>
            <a:cxnLst/>
            <a:rect l="l" t="t" r="r" b="b"/>
            <a:pathLst>
              <a:path w="11546413" h="1595504">
                <a:moveTo>
                  <a:pt x="11546413" y="0"/>
                </a:moveTo>
                <a:lnTo>
                  <a:pt x="0" y="0"/>
                </a:lnTo>
                <a:lnTo>
                  <a:pt x="0" y="1595505"/>
                </a:lnTo>
                <a:lnTo>
                  <a:pt x="11546413" y="1595505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-860641">
            <a:off x="2665669" y="1714596"/>
            <a:ext cx="1737858" cy="1583030"/>
          </a:xfrm>
          <a:custGeom>
            <a:avLst/>
            <a:gdLst/>
            <a:ahLst/>
            <a:cxnLst/>
            <a:rect l="l" t="t" r="r" b="b"/>
            <a:pathLst>
              <a:path w="1737858" h="1583030">
                <a:moveTo>
                  <a:pt x="0" y="0"/>
                </a:moveTo>
                <a:lnTo>
                  <a:pt x="1737858" y="0"/>
                </a:lnTo>
                <a:lnTo>
                  <a:pt x="1737858" y="1583031"/>
                </a:lnTo>
                <a:lnTo>
                  <a:pt x="0" y="15830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028700" y="4508551"/>
            <a:ext cx="3713137" cy="4248440"/>
          </a:xfrm>
          <a:custGeom>
            <a:avLst/>
            <a:gdLst/>
            <a:ahLst/>
            <a:cxnLst/>
            <a:rect l="l" t="t" r="r" b="b"/>
            <a:pathLst>
              <a:path w="3713137" h="4248440">
                <a:moveTo>
                  <a:pt x="0" y="0"/>
                </a:moveTo>
                <a:lnTo>
                  <a:pt x="3713137" y="0"/>
                </a:lnTo>
                <a:lnTo>
                  <a:pt x="3713137" y="4248440"/>
                </a:lnTo>
                <a:lnTo>
                  <a:pt x="0" y="42484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4286815" y="3201084"/>
            <a:ext cx="7069036" cy="20561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5460"/>
              </a:lnSpc>
            </a:pPr>
            <a:r>
              <a:rPr lang="en-US" sz="15616" spc="343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Let’s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633199" y="5877591"/>
            <a:ext cx="11029225" cy="2279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012"/>
              </a:lnSpc>
            </a:pPr>
            <a:r>
              <a:rPr lang="en-US" sz="17184" spc="189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MEET</a:t>
            </a:r>
          </a:p>
        </p:txBody>
      </p:sp>
      <p:sp>
        <p:nvSpPr>
          <p:cNvPr id="8" name="Freeform 8"/>
          <p:cNvSpPr/>
          <p:nvPr/>
        </p:nvSpPr>
        <p:spPr>
          <a:xfrm rot="-9379677" flipV="1">
            <a:off x="9840552" y="1534152"/>
            <a:ext cx="3617028" cy="3833073"/>
          </a:xfrm>
          <a:custGeom>
            <a:avLst/>
            <a:gdLst/>
            <a:ahLst/>
            <a:cxnLst/>
            <a:rect l="l" t="t" r="r" b="b"/>
            <a:pathLst>
              <a:path w="3617028" h="3833073">
                <a:moveTo>
                  <a:pt x="0" y="3833073"/>
                </a:moveTo>
                <a:lnTo>
                  <a:pt x="3617027" y="3833073"/>
                </a:lnTo>
                <a:lnTo>
                  <a:pt x="3617027" y="0"/>
                </a:lnTo>
                <a:lnTo>
                  <a:pt x="0" y="0"/>
                </a:lnTo>
                <a:lnTo>
                  <a:pt x="0" y="3833073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 rot="-1399026">
            <a:off x="15284165" y="2839405"/>
            <a:ext cx="1719464" cy="2465181"/>
          </a:xfrm>
          <a:custGeom>
            <a:avLst/>
            <a:gdLst/>
            <a:ahLst/>
            <a:cxnLst/>
            <a:rect l="l" t="t" r="r" b="b"/>
            <a:pathLst>
              <a:path w="1719464" h="2465181">
                <a:moveTo>
                  <a:pt x="0" y="0"/>
                </a:moveTo>
                <a:lnTo>
                  <a:pt x="1719464" y="0"/>
                </a:lnTo>
                <a:lnTo>
                  <a:pt x="1719464" y="2465180"/>
                </a:lnTo>
                <a:lnTo>
                  <a:pt x="0" y="24651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11891383" y="1019175"/>
            <a:ext cx="5225042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6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By  Harleen Raniyal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6288608" y="849567"/>
            <a:ext cx="6927975" cy="8739418"/>
          </a:xfrm>
          <a:custGeom>
            <a:avLst/>
            <a:gdLst/>
            <a:ahLst/>
            <a:cxnLst/>
            <a:rect l="l" t="t" r="r" b="b"/>
            <a:pathLst>
              <a:path w="6927975" h="8739418">
                <a:moveTo>
                  <a:pt x="0" y="0"/>
                </a:moveTo>
                <a:lnTo>
                  <a:pt x="6927974" y="0"/>
                </a:lnTo>
                <a:lnTo>
                  <a:pt x="6927974" y="8739418"/>
                </a:lnTo>
                <a:lnTo>
                  <a:pt x="0" y="87394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2120756" y="1028700"/>
            <a:ext cx="4584113" cy="3975676"/>
          </a:xfrm>
          <a:custGeom>
            <a:avLst/>
            <a:gdLst/>
            <a:ahLst/>
            <a:cxnLst/>
            <a:rect l="l" t="t" r="r" b="b"/>
            <a:pathLst>
              <a:path w="4584113" h="3975676">
                <a:moveTo>
                  <a:pt x="0" y="0"/>
                </a:moveTo>
                <a:lnTo>
                  <a:pt x="4584113" y="0"/>
                </a:lnTo>
                <a:lnTo>
                  <a:pt x="4584113" y="3975676"/>
                </a:lnTo>
                <a:lnTo>
                  <a:pt x="0" y="39756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 rot="-810814">
            <a:off x="2770122" y="2657570"/>
            <a:ext cx="3535128" cy="1085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34"/>
              </a:lnSpc>
            </a:pPr>
            <a:r>
              <a:rPr lang="en-US" sz="8216" spc="18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Agenda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483345" y="2728016"/>
            <a:ext cx="7135263" cy="4915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50501" lvl="1" indent="-525250" algn="l">
              <a:lnSpc>
                <a:spcPts val="6471"/>
              </a:lnSpc>
              <a:buAutoNum type="arabicPeriod"/>
            </a:pPr>
            <a:r>
              <a:rPr lang="en-US" sz="4865" spc="107">
                <a:solidFill>
                  <a:srgbClr val="FFFFFF"/>
                </a:solidFill>
                <a:latin typeface="Krabuler"/>
                <a:ea typeface="Krabuler"/>
                <a:cs typeface="Krabuler"/>
                <a:sym typeface="Krabuler"/>
              </a:rPr>
              <a:t>Introduction</a:t>
            </a:r>
          </a:p>
          <a:p>
            <a:pPr marL="1050501" lvl="1" indent="-525250" algn="l">
              <a:lnSpc>
                <a:spcPts val="6471"/>
              </a:lnSpc>
              <a:buAutoNum type="arabicPeriod"/>
            </a:pPr>
            <a:r>
              <a:rPr lang="en-US" sz="4865" spc="107">
                <a:solidFill>
                  <a:srgbClr val="FFFFFF"/>
                </a:solidFill>
                <a:latin typeface="Krabuler"/>
                <a:ea typeface="Krabuler"/>
                <a:cs typeface="Krabuler"/>
                <a:sym typeface="Krabuler"/>
              </a:rPr>
              <a:t>@Input &amp; @Output</a:t>
            </a:r>
          </a:p>
          <a:p>
            <a:pPr marL="1050501" lvl="1" indent="-525250" algn="l">
              <a:lnSpc>
                <a:spcPts val="6471"/>
              </a:lnSpc>
              <a:buAutoNum type="arabicPeriod"/>
            </a:pPr>
            <a:r>
              <a:rPr lang="en-US" sz="4865" spc="107">
                <a:solidFill>
                  <a:srgbClr val="FFFFFF"/>
                </a:solidFill>
                <a:latin typeface="Krabuler"/>
                <a:ea typeface="Krabuler"/>
                <a:cs typeface="Krabuler"/>
                <a:sym typeface="Krabuler"/>
              </a:rPr>
              <a:t>@ViewChild</a:t>
            </a:r>
          </a:p>
          <a:p>
            <a:pPr marL="1050501" lvl="1" indent="-525250" algn="l">
              <a:lnSpc>
                <a:spcPts val="6471"/>
              </a:lnSpc>
              <a:buAutoNum type="arabicPeriod"/>
            </a:pPr>
            <a:r>
              <a:rPr lang="en-US" sz="4865" spc="107">
                <a:solidFill>
                  <a:srgbClr val="FFFFFF"/>
                </a:solidFill>
                <a:latin typeface="Krabuler"/>
                <a:ea typeface="Krabuler"/>
                <a:cs typeface="Krabuler"/>
                <a:sym typeface="Krabuler"/>
              </a:rPr>
              <a:t>@ViewChildren</a:t>
            </a:r>
          </a:p>
          <a:p>
            <a:pPr marL="1050501" lvl="1" indent="-525250" algn="l">
              <a:lnSpc>
                <a:spcPts val="6471"/>
              </a:lnSpc>
              <a:buAutoNum type="arabicPeriod"/>
            </a:pPr>
            <a:r>
              <a:rPr lang="en-US" sz="4865" spc="107">
                <a:solidFill>
                  <a:srgbClr val="FFFFFF"/>
                </a:solidFill>
                <a:latin typeface="Krabuler"/>
                <a:ea typeface="Krabuler"/>
                <a:cs typeface="Krabuler"/>
                <a:sym typeface="Krabuler"/>
              </a:rPr>
              <a:t>Discussion</a:t>
            </a:r>
          </a:p>
          <a:p>
            <a:pPr marL="1050501" lvl="1" indent="-525250" algn="l">
              <a:lnSpc>
                <a:spcPts val="6471"/>
              </a:lnSpc>
              <a:buAutoNum type="arabicPeriod"/>
            </a:pPr>
            <a:r>
              <a:rPr lang="en-US" sz="4865" spc="107">
                <a:solidFill>
                  <a:srgbClr val="FFFFFF"/>
                </a:solidFill>
                <a:latin typeface="Krabuler"/>
                <a:ea typeface="Krabuler"/>
                <a:cs typeface="Krabuler"/>
                <a:sym typeface="Krabuler"/>
              </a:rPr>
              <a:t>Quiz</a:t>
            </a:r>
          </a:p>
        </p:txBody>
      </p:sp>
      <p:sp>
        <p:nvSpPr>
          <p:cNvPr id="6" name="Freeform 6"/>
          <p:cNvSpPr/>
          <p:nvPr/>
        </p:nvSpPr>
        <p:spPr>
          <a:xfrm rot="787682" flipV="1">
            <a:off x="1397312" y="5080667"/>
            <a:ext cx="3435988" cy="3641221"/>
          </a:xfrm>
          <a:custGeom>
            <a:avLst/>
            <a:gdLst/>
            <a:ahLst/>
            <a:cxnLst/>
            <a:rect l="l" t="t" r="r" b="b"/>
            <a:pathLst>
              <a:path w="3435988" h="3641221">
                <a:moveTo>
                  <a:pt x="0" y="3641220"/>
                </a:moveTo>
                <a:lnTo>
                  <a:pt x="3435988" y="3641220"/>
                </a:lnTo>
                <a:lnTo>
                  <a:pt x="3435988" y="0"/>
                </a:lnTo>
                <a:lnTo>
                  <a:pt x="0" y="0"/>
                </a:lnTo>
                <a:lnTo>
                  <a:pt x="0" y="364122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rot="-1568932">
            <a:off x="15282144" y="5728523"/>
            <a:ext cx="1443297" cy="2069242"/>
          </a:xfrm>
          <a:custGeom>
            <a:avLst/>
            <a:gdLst/>
            <a:ahLst/>
            <a:cxnLst/>
            <a:rect l="l" t="t" r="r" b="b"/>
            <a:pathLst>
              <a:path w="1443297" h="2069242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rot="6190582">
            <a:off x="14034320" y="781506"/>
            <a:ext cx="1514128" cy="1379233"/>
          </a:xfrm>
          <a:custGeom>
            <a:avLst/>
            <a:gdLst/>
            <a:ahLst/>
            <a:cxnLst/>
            <a:rect l="l" t="t" r="r" b="b"/>
            <a:pathLst>
              <a:path w="1514128" h="1379233">
                <a:moveTo>
                  <a:pt x="0" y="0"/>
                </a:moveTo>
                <a:lnTo>
                  <a:pt x="1514129" y="0"/>
                </a:lnTo>
                <a:lnTo>
                  <a:pt x="1514129" y="1379234"/>
                </a:lnTo>
                <a:lnTo>
                  <a:pt x="0" y="137923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9752595" y="-301411"/>
            <a:ext cx="12710840" cy="1756407"/>
          </a:xfrm>
          <a:custGeom>
            <a:avLst/>
            <a:gdLst/>
            <a:ahLst/>
            <a:cxnLst/>
            <a:rect l="l" t="t" r="r" b="b"/>
            <a:pathLst>
              <a:path w="12710840" h="1756407">
                <a:moveTo>
                  <a:pt x="0" y="0"/>
                </a:moveTo>
                <a:lnTo>
                  <a:pt x="12710840" y="0"/>
                </a:lnTo>
                <a:lnTo>
                  <a:pt x="12710840" y="1756407"/>
                </a:lnTo>
                <a:lnTo>
                  <a:pt x="0" y="17564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 rot="-10800000">
            <a:off x="-5599813" y="8633321"/>
            <a:ext cx="13959219" cy="1928910"/>
          </a:xfrm>
          <a:custGeom>
            <a:avLst/>
            <a:gdLst/>
            <a:ahLst/>
            <a:cxnLst/>
            <a:rect l="l" t="t" r="r" b="b"/>
            <a:pathLst>
              <a:path w="13959219" h="1928910">
                <a:moveTo>
                  <a:pt x="0" y="0"/>
                </a:moveTo>
                <a:lnTo>
                  <a:pt x="13959219" y="0"/>
                </a:lnTo>
                <a:lnTo>
                  <a:pt x="13959219" y="1928910"/>
                </a:lnTo>
                <a:lnTo>
                  <a:pt x="0" y="192891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69991" y="1943867"/>
            <a:ext cx="7347649" cy="7187337"/>
          </a:xfrm>
          <a:custGeom>
            <a:avLst/>
            <a:gdLst/>
            <a:ahLst/>
            <a:cxnLst/>
            <a:rect l="l" t="t" r="r" b="b"/>
            <a:pathLst>
              <a:path w="7347649" h="7187337">
                <a:moveTo>
                  <a:pt x="0" y="0"/>
                </a:moveTo>
                <a:lnTo>
                  <a:pt x="7347650" y="0"/>
                </a:lnTo>
                <a:lnTo>
                  <a:pt x="7347650" y="7187337"/>
                </a:lnTo>
                <a:lnTo>
                  <a:pt x="0" y="7187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5408091" y="1028700"/>
            <a:ext cx="1488455" cy="1291398"/>
          </a:xfrm>
          <a:custGeom>
            <a:avLst/>
            <a:gdLst/>
            <a:ahLst/>
            <a:cxnLst/>
            <a:rect l="l" t="t" r="r" b="b"/>
            <a:pathLst>
              <a:path w="1488455" h="1291398">
                <a:moveTo>
                  <a:pt x="0" y="0"/>
                </a:moveTo>
                <a:lnTo>
                  <a:pt x="1488455" y="0"/>
                </a:lnTo>
                <a:lnTo>
                  <a:pt x="1488455" y="1291398"/>
                </a:lnTo>
                <a:lnTo>
                  <a:pt x="0" y="12913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435657" flipV="1">
            <a:off x="12909774" y="7270970"/>
            <a:ext cx="3750634" cy="3974660"/>
          </a:xfrm>
          <a:custGeom>
            <a:avLst/>
            <a:gdLst/>
            <a:ahLst/>
            <a:cxnLst/>
            <a:rect l="l" t="t" r="r" b="b"/>
            <a:pathLst>
              <a:path w="3750634" h="3974660">
                <a:moveTo>
                  <a:pt x="0" y="3974660"/>
                </a:moveTo>
                <a:lnTo>
                  <a:pt x="3750634" y="3974660"/>
                </a:lnTo>
                <a:lnTo>
                  <a:pt x="3750634" y="0"/>
                </a:lnTo>
                <a:lnTo>
                  <a:pt x="0" y="0"/>
                </a:lnTo>
                <a:lnTo>
                  <a:pt x="0" y="397466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2716809" y="2375292"/>
            <a:ext cx="5236923" cy="4928869"/>
          </a:xfrm>
          <a:custGeom>
            <a:avLst/>
            <a:gdLst/>
            <a:ahLst/>
            <a:cxnLst/>
            <a:rect l="l" t="t" r="r" b="b"/>
            <a:pathLst>
              <a:path w="5236923" h="4928869">
                <a:moveTo>
                  <a:pt x="0" y="0"/>
                </a:moveTo>
                <a:lnTo>
                  <a:pt x="5236923" y="0"/>
                </a:lnTo>
                <a:lnTo>
                  <a:pt x="5236923" y="4928868"/>
                </a:lnTo>
                <a:lnTo>
                  <a:pt x="0" y="492886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9777789" y="2757018"/>
            <a:ext cx="7307783" cy="134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59"/>
              </a:lnSpc>
              <a:spcBef>
                <a:spcPct val="0"/>
              </a:spcBef>
            </a:pPr>
            <a:r>
              <a:rPr lang="en-US" sz="87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Introduction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211760" y="7914319"/>
            <a:ext cx="6247020" cy="759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75"/>
              </a:lnSpc>
              <a:spcBef>
                <a:spcPct val="0"/>
              </a:spcBef>
            </a:pPr>
            <a:r>
              <a:rPr lang="en-US" sz="497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Hi there! I’m Angular!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122617">
            <a:off x="8504696" y="2247821"/>
            <a:ext cx="1437070" cy="1309040"/>
          </a:xfrm>
          <a:custGeom>
            <a:avLst/>
            <a:gdLst/>
            <a:ahLst/>
            <a:cxnLst/>
            <a:rect l="l" t="t" r="r" b="b"/>
            <a:pathLst>
              <a:path w="1437070" h="1309040">
                <a:moveTo>
                  <a:pt x="0" y="0"/>
                </a:moveTo>
                <a:lnTo>
                  <a:pt x="1437070" y="0"/>
                </a:lnTo>
                <a:lnTo>
                  <a:pt x="1437070" y="1309041"/>
                </a:lnTo>
                <a:lnTo>
                  <a:pt x="0" y="13090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6610971" y="3743909"/>
            <a:ext cx="5786268" cy="10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23"/>
              </a:lnSpc>
            </a:pPr>
            <a:r>
              <a:rPr lang="en-US" sz="7700" spc="16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Mind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096809" y="4596588"/>
            <a:ext cx="4868434" cy="1752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172"/>
              </a:lnSpc>
            </a:pPr>
            <a:r>
              <a:rPr lang="en-US" sz="13305" spc="292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MAP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0" y="4329888"/>
            <a:ext cx="3740501" cy="911138"/>
            <a:chOff x="0" y="0"/>
            <a:chExt cx="1077109" cy="26237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77109" cy="262370"/>
            </a:xfrm>
            <a:custGeom>
              <a:avLst/>
              <a:gdLst/>
              <a:ahLst/>
              <a:cxnLst/>
              <a:rect l="l" t="t" r="r" b="b"/>
              <a:pathLst>
                <a:path w="1077109" h="262370">
                  <a:moveTo>
                    <a:pt x="74511" y="0"/>
                  </a:moveTo>
                  <a:lnTo>
                    <a:pt x="1002598" y="0"/>
                  </a:lnTo>
                  <a:cubicBezTo>
                    <a:pt x="1022359" y="0"/>
                    <a:pt x="1041312" y="7850"/>
                    <a:pt x="1055285" y="21824"/>
                  </a:cubicBezTo>
                  <a:cubicBezTo>
                    <a:pt x="1069259" y="35797"/>
                    <a:pt x="1077109" y="54750"/>
                    <a:pt x="1077109" y="74511"/>
                  </a:cubicBezTo>
                  <a:lnTo>
                    <a:pt x="1077109" y="187859"/>
                  </a:lnTo>
                  <a:cubicBezTo>
                    <a:pt x="1077109" y="207620"/>
                    <a:pt x="1069259" y="226573"/>
                    <a:pt x="1055285" y="240546"/>
                  </a:cubicBezTo>
                  <a:cubicBezTo>
                    <a:pt x="1041312" y="254520"/>
                    <a:pt x="1022359" y="262370"/>
                    <a:pt x="1002598" y="262370"/>
                  </a:cubicBezTo>
                  <a:lnTo>
                    <a:pt x="74511" y="262370"/>
                  </a:lnTo>
                  <a:cubicBezTo>
                    <a:pt x="54750" y="262370"/>
                    <a:pt x="35797" y="254520"/>
                    <a:pt x="21824" y="240546"/>
                  </a:cubicBezTo>
                  <a:cubicBezTo>
                    <a:pt x="7850" y="226573"/>
                    <a:pt x="0" y="207620"/>
                    <a:pt x="0" y="187859"/>
                  </a:cubicBezTo>
                  <a:lnTo>
                    <a:pt x="0" y="74511"/>
                  </a:lnTo>
                  <a:cubicBezTo>
                    <a:pt x="0" y="54750"/>
                    <a:pt x="7850" y="35797"/>
                    <a:pt x="21824" y="21824"/>
                  </a:cubicBezTo>
                  <a:cubicBezTo>
                    <a:pt x="35797" y="7850"/>
                    <a:pt x="54750" y="0"/>
                    <a:pt x="74511" y="0"/>
                  </a:cubicBezTo>
                  <a:close/>
                </a:path>
              </a:pathLst>
            </a:custGeom>
            <a:solidFill>
              <a:srgbClr val="FBC046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8575"/>
              <a:ext cx="1077109" cy="233795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598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226150" y="6685966"/>
            <a:ext cx="3705330" cy="956919"/>
            <a:chOff x="0" y="0"/>
            <a:chExt cx="1066981" cy="27555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66981" cy="275553"/>
            </a:xfrm>
            <a:custGeom>
              <a:avLst/>
              <a:gdLst/>
              <a:ahLst/>
              <a:cxnLst/>
              <a:rect l="l" t="t" r="r" b="b"/>
              <a:pathLst>
                <a:path w="1066981" h="275553">
                  <a:moveTo>
                    <a:pt x="75218" y="0"/>
                  </a:moveTo>
                  <a:lnTo>
                    <a:pt x="991763" y="0"/>
                  </a:lnTo>
                  <a:cubicBezTo>
                    <a:pt x="1011712" y="0"/>
                    <a:pt x="1030844" y="7925"/>
                    <a:pt x="1044950" y="22031"/>
                  </a:cubicBezTo>
                  <a:cubicBezTo>
                    <a:pt x="1059057" y="36137"/>
                    <a:pt x="1066981" y="55269"/>
                    <a:pt x="1066981" y="75218"/>
                  </a:cubicBezTo>
                  <a:lnTo>
                    <a:pt x="1066981" y="200335"/>
                  </a:lnTo>
                  <a:cubicBezTo>
                    <a:pt x="1066981" y="220284"/>
                    <a:pt x="1059057" y="239416"/>
                    <a:pt x="1044950" y="253522"/>
                  </a:cubicBezTo>
                  <a:cubicBezTo>
                    <a:pt x="1030844" y="267628"/>
                    <a:pt x="1011712" y="275553"/>
                    <a:pt x="991763" y="275553"/>
                  </a:cubicBezTo>
                  <a:lnTo>
                    <a:pt x="75218" y="275553"/>
                  </a:lnTo>
                  <a:cubicBezTo>
                    <a:pt x="55269" y="275553"/>
                    <a:pt x="36137" y="267628"/>
                    <a:pt x="22031" y="253522"/>
                  </a:cubicBezTo>
                  <a:cubicBezTo>
                    <a:pt x="7925" y="239416"/>
                    <a:pt x="0" y="220284"/>
                    <a:pt x="0" y="200335"/>
                  </a:cubicBezTo>
                  <a:lnTo>
                    <a:pt x="0" y="75218"/>
                  </a:lnTo>
                  <a:cubicBezTo>
                    <a:pt x="0" y="55269"/>
                    <a:pt x="7925" y="36137"/>
                    <a:pt x="22031" y="22031"/>
                  </a:cubicBezTo>
                  <a:cubicBezTo>
                    <a:pt x="36137" y="7925"/>
                    <a:pt x="55269" y="0"/>
                    <a:pt x="75218" y="0"/>
                  </a:cubicBezTo>
                  <a:close/>
                </a:path>
              </a:pathLst>
            </a:custGeom>
            <a:solidFill>
              <a:srgbClr val="E6BFE1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8575"/>
              <a:ext cx="1066981" cy="246978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598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3553970" y="4320363"/>
            <a:ext cx="3705330" cy="956919"/>
            <a:chOff x="0" y="0"/>
            <a:chExt cx="1066981" cy="27555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66981" cy="275553"/>
            </a:xfrm>
            <a:custGeom>
              <a:avLst/>
              <a:gdLst/>
              <a:ahLst/>
              <a:cxnLst/>
              <a:rect l="l" t="t" r="r" b="b"/>
              <a:pathLst>
                <a:path w="1066981" h="275553">
                  <a:moveTo>
                    <a:pt x="75218" y="0"/>
                  </a:moveTo>
                  <a:lnTo>
                    <a:pt x="991763" y="0"/>
                  </a:lnTo>
                  <a:cubicBezTo>
                    <a:pt x="1011712" y="0"/>
                    <a:pt x="1030844" y="7925"/>
                    <a:pt x="1044950" y="22031"/>
                  </a:cubicBezTo>
                  <a:cubicBezTo>
                    <a:pt x="1059057" y="36137"/>
                    <a:pt x="1066981" y="55269"/>
                    <a:pt x="1066981" y="75218"/>
                  </a:cubicBezTo>
                  <a:lnTo>
                    <a:pt x="1066981" y="200335"/>
                  </a:lnTo>
                  <a:cubicBezTo>
                    <a:pt x="1066981" y="220284"/>
                    <a:pt x="1059057" y="239416"/>
                    <a:pt x="1044950" y="253522"/>
                  </a:cubicBezTo>
                  <a:cubicBezTo>
                    <a:pt x="1030844" y="267628"/>
                    <a:pt x="1011712" y="275553"/>
                    <a:pt x="991763" y="275553"/>
                  </a:cubicBezTo>
                  <a:lnTo>
                    <a:pt x="75218" y="275553"/>
                  </a:lnTo>
                  <a:cubicBezTo>
                    <a:pt x="55269" y="275553"/>
                    <a:pt x="36137" y="267628"/>
                    <a:pt x="22031" y="253522"/>
                  </a:cubicBezTo>
                  <a:cubicBezTo>
                    <a:pt x="7925" y="239416"/>
                    <a:pt x="0" y="220284"/>
                    <a:pt x="0" y="200335"/>
                  </a:cubicBezTo>
                  <a:lnTo>
                    <a:pt x="0" y="75218"/>
                  </a:lnTo>
                  <a:cubicBezTo>
                    <a:pt x="0" y="55269"/>
                    <a:pt x="7925" y="36137"/>
                    <a:pt x="22031" y="22031"/>
                  </a:cubicBezTo>
                  <a:cubicBezTo>
                    <a:pt x="36137" y="7925"/>
                    <a:pt x="55269" y="0"/>
                    <a:pt x="75218" y="0"/>
                  </a:cubicBezTo>
                  <a:close/>
                </a:path>
              </a:pathLst>
            </a:custGeom>
            <a:solidFill>
              <a:srgbClr val="E6BFE1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8575"/>
              <a:ext cx="1066981" cy="246978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598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912701" y="6685966"/>
            <a:ext cx="3705330" cy="976981"/>
            <a:chOff x="0" y="0"/>
            <a:chExt cx="1066981" cy="28133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66981" cy="281330"/>
            </a:xfrm>
            <a:custGeom>
              <a:avLst/>
              <a:gdLst/>
              <a:ahLst/>
              <a:cxnLst/>
              <a:rect l="l" t="t" r="r" b="b"/>
              <a:pathLst>
                <a:path w="1066981" h="281330">
                  <a:moveTo>
                    <a:pt x="75218" y="0"/>
                  </a:moveTo>
                  <a:lnTo>
                    <a:pt x="991763" y="0"/>
                  </a:lnTo>
                  <a:cubicBezTo>
                    <a:pt x="1011712" y="0"/>
                    <a:pt x="1030844" y="7925"/>
                    <a:pt x="1044950" y="22031"/>
                  </a:cubicBezTo>
                  <a:cubicBezTo>
                    <a:pt x="1059057" y="36137"/>
                    <a:pt x="1066981" y="55269"/>
                    <a:pt x="1066981" y="75218"/>
                  </a:cubicBezTo>
                  <a:lnTo>
                    <a:pt x="1066981" y="206111"/>
                  </a:lnTo>
                  <a:cubicBezTo>
                    <a:pt x="1066981" y="226061"/>
                    <a:pt x="1059057" y="245193"/>
                    <a:pt x="1044950" y="259299"/>
                  </a:cubicBezTo>
                  <a:cubicBezTo>
                    <a:pt x="1030844" y="273405"/>
                    <a:pt x="1011712" y="281330"/>
                    <a:pt x="991763" y="281330"/>
                  </a:cubicBezTo>
                  <a:lnTo>
                    <a:pt x="75218" y="281330"/>
                  </a:lnTo>
                  <a:cubicBezTo>
                    <a:pt x="55269" y="281330"/>
                    <a:pt x="36137" y="273405"/>
                    <a:pt x="22031" y="259299"/>
                  </a:cubicBezTo>
                  <a:cubicBezTo>
                    <a:pt x="7925" y="245193"/>
                    <a:pt x="0" y="226061"/>
                    <a:pt x="0" y="206111"/>
                  </a:cubicBezTo>
                  <a:lnTo>
                    <a:pt x="0" y="75218"/>
                  </a:lnTo>
                  <a:cubicBezTo>
                    <a:pt x="0" y="55269"/>
                    <a:pt x="7925" y="36137"/>
                    <a:pt x="22031" y="22031"/>
                  </a:cubicBezTo>
                  <a:cubicBezTo>
                    <a:pt x="36137" y="7925"/>
                    <a:pt x="55269" y="0"/>
                    <a:pt x="75218" y="0"/>
                  </a:cubicBezTo>
                  <a:close/>
                </a:path>
              </a:pathLst>
            </a:custGeom>
            <a:solidFill>
              <a:srgbClr val="C2EBE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28575"/>
              <a:ext cx="1066981" cy="252755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598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421951" y="4627306"/>
            <a:ext cx="3088337" cy="422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8"/>
              </a:lnSpc>
              <a:spcBef>
                <a:spcPct val="0"/>
              </a:spcBef>
            </a:pPr>
            <a:r>
              <a:rPr lang="en-US" sz="3093" spc="12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@ViewChild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534647" y="6990325"/>
            <a:ext cx="3088337" cy="422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8"/>
              </a:lnSpc>
              <a:spcBef>
                <a:spcPct val="0"/>
              </a:spcBef>
            </a:pPr>
            <a:r>
              <a:rPr lang="en-US" sz="3093" spc="12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@ViewChildren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862467" y="4638962"/>
            <a:ext cx="3088337" cy="422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8"/>
              </a:lnSpc>
              <a:spcBef>
                <a:spcPct val="0"/>
              </a:spcBef>
            </a:pPr>
            <a:r>
              <a:rPr lang="en-US" sz="3093" spc="12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@Input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314396" y="7012522"/>
            <a:ext cx="3088337" cy="422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8"/>
              </a:lnSpc>
              <a:spcBef>
                <a:spcPct val="0"/>
              </a:spcBef>
            </a:pPr>
            <a:r>
              <a:rPr lang="en-US" sz="3093" spc="12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@Output</a:t>
            </a:r>
          </a:p>
        </p:txBody>
      </p:sp>
      <p:sp>
        <p:nvSpPr>
          <p:cNvPr id="21" name="Freeform 21"/>
          <p:cNvSpPr/>
          <p:nvPr/>
        </p:nvSpPr>
        <p:spPr>
          <a:xfrm rot="204962">
            <a:off x="11333721" y="4479549"/>
            <a:ext cx="2196191" cy="611817"/>
          </a:xfrm>
          <a:custGeom>
            <a:avLst/>
            <a:gdLst/>
            <a:ahLst/>
            <a:cxnLst/>
            <a:rect l="l" t="t" r="r" b="b"/>
            <a:pathLst>
              <a:path w="2196191" h="611817">
                <a:moveTo>
                  <a:pt x="0" y="0"/>
                </a:moveTo>
                <a:lnTo>
                  <a:pt x="2196190" y="0"/>
                </a:lnTo>
                <a:lnTo>
                  <a:pt x="2196190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3308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2" name="Freeform 22"/>
          <p:cNvSpPr/>
          <p:nvPr/>
        </p:nvSpPr>
        <p:spPr>
          <a:xfrm rot="1543996">
            <a:off x="10606292" y="6494174"/>
            <a:ext cx="2196191" cy="611817"/>
          </a:xfrm>
          <a:custGeom>
            <a:avLst/>
            <a:gdLst/>
            <a:ahLst/>
            <a:cxnLst/>
            <a:rect l="l" t="t" r="r" b="b"/>
            <a:pathLst>
              <a:path w="2196191" h="611817">
                <a:moveTo>
                  <a:pt x="0" y="0"/>
                </a:moveTo>
                <a:lnTo>
                  <a:pt x="2196190" y="0"/>
                </a:lnTo>
                <a:lnTo>
                  <a:pt x="2196190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3308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3" name="Freeform 23"/>
          <p:cNvSpPr/>
          <p:nvPr/>
        </p:nvSpPr>
        <p:spPr>
          <a:xfrm rot="-10366412">
            <a:off x="4870860" y="4744070"/>
            <a:ext cx="2196191" cy="611817"/>
          </a:xfrm>
          <a:custGeom>
            <a:avLst/>
            <a:gdLst/>
            <a:ahLst/>
            <a:cxnLst/>
            <a:rect l="l" t="t" r="r" b="b"/>
            <a:pathLst>
              <a:path w="2196191" h="611817">
                <a:moveTo>
                  <a:pt x="0" y="0"/>
                </a:moveTo>
                <a:lnTo>
                  <a:pt x="2196191" y="0"/>
                </a:lnTo>
                <a:lnTo>
                  <a:pt x="2196191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3308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4" name="Freeform 24"/>
          <p:cNvSpPr/>
          <p:nvPr/>
        </p:nvSpPr>
        <p:spPr>
          <a:xfrm rot="9139054">
            <a:off x="5920775" y="6494174"/>
            <a:ext cx="2196191" cy="611817"/>
          </a:xfrm>
          <a:custGeom>
            <a:avLst/>
            <a:gdLst/>
            <a:ahLst/>
            <a:cxnLst/>
            <a:rect l="l" t="t" r="r" b="b"/>
            <a:pathLst>
              <a:path w="2196191" h="611817">
                <a:moveTo>
                  <a:pt x="0" y="0"/>
                </a:moveTo>
                <a:lnTo>
                  <a:pt x="2196191" y="0"/>
                </a:lnTo>
                <a:lnTo>
                  <a:pt x="2196191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3308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5" name="Freeform 25"/>
          <p:cNvSpPr/>
          <p:nvPr/>
        </p:nvSpPr>
        <p:spPr>
          <a:xfrm rot="-8261386">
            <a:off x="8672556" y="6509905"/>
            <a:ext cx="1437070" cy="1309040"/>
          </a:xfrm>
          <a:custGeom>
            <a:avLst/>
            <a:gdLst/>
            <a:ahLst/>
            <a:cxnLst/>
            <a:rect l="l" t="t" r="r" b="b"/>
            <a:pathLst>
              <a:path w="1437070" h="1309040">
                <a:moveTo>
                  <a:pt x="0" y="0"/>
                </a:moveTo>
                <a:lnTo>
                  <a:pt x="1437070" y="0"/>
                </a:lnTo>
                <a:lnTo>
                  <a:pt x="1437070" y="1309041"/>
                </a:lnTo>
                <a:lnTo>
                  <a:pt x="0" y="13090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6" name="TextBox 26"/>
          <p:cNvSpPr txBox="1"/>
          <p:nvPr/>
        </p:nvSpPr>
        <p:spPr>
          <a:xfrm>
            <a:off x="1028700" y="5374377"/>
            <a:ext cx="4005500" cy="430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3422" lvl="1" indent="-171711" algn="l">
              <a:lnSpc>
                <a:spcPts val="1670"/>
              </a:lnSpc>
              <a:buFont typeface="Arial"/>
              <a:buChar char="•"/>
            </a:pPr>
            <a:r>
              <a:rPr lang="en-US" sz="1590" spc="66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viewChild is a signal-based query used to retrieve elements from the component's template.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226150" y="7804810"/>
            <a:ext cx="4005500" cy="1059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3422" lvl="1" indent="-171711" algn="l">
              <a:lnSpc>
                <a:spcPts val="1670"/>
              </a:lnSpc>
              <a:buFont typeface="Arial"/>
              <a:buChar char="•"/>
            </a:pPr>
            <a:r>
              <a:rPr lang="en-US" sz="1590" spc="66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Use to get the </a:t>
            </a:r>
            <a:r>
              <a:rPr lang="en-US" sz="1590" u="sng" spc="66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  <a:hlinkClick r:id="rId6" tooltip="https://v17.angular.io/api/core/QueryList"/>
              </a:rPr>
              <a:t>QueryList</a:t>
            </a:r>
            <a:r>
              <a:rPr lang="en-US" sz="1590" spc="66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 of elements or directives from the view DOM. Any time a child element is added, removed, or moved, the query list will be updated, and the changes observable of the query list will emit a new value.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3553970" y="5374377"/>
            <a:ext cx="4005500" cy="430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3422" lvl="1" indent="-171711" algn="l">
              <a:lnSpc>
                <a:spcPts val="1670"/>
              </a:lnSpc>
              <a:buFont typeface="Arial"/>
              <a:buChar char="•"/>
            </a:pPr>
            <a:r>
              <a:rPr lang="en-US" sz="1590" spc="66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used to pass data from a parent component to a child component.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945303" y="7804810"/>
            <a:ext cx="4005500" cy="430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3422" lvl="1" indent="-171711" algn="l">
              <a:lnSpc>
                <a:spcPts val="1670"/>
              </a:lnSpc>
              <a:buFont typeface="Arial"/>
              <a:buChar char="•"/>
            </a:pPr>
            <a:r>
              <a:rPr lang="en-US" sz="1590" spc="66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used to pass data from a child component to a parent component.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89276" y="1523598"/>
            <a:ext cx="6003579" cy="7573322"/>
          </a:xfrm>
          <a:custGeom>
            <a:avLst/>
            <a:gdLst/>
            <a:ahLst/>
            <a:cxnLst/>
            <a:rect l="l" t="t" r="r" b="b"/>
            <a:pathLst>
              <a:path w="6003579" h="7573322">
                <a:moveTo>
                  <a:pt x="0" y="0"/>
                </a:moveTo>
                <a:lnTo>
                  <a:pt x="6003579" y="0"/>
                </a:lnTo>
                <a:lnTo>
                  <a:pt x="6003579" y="7573322"/>
                </a:lnTo>
                <a:lnTo>
                  <a:pt x="0" y="7573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794564" y="5310260"/>
            <a:ext cx="554854" cy="554854"/>
            <a:chOff x="0" y="0"/>
            <a:chExt cx="739806" cy="739806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739806" cy="739806"/>
              <a:chOff x="0" y="0"/>
              <a:chExt cx="8128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113329" y="-14828"/>
              <a:ext cx="513149" cy="702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46"/>
                </a:lnSpc>
                <a:spcBef>
                  <a:spcPct val="0"/>
                </a:spcBef>
              </a:pPr>
              <a:r>
                <a:rPr lang="en-US" sz="3176" spc="63">
                  <a:solidFill>
                    <a:srgbClr val="231F20"/>
                  </a:solidFill>
                  <a:latin typeface="Krabuler"/>
                  <a:ea typeface="Krabuler"/>
                  <a:cs typeface="Krabuler"/>
                  <a:sym typeface="Krabuler"/>
                </a:rPr>
                <a:t>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49303" y="1535607"/>
            <a:ext cx="9289030" cy="7549304"/>
            <a:chOff x="0" y="0"/>
            <a:chExt cx="12654042" cy="10284089"/>
          </a:xfrm>
        </p:grpSpPr>
        <p:sp>
          <p:nvSpPr>
            <p:cNvPr id="9" name="Freeform 9"/>
            <p:cNvSpPr/>
            <p:nvPr/>
          </p:nvSpPr>
          <p:spPr>
            <a:xfrm>
              <a:off x="31750" y="31750"/>
              <a:ext cx="12590542" cy="10220589"/>
            </a:xfrm>
            <a:custGeom>
              <a:avLst/>
              <a:gdLst/>
              <a:ahLst/>
              <a:cxnLst/>
              <a:rect l="l" t="t" r="r" b="b"/>
              <a:pathLst>
                <a:path w="12590542" h="10220589">
                  <a:moveTo>
                    <a:pt x="12497832" y="10220589"/>
                  </a:moveTo>
                  <a:lnTo>
                    <a:pt x="92710" y="10220589"/>
                  </a:lnTo>
                  <a:cubicBezTo>
                    <a:pt x="41910" y="10220589"/>
                    <a:pt x="0" y="10178679"/>
                    <a:pt x="0" y="1012787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496562" y="0"/>
                  </a:lnTo>
                  <a:cubicBezTo>
                    <a:pt x="12547362" y="0"/>
                    <a:pt x="12589272" y="41910"/>
                    <a:pt x="12589272" y="92710"/>
                  </a:cubicBezTo>
                  <a:lnTo>
                    <a:pt x="12589272" y="10126609"/>
                  </a:lnTo>
                  <a:cubicBezTo>
                    <a:pt x="12590542" y="10178679"/>
                    <a:pt x="12548632" y="10220589"/>
                    <a:pt x="12497832" y="10220589"/>
                  </a:cubicBezTo>
                  <a:close/>
                </a:path>
              </a:pathLst>
            </a:custGeom>
            <a:solidFill>
              <a:srgbClr val="FFFEF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12654042" cy="10284089"/>
            </a:xfrm>
            <a:custGeom>
              <a:avLst/>
              <a:gdLst/>
              <a:ahLst/>
              <a:cxnLst/>
              <a:rect l="l" t="t" r="r" b="b"/>
              <a:pathLst>
                <a:path w="12654042" h="10284089">
                  <a:moveTo>
                    <a:pt x="12529582" y="59690"/>
                  </a:moveTo>
                  <a:cubicBezTo>
                    <a:pt x="12565142" y="59690"/>
                    <a:pt x="12594352" y="88900"/>
                    <a:pt x="12594352" y="124460"/>
                  </a:cubicBezTo>
                  <a:lnTo>
                    <a:pt x="12594352" y="10159629"/>
                  </a:lnTo>
                  <a:cubicBezTo>
                    <a:pt x="12594352" y="10195189"/>
                    <a:pt x="12565142" y="10224399"/>
                    <a:pt x="12529582" y="10224399"/>
                  </a:cubicBezTo>
                  <a:lnTo>
                    <a:pt x="124460" y="10224399"/>
                  </a:lnTo>
                  <a:cubicBezTo>
                    <a:pt x="88900" y="10224399"/>
                    <a:pt x="59690" y="10195189"/>
                    <a:pt x="59690" y="1015962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529582" y="59690"/>
                  </a:lnTo>
                  <a:moveTo>
                    <a:pt x="1252958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159629"/>
                  </a:lnTo>
                  <a:cubicBezTo>
                    <a:pt x="0" y="10228209"/>
                    <a:pt x="55880" y="10284089"/>
                    <a:pt x="124460" y="10284089"/>
                  </a:cubicBezTo>
                  <a:lnTo>
                    <a:pt x="12529582" y="10284089"/>
                  </a:lnTo>
                  <a:cubicBezTo>
                    <a:pt x="12598162" y="10284089"/>
                    <a:pt x="12654042" y="10228209"/>
                    <a:pt x="12654042" y="10159629"/>
                  </a:cubicBezTo>
                  <a:lnTo>
                    <a:pt x="12654042" y="124460"/>
                  </a:lnTo>
                  <a:cubicBezTo>
                    <a:pt x="12654042" y="55880"/>
                    <a:pt x="12598162" y="0"/>
                    <a:pt x="12529582" y="0"/>
                  </a:cubicBez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1" name="Freeform 11"/>
          <p:cNvSpPr/>
          <p:nvPr/>
        </p:nvSpPr>
        <p:spPr>
          <a:xfrm>
            <a:off x="7981039" y="2280007"/>
            <a:ext cx="1979545" cy="1979545"/>
          </a:xfrm>
          <a:custGeom>
            <a:avLst/>
            <a:gdLst/>
            <a:ahLst/>
            <a:cxnLst/>
            <a:rect l="l" t="t" r="r" b="b"/>
            <a:pathLst>
              <a:path w="1979545" h="1979545">
                <a:moveTo>
                  <a:pt x="0" y="0"/>
                </a:moveTo>
                <a:lnTo>
                  <a:pt x="1979545" y="0"/>
                </a:lnTo>
                <a:lnTo>
                  <a:pt x="1979545" y="1979546"/>
                </a:lnTo>
                <a:lnTo>
                  <a:pt x="0" y="1979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10898293" y="2280007"/>
            <a:ext cx="1979545" cy="1979545"/>
          </a:xfrm>
          <a:custGeom>
            <a:avLst/>
            <a:gdLst/>
            <a:ahLst/>
            <a:cxnLst/>
            <a:rect l="l" t="t" r="r" b="b"/>
            <a:pathLst>
              <a:path w="1979545" h="1979545">
                <a:moveTo>
                  <a:pt x="0" y="0"/>
                </a:moveTo>
                <a:lnTo>
                  <a:pt x="1979545" y="0"/>
                </a:lnTo>
                <a:lnTo>
                  <a:pt x="1979545" y="1979546"/>
                </a:lnTo>
                <a:lnTo>
                  <a:pt x="0" y="19795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>
            <a:off x="14027052" y="2304058"/>
            <a:ext cx="1979545" cy="1979545"/>
          </a:xfrm>
          <a:custGeom>
            <a:avLst/>
            <a:gdLst/>
            <a:ahLst/>
            <a:cxnLst/>
            <a:rect l="l" t="t" r="r" b="b"/>
            <a:pathLst>
              <a:path w="1979545" h="1979545">
                <a:moveTo>
                  <a:pt x="0" y="0"/>
                </a:moveTo>
                <a:lnTo>
                  <a:pt x="1979545" y="0"/>
                </a:lnTo>
                <a:lnTo>
                  <a:pt x="1979545" y="1979546"/>
                </a:lnTo>
                <a:lnTo>
                  <a:pt x="0" y="19795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 rot="-1568932">
            <a:off x="-30836" y="8050291"/>
            <a:ext cx="1443297" cy="2069242"/>
          </a:xfrm>
          <a:custGeom>
            <a:avLst/>
            <a:gdLst/>
            <a:ahLst/>
            <a:cxnLst/>
            <a:rect l="l" t="t" r="r" b="b"/>
            <a:pathLst>
              <a:path w="1443297" h="2069242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 rot="5027046">
            <a:off x="16502236" y="496365"/>
            <a:ext cx="1514128" cy="1379233"/>
          </a:xfrm>
          <a:custGeom>
            <a:avLst/>
            <a:gdLst/>
            <a:ahLst/>
            <a:cxnLst/>
            <a:rect l="l" t="t" r="r" b="b"/>
            <a:pathLst>
              <a:path w="1514128" h="1379233">
                <a:moveTo>
                  <a:pt x="0" y="0"/>
                </a:moveTo>
                <a:lnTo>
                  <a:pt x="1514128" y="0"/>
                </a:lnTo>
                <a:lnTo>
                  <a:pt x="1514128" y="1379233"/>
                </a:lnTo>
                <a:lnTo>
                  <a:pt x="0" y="13792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 rot="-8878474" flipV="1">
            <a:off x="14462783" y="8607260"/>
            <a:ext cx="4427299" cy="1110849"/>
          </a:xfrm>
          <a:custGeom>
            <a:avLst/>
            <a:gdLst/>
            <a:ahLst/>
            <a:cxnLst/>
            <a:rect l="l" t="t" r="r" b="b"/>
            <a:pathLst>
              <a:path w="4427299" h="1110849">
                <a:moveTo>
                  <a:pt x="0" y="1110850"/>
                </a:moveTo>
                <a:lnTo>
                  <a:pt x="4427299" y="1110850"/>
                </a:lnTo>
                <a:lnTo>
                  <a:pt x="4427299" y="0"/>
                </a:lnTo>
                <a:lnTo>
                  <a:pt x="0" y="0"/>
                </a:lnTo>
                <a:lnTo>
                  <a:pt x="0" y="111085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TextBox 17"/>
          <p:cNvSpPr txBox="1"/>
          <p:nvPr/>
        </p:nvSpPr>
        <p:spPr>
          <a:xfrm>
            <a:off x="2452583" y="2285802"/>
            <a:ext cx="4081927" cy="880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Brainstorming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457229" y="5414392"/>
            <a:ext cx="2894625" cy="411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1"/>
              </a:lnSpc>
            </a:pPr>
            <a:r>
              <a:rPr lang="en-US" sz="2869" dirty="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There are no rules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604983" y="4102266"/>
            <a:ext cx="4081927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MAIN RULES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177847" y="2743398"/>
            <a:ext cx="1567920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en-US" sz="2499">
                <a:solidFill>
                  <a:srgbClr val="231F20"/>
                </a:solidFill>
                <a:latin typeface="Handy Casual"/>
                <a:ea typeface="Handy Casual"/>
                <a:cs typeface="Handy Casual"/>
                <a:sym typeface="Handy Casual"/>
              </a:rPr>
              <a:t>Brilliant idea!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146235" y="2737928"/>
            <a:ext cx="1578567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en-US" sz="2499">
                <a:solidFill>
                  <a:srgbClr val="231F20"/>
                </a:solidFill>
                <a:latin typeface="Handy Casual"/>
                <a:ea typeface="Handy Casual"/>
                <a:cs typeface="Handy Casual"/>
                <a:sym typeface="Handy Casual"/>
              </a:rPr>
              <a:t>Awesome idea!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4306588" y="2743398"/>
            <a:ext cx="1539899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en-US" sz="2499">
                <a:solidFill>
                  <a:srgbClr val="231F20"/>
                </a:solidFill>
                <a:latin typeface="Handy Casual"/>
                <a:ea typeface="Handy Casual"/>
                <a:cs typeface="Handy Casual"/>
                <a:sym typeface="Handy Casual"/>
              </a:rPr>
              <a:t>Creative idea!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452583" y="3165005"/>
            <a:ext cx="4081927" cy="880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and Discussion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9223231" y="8895219"/>
            <a:ext cx="11552272" cy="1596314"/>
          </a:xfrm>
          <a:custGeom>
            <a:avLst/>
            <a:gdLst/>
            <a:ahLst/>
            <a:cxnLst/>
            <a:rect l="l" t="t" r="r" b="b"/>
            <a:pathLst>
              <a:path w="11552272" h="1596314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flipH="1">
            <a:off x="-2649686" y="-149539"/>
            <a:ext cx="11546413" cy="1595504"/>
          </a:xfrm>
          <a:custGeom>
            <a:avLst/>
            <a:gdLst/>
            <a:ahLst/>
            <a:cxnLst/>
            <a:rect l="l" t="t" r="r" b="b"/>
            <a:pathLst>
              <a:path w="11546413" h="1595504">
                <a:moveTo>
                  <a:pt x="11546413" y="0"/>
                </a:moveTo>
                <a:lnTo>
                  <a:pt x="0" y="0"/>
                </a:lnTo>
                <a:lnTo>
                  <a:pt x="0" y="1595505"/>
                </a:lnTo>
                <a:lnTo>
                  <a:pt x="11546413" y="1595505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-491967">
            <a:off x="4366081" y="1559751"/>
            <a:ext cx="1707111" cy="1555022"/>
          </a:xfrm>
          <a:custGeom>
            <a:avLst/>
            <a:gdLst/>
            <a:ahLst/>
            <a:cxnLst/>
            <a:rect l="l" t="t" r="r" b="b"/>
            <a:pathLst>
              <a:path w="1707111" h="1555022">
                <a:moveTo>
                  <a:pt x="0" y="0"/>
                </a:moveTo>
                <a:lnTo>
                  <a:pt x="1707110" y="0"/>
                </a:lnTo>
                <a:lnTo>
                  <a:pt x="1707110" y="1555023"/>
                </a:lnTo>
                <a:lnTo>
                  <a:pt x="0" y="15550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2512426" y="1028700"/>
            <a:ext cx="3634128" cy="4158041"/>
          </a:xfrm>
          <a:custGeom>
            <a:avLst/>
            <a:gdLst/>
            <a:ahLst/>
            <a:cxnLst/>
            <a:rect l="l" t="t" r="r" b="b"/>
            <a:pathLst>
              <a:path w="3634128" h="4158041">
                <a:moveTo>
                  <a:pt x="0" y="0"/>
                </a:moveTo>
                <a:lnTo>
                  <a:pt x="3634128" y="0"/>
                </a:lnTo>
                <a:lnTo>
                  <a:pt x="3634128" y="4158041"/>
                </a:lnTo>
                <a:lnTo>
                  <a:pt x="0" y="41580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1129629" flipV="1">
            <a:off x="1530356" y="4116826"/>
            <a:ext cx="3895386" cy="4128059"/>
          </a:xfrm>
          <a:custGeom>
            <a:avLst/>
            <a:gdLst/>
            <a:ahLst/>
            <a:cxnLst/>
            <a:rect l="l" t="t" r="r" b="b"/>
            <a:pathLst>
              <a:path w="3895386" h="4128059">
                <a:moveTo>
                  <a:pt x="0" y="4128058"/>
                </a:moveTo>
                <a:lnTo>
                  <a:pt x="3895386" y="4128058"/>
                </a:lnTo>
                <a:lnTo>
                  <a:pt x="3895386" y="0"/>
                </a:lnTo>
                <a:lnTo>
                  <a:pt x="0" y="0"/>
                </a:lnTo>
                <a:lnTo>
                  <a:pt x="0" y="4128058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rot="-1568932">
            <a:off x="15591427" y="5685088"/>
            <a:ext cx="1480813" cy="2123030"/>
          </a:xfrm>
          <a:custGeom>
            <a:avLst/>
            <a:gdLst/>
            <a:ahLst/>
            <a:cxnLst/>
            <a:rect l="l" t="t" r="r" b="b"/>
            <a:pathLst>
              <a:path w="1480813" h="2123030">
                <a:moveTo>
                  <a:pt x="0" y="0"/>
                </a:moveTo>
                <a:lnTo>
                  <a:pt x="1480813" y="0"/>
                </a:lnTo>
                <a:lnTo>
                  <a:pt x="1480813" y="2123030"/>
                </a:lnTo>
                <a:lnTo>
                  <a:pt x="0" y="212303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4955707" y="2879051"/>
            <a:ext cx="8376587" cy="5499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50"/>
              </a:lnSpc>
            </a:pPr>
            <a:r>
              <a:rPr lang="en-US" sz="18504" spc="407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THANK</a:t>
            </a:r>
          </a:p>
          <a:p>
            <a:pPr algn="ctr">
              <a:lnSpc>
                <a:spcPts val="21650"/>
              </a:lnSpc>
            </a:pPr>
            <a:r>
              <a:rPr lang="en-US" sz="18504" spc="407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Custom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Handy Casual</vt:lpstr>
      <vt:lpstr>Pompiere</vt:lpstr>
      <vt:lpstr>Arial</vt:lpstr>
      <vt:lpstr>Krabuler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Yellow Playful Doodle Digital Brainstorm Presentation</dc:title>
  <cp:lastModifiedBy>Harlin Raniyal</cp:lastModifiedBy>
  <cp:revision>3</cp:revision>
  <dcterms:created xsi:type="dcterms:W3CDTF">2006-08-16T00:00:00Z</dcterms:created>
  <dcterms:modified xsi:type="dcterms:W3CDTF">2024-07-24T06:59:51Z</dcterms:modified>
  <dc:identifier>DAGL1o3hvcw</dc:identifier>
</cp:coreProperties>
</file>