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4617"/>
    <a:srgbClr val="03493A"/>
    <a:srgbClr val="047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8421-148D-4DF8-84BA-DA3E32EEA8C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EF832-8C4C-43B5-AFB5-AF321968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2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F832-8C4C-43B5-AFB5-AF321968BC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15B12-24F9-4866-A364-543C29A1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007669-CD4A-4A41-9680-3EC7BA5C4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83F29-EA1C-4F11-868F-78FF6A73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DE32E-EA6E-4869-A793-C8824C8A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EF480-C02D-4D2A-B9C1-252E6258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62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9ABC1-AE85-400F-9D3D-938303BC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F6DCD-82A1-4391-B037-A8C175FD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9BBE4-814D-4CB6-8686-D2F4F1EB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82644-A2B5-4AF7-860C-7842EB1C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6F7FC-A234-4DD8-B706-A78C6CD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29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1773E5-051A-4E3F-BAE7-47F0DE7BD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C82A50-1AD3-413B-9D91-4CEB1B0D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F7592-E4C8-43C9-B0B6-AEE0A62D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D979D-6C50-444C-98E5-47B6DB59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628C2-8EA2-4C06-8A78-3EDF1BD0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6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646B9-70A1-45AF-A6B6-0CDDD628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599E7-9687-4C2D-A42B-29873B58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A94A1-2D3B-416B-8D2F-3A35F569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1D0D1-8A6F-447B-BE8B-C092E15A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3C551F-0202-4ED8-91AC-682CF1E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8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E13DC-1969-4031-B649-13605099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B716FD-84C2-4B56-B388-E91DE4967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97B2AE-6B86-43D7-AD0A-7BB3679B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4B09DE-C994-4733-A250-72FA4D69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35138-40F2-4FA5-86FE-0D3EC21D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A5944-620E-4626-8322-A4F26CB7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213E4-10F6-4568-895C-C1DA07C9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81F8FF-91E6-4A1A-8453-1F2EB1AB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3E6541-CD07-4583-9E69-7D5C743F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F6CDE0-C046-451F-B26E-EE7A68E7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EEF27-A7D8-4C88-B8BF-CE0D2CC5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8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BA17A-1BAF-46AA-A425-DF6A1F8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402037-2A80-4C6A-BCDD-3487C86F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1F4386-029B-42FF-9B3B-6AAD67A7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9BFF9-C860-4B1E-9752-3C32C81CB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F0341F-F9D6-4F1C-A1D4-7A72546A2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951C59-470E-4B55-A397-AF69CBFE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26B3B9-8D66-4B99-BD24-530D0E9A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FF7FE9-4DAE-4A0E-A84A-7C14622C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47904-32D7-4C54-9942-ADC8B7A7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57966D-944D-47B7-BCA4-78C68AF9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EB9D03-078F-472D-ADFE-E0FF1ED9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C315D-9F9F-409F-8DA8-25315932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40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4DA455-A2CE-4C05-B647-F282FE3C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D74F8-E820-4452-AA46-4ED24F1B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6B5A44-3D5C-41B9-86CF-682574C1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2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EAE7-F143-45C6-AC53-CF95F70E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83D56-B80D-46AF-A25B-8CC833DC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E1E025-24DE-4930-83A9-AB8CDCF8B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9BCC83-E601-4702-9F92-9C8F16FD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9EDDD-7659-4BCF-85A8-1DDBD599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9E940-E52D-4DC1-BADF-C360D03C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CC614-63C6-44B9-B8E7-CB2F4F9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9962D7-229C-4325-9370-ECBEF4DAB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1AAD0E-9854-4587-A5D1-DDBEBC08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BC9384-B56F-40F3-AE3C-7DA84384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9D2071-DE59-45CD-9353-EDBA9A10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3AC5B5-C6FB-4981-95DE-DDE4E690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3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787C1-59E9-4B21-9BA3-09B3A70C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AE9DE9-7537-4238-A01B-DB718540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8C0B2-F285-453E-9461-47B5C07E8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8F35D9-FCD8-4FC8-9C6C-04534CFCB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F9F2C-AEBC-4243-B704-EE44A7A9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8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D0AD0C7-D084-4579-B009-7EAB57182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50854"/>
            <a:ext cx="12192000" cy="665310"/>
          </a:xfrm>
        </p:spPr>
        <p:txBody>
          <a:bodyPr>
            <a:no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государственное автономное профессиональное образовательное учреждение </a:t>
            </a:r>
            <a:b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Самарской области</a:t>
            </a:r>
            <a:b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«Новокуйбышевский гуманитарно-технологический колледж»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E81FC-1D78-400A-8593-50769AA7A86D}"/>
              </a:ext>
            </a:extLst>
          </p:cNvPr>
          <p:cNvSpPr txBox="1"/>
          <p:nvPr/>
        </p:nvSpPr>
        <p:spPr>
          <a:xfrm>
            <a:off x="0" y="161007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Отчёт по учебной практике</a:t>
            </a:r>
          </a:p>
          <a:p>
            <a:pPr algn="ctr"/>
            <a:r>
              <a:rPr lang="ru-RU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ПМ.02 Осуществление интеграции программных модулей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4CF70-B5C6-4CB8-B35E-276A39756DA2}"/>
              </a:ext>
            </a:extLst>
          </p:cNvPr>
          <p:cNvSpPr txBox="1"/>
          <p:nvPr/>
        </p:nvSpPr>
        <p:spPr>
          <a:xfrm>
            <a:off x="7996041" y="3727477"/>
            <a:ext cx="400152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студентка 36 </a:t>
            </a:r>
            <a:r>
              <a:rPr lang="ru-RU" sz="1700" dirty="0">
                <a:latin typeface="Segoe UI" panose="020B0502040204020203" pitchFamily="34" charset="0"/>
                <a:cs typeface="Segoe UI" panose="020B0502040204020203" pitchFamily="34" charset="0"/>
              </a:rPr>
              <a:t>группы 3 курса</a:t>
            </a:r>
          </a:p>
          <a:p>
            <a:r>
              <a:rPr lang="ru-RU" sz="1700" dirty="0">
                <a:latin typeface="Segoe UI" panose="020B0502040204020203" pitchFamily="34" charset="0"/>
                <a:cs typeface="Segoe UI" panose="020B0502040204020203" pitchFamily="34" charset="0"/>
              </a:rPr>
              <a:t>Специальность: 09.02.07 Информационные системы и программирование</a:t>
            </a:r>
          </a:p>
          <a:p>
            <a:r>
              <a:rPr lang="ru-RU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Устинова Екатерина Игоревна</a:t>
            </a:r>
            <a:endParaRPr lang="ru-R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700" dirty="0">
                <a:latin typeface="Segoe UI" panose="020B0502040204020203" pitchFamily="34" charset="0"/>
                <a:cs typeface="Segoe UI" panose="020B0502040204020203" pitchFamily="34" charset="0"/>
              </a:rPr>
              <a:t>Руководители: </a:t>
            </a:r>
            <a:r>
              <a:rPr lang="ru-RU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И.А Десятов</a:t>
            </a:r>
            <a:endParaRPr lang="ru-R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7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ru-RU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И.Г. Фролова</a:t>
            </a:r>
            <a:endParaRPr lang="ru-R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15040-CECB-426D-B0BE-C6BCE7A3BCBC}"/>
              </a:ext>
            </a:extLst>
          </p:cNvPr>
          <p:cNvSpPr txBox="1"/>
          <p:nvPr/>
        </p:nvSpPr>
        <p:spPr>
          <a:xfrm>
            <a:off x="5753598" y="63533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18315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780F6B8-800D-4D29-B890-2DEA0DC80A4D}"/>
              </a:ext>
            </a:extLst>
          </p:cNvPr>
          <p:cNvSpPr txBox="1">
            <a:spLocks/>
          </p:cNvSpPr>
          <p:nvPr/>
        </p:nvSpPr>
        <p:spPr>
          <a:xfrm>
            <a:off x="739139" y="1731305"/>
            <a:ext cx="10713721" cy="4109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E0651B-090C-2290-2DC7-0587FB7014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191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Задачи учебной практики</a:t>
            </a:r>
            <a:endParaRPr lang="ru-RU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66585" y="2632024"/>
            <a:ext cx="7315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мониторинг ПО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MS Visio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MS Word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и аппаратуры;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разработка структуры проекта;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разработка диаграмм проекта;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разработка перечня артефактов и протоколов проекта;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создание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репозитория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проекта;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мониторинг ПО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Visual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Studio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и аппаратуры;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разработка клиентской части приложения в инструментальной оболочке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Visual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Studio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470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E0651B-090C-2290-2DC7-0587FB7014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068174" cy="103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Диаграммы по программным </a:t>
            </a:r>
            <a:r>
              <a:rPr lang="ru-RU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продуктам</a:t>
            </a:r>
            <a:endParaRPr lang="ru-RU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648" y="1577508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Диаграммы компонентов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8778008" y="1353503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Диаграммы состояния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881362" y="1310122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Диаграмма развертывания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0512" y="4080030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Рис.1 Калькулятор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8891264" y="3756284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Рис.3 Калькулятор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5013742" y="3944092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Рис.2 Калькулятор. 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0512" y="6638075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Рис.4 </a:t>
            </a:r>
            <a:r>
              <a:rPr lang="ru-RU" sz="900" dirty="0" err="1" smtClean="0"/>
              <a:t>Медиаплеер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2078" y="6522659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Рис.5 </a:t>
            </a:r>
            <a:r>
              <a:rPr lang="ru-RU" sz="900" dirty="0" err="1" smtClean="0"/>
              <a:t>Медиаплеер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9966282" y="6213894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Рис.6 </a:t>
            </a:r>
            <a:r>
              <a:rPr lang="ru-RU" sz="900" dirty="0" err="1" smtClean="0"/>
              <a:t>Медиаплеер</a:t>
            </a:r>
            <a:endParaRPr lang="en-US" sz="900" dirty="0"/>
          </a:p>
        </p:txBody>
      </p:sp>
      <p:pic>
        <p:nvPicPr>
          <p:cNvPr id="20" name="Рисунок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32957" y="1996781"/>
            <a:ext cx="2483221" cy="1943981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4"/>
          <a:stretch>
            <a:fillRect/>
          </a:stretch>
        </p:blipFill>
        <p:spPr>
          <a:xfrm>
            <a:off x="6845061" y="2236163"/>
            <a:ext cx="5346939" cy="1263650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5"/>
          <a:stretch>
            <a:fillRect/>
          </a:stretch>
        </p:blipFill>
        <p:spPr>
          <a:xfrm>
            <a:off x="4607000" y="1611841"/>
            <a:ext cx="1958382" cy="2246773"/>
          </a:xfrm>
          <a:prstGeom prst="rect">
            <a:avLst/>
          </a:prstGeom>
        </p:spPr>
      </p:pic>
      <p:pic>
        <p:nvPicPr>
          <p:cNvPr id="23" name="Рисунок 22"/>
          <p:cNvPicPr/>
          <p:nvPr/>
        </p:nvPicPr>
        <p:blipFill>
          <a:blip r:embed="rId6"/>
          <a:stretch>
            <a:fillRect/>
          </a:stretch>
        </p:blipFill>
        <p:spPr>
          <a:xfrm>
            <a:off x="164646" y="4327015"/>
            <a:ext cx="2751532" cy="2195644"/>
          </a:xfrm>
          <a:prstGeom prst="rect">
            <a:avLst/>
          </a:prstGeom>
        </p:spPr>
      </p:pic>
      <p:pic>
        <p:nvPicPr>
          <p:cNvPr id="24" name="Рисунок 23"/>
          <p:cNvPicPr/>
          <p:nvPr/>
        </p:nvPicPr>
        <p:blipFill>
          <a:blip r:embed="rId7"/>
          <a:stretch>
            <a:fillRect/>
          </a:stretch>
        </p:blipFill>
        <p:spPr>
          <a:xfrm>
            <a:off x="7009045" y="4409765"/>
            <a:ext cx="5018970" cy="1665605"/>
          </a:xfrm>
          <a:prstGeom prst="rect">
            <a:avLst/>
          </a:prstGeom>
        </p:spPr>
      </p:pic>
      <p:pic>
        <p:nvPicPr>
          <p:cNvPr id="25" name="Рисунок 24"/>
          <p:cNvPicPr/>
          <p:nvPr/>
        </p:nvPicPr>
        <p:blipFill>
          <a:blip r:embed="rId8"/>
          <a:stretch>
            <a:fillRect/>
          </a:stretch>
        </p:blipFill>
        <p:spPr>
          <a:xfrm>
            <a:off x="4978176" y="4310862"/>
            <a:ext cx="1243919" cy="18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7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E0651B-090C-2290-2DC7-0587FB7014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191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Программа «Калькулятор»</a:t>
            </a:r>
            <a:endParaRPr lang="ru-RU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6" y="1938053"/>
            <a:ext cx="446784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8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E0651B-090C-2290-2DC7-0587FB7014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191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Программа </a:t>
            </a:r>
            <a:r>
              <a:rPr lang="ru-RU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«Медиаплеер»</a:t>
            </a:r>
            <a:endParaRPr lang="ru-RU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9" y="1967091"/>
            <a:ext cx="536332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A99D547-2EEA-4514-BA5A-CB94965D8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09" y="3043373"/>
            <a:ext cx="9393382" cy="77125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15954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115</Words>
  <Application>Microsoft Office PowerPoint</Application>
  <PresentationFormat>Широкоэкранный</PresentationFormat>
  <Paragraphs>32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Segoe UI</vt:lpstr>
      <vt:lpstr>Symbol</vt:lpstr>
      <vt:lpstr>Times New Roman</vt:lpstr>
      <vt:lpstr>Тема Office</vt:lpstr>
      <vt:lpstr>государственное автономное профессиональное образовательное учреждение  Самарской области  «Новокуйбышевский гуманитарно-технологический колледж»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автономное профессиональное образовательное учреждение  Самарской области  «Новокуйбышевский гуманитарно-технологический колледж»</dc:title>
  <cp:lastModifiedBy>HOROSU</cp:lastModifiedBy>
  <cp:revision>22</cp:revision>
  <dcterms:modified xsi:type="dcterms:W3CDTF">2023-12-15T06:57:01Z</dcterms:modified>
</cp:coreProperties>
</file>