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17"/>
    <a:srgbClr val="03493A"/>
    <a:srgbClr val="047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8421-148D-4DF8-84BA-DA3E32EEA8C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EF832-8C4C-43B5-AFB5-AF321968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2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F832-8C4C-43B5-AFB5-AF321968BC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15B12-24F9-4866-A364-543C29A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07669-CD4A-4A41-9680-3EC7BA5C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83F29-EA1C-4F11-868F-78FF6A7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DE32E-EA6E-4869-A793-C8824C8A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EF480-C02D-4D2A-B9C1-252E6258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2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ABC1-AE85-400F-9D3D-938303BC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F6DCD-82A1-4391-B037-A8C175FD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9BBE4-814D-4CB6-8686-D2F4F1EB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82644-A2B5-4AF7-860C-7842EB1C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6F7FC-A234-4DD8-B706-A78C6CD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3E5-051A-4E3F-BAE7-47F0DE7BD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C82A50-1AD3-413B-9D91-4CEB1B0D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F7592-E4C8-43C9-B0B6-AEE0A62D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D979D-6C50-444C-98E5-47B6DB59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628C2-8EA2-4C06-8A78-3EDF1BD0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646B9-70A1-45AF-A6B6-0CDDD628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599E7-9687-4C2D-A42B-29873B58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A94A1-2D3B-416B-8D2F-3A35F56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1D0D1-8A6F-447B-BE8B-C092E15A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C551F-0202-4ED8-91AC-682CF1E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E13DC-1969-4031-B649-13605099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16FD-84C2-4B56-B388-E91DE496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7B2AE-6B86-43D7-AD0A-7BB3679B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B09DE-C994-4733-A250-72FA4D69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35138-40F2-4FA5-86FE-0D3EC21D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A5944-620E-4626-8322-A4F26CB7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213E4-10F6-4568-895C-C1DA07C9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81F8FF-91E6-4A1A-8453-1F2EB1AB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E6541-CD07-4583-9E69-7D5C743F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F6CDE0-C046-451F-B26E-EE7A68E7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EEF27-A7D8-4C88-B8BF-CE0D2CC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8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A17A-1BAF-46AA-A425-DF6A1F8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402037-2A80-4C6A-BCDD-3487C86F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1F4386-029B-42FF-9B3B-6AAD67A7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9BFF9-C860-4B1E-9752-3C32C81CB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F0341F-F9D6-4F1C-A1D4-7A72546A2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951C59-470E-4B55-A397-AF69CBFE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26B3B9-8D66-4B99-BD24-530D0E9A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FF7FE9-4DAE-4A0E-A84A-7C14622C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47904-32D7-4C54-9942-ADC8B7A7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57966D-944D-47B7-BCA4-78C68AF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EB9D03-078F-472D-ADFE-E0FF1ED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C315D-9F9F-409F-8DA8-25315932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4DA455-A2CE-4C05-B647-F282FE3C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74F8-E820-4452-AA46-4ED24F1B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6B5A44-3D5C-41B9-86CF-682574C1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EAE7-F143-45C6-AC53-CF95F70E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83D56-B80D-46AF-A25B-8CC833DC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E1E025-24DE-4930-83A9-AB8CDCF8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9BCC83-E601-4702-9F92-9C8F16F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9EDDD-7659-4BCF-85A8-1DDBD59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9E940-E52D-4DC1-BADF-C360D03C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C614-63C6-44B9-B8E7-CB2F4F9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9962D7-229C-4325-9370-ECBEF4DA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AAD0E-9854-4587-A5D1-DDBEBC08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BC9384-B56F-40F3-AE3C-7DA84384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D2071-DE59-45CD-9353-EDBA9A1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AC5B5-C6FB-4981-95DE-DDE4E690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3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87C1-59E9-4B21-9BA3-09B3A70C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E9DE9-7537-4238-A01B-DB718540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8C0B2-F285-453E-9461-47B5C07E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40E2-2EAB-4E28-9DC6-D864FEAA1122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F35D9-FCD8-4FC8-9C6C-04534CFC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F9F2C-AEBC-4243-B704-EE44A7A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FF2D-1A18-4730-A306-74FD94A1F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D0AD0C7-D084-4579-B009-7EAB5718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50854"/>
            <a:ext cx="12192000" cy="665310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автономное профессиональное образовательное учреждение </a:t>
            </a:r>
            <a:b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Самарской области</a:t>
            </a:r>
            <a:b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«Новокуйбышевский гуманитарно-технологический колледж»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81FC-1D78-400A-8593-50769AA7A86D}"/>
              </a:ext>
            </a:extLst>
          </p:cNvPr>
          <p:cNvSpPr txBox="1"/>
          <p:nvPr/>
        </p:nvSpPr>
        <p:spPr>
          <a:xfrm>
            <a:off x="0" y="161007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Отчёт по учебной практике</a:t>
            </a:r>
          </a:p>
          <a:p>
            <a:pPr algn="ctr"/>
            <a:r>
              <a:rPr lang="ru-RU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ПМ.02 Осуществление интеграции программных модулей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4CF70-B5C6-4CB8-B35E-276A39756DA2}"/>
              </a:ext>
            </a:extLst>
          </p:cNvPr>
          <p:cNvSpPr txBox="1"/>
          <p:nvPr/>
        </p:nvSpPr>
        <p:spPr>
          <a:xfrm>
            <a:off x="7996041" y="3727477"/>
            <a:ext cx="40015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студент 36 </a:t>
            </a:r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группы 3 курса</a:t>
            </a: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Специальность: 09.02.07 Информационные системы и программирование</a:t>
            </a:r>
          </a:p>
          <a:p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Ершова Алексея Евгеньевича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Руководители: </a:t>
            </a:r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И.А Десятов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7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ru-RU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И.Г. Фролова</a:t>
            </a:r>
            <a:endParaRPr lang="ru-R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15040-CECB-426D-B0BE-C6BCE7A3BCBC}"/>
              </a:ext>
            </a:extLst>
          </p:cNvPr>
          <p:cNvSpPr txBox="1"/>
          <p:nvPr/>
        </p:nvSpPr>
        <p:spPr>
          <a:xfrm>
            <a:off x="5753598" y="63533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831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780F6B8-800D-4D29-B890-2DEA0DC80A4D}"/>
              </a:ext>
            </a:extLst>
          </p:cNvPr>
          <p:cNvSpPr txBox="1">
            <a:spLocks/>
          </p:cNvSpPr>
          <p:nvPr/>
        </p:nvSpPr>
        <p:spPr>
          <a:xfrm>
            <a:off x="739139" y="1731305"/>
            <a:ext cx="10713721" cy="4109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Задачи учебной практики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5023" y="2843562"/>
            <a:ext cx="747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мониторинг ПО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MS Visio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MS Word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и аппаратуры;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структуры проекта;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диаграмм проекта;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перечня артефактов и протоколов проекта;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создание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проекта;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мониторинг ПО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и аппаратуры;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разработка клиентской части приложения в инструментальной оболочке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47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068174" cy="103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Диаграммы по программным продуктам «Калькулятор» и «Медиаплеер»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61531"/>
            <a:ext cx="3034844" cy="2404249"/>
          </a:xfrm>
          <a:prstGeom prst="rect">
            <a:avLst/>
          </a:prstGeom>
        </p:spPr>
      </p:pic>
      <p:pic>
        <p:nvPicPr>
          <p:cNvPr id="1026" name="Picture 2" descr="Диаграмма состояния каль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61" y="2267065"/>
            <a:ext cx="4167381" cy="119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8845388" y="1121858"/>
            <a:ext cx="3346612" cy="294392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66" y="4535819"/>
            <a:ext cx="2797512" cy="22052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842" y="4455866"/>
            <a:ext cx="4667733" cy="2089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8784" y="4065780"/>
            <a:ext cx="1179820" cy="22707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648" y="1577508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Диаграммы компонентов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8106" y="1602379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Диаграммы состояния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9806940" y="1205966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Диаграммы развертывания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0512" y="4034387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Рис.1 Калькулятор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8106" y="4034387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Рис.2 Калькулятор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45531" y="3825346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Рис.3 Калькулятор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0512" y="6638075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Рис.4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2078" y="6522659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Рис.5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9966282" y="6213894"/>
            <a:ext cx="168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Рис.6 </a:t>
            </a:r>
            <a:r>
              <a:rPr lang="ru-RU" sz="900" dirty="0" err="1" smtClean="0"/>
              <a:t>Медиаплеер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398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 «Калькулятор»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1513" y="2039047"/>
            <a:ext cx="3228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E0651B-090C-2290-2DC7-0587FB7014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91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 </a:t>
            </a:r>
            <a:r>
              <a:rPr lang="ru-RU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«Медиаплеер»</a:t>
            </a:r>
            <a:endParaRPr lang="ru-R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6296" y="1887809"/>
            <a:ext cx="543941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99D547-2EEA-4514-BA5A-CB94965D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09" y="3043373"/>
            <a:ext cx="9393382" cy="77125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15954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114</Words>
  <Application>Microsoft Office PowerPoint</Application>
  <PresentationFormat>Широкоэкранный</PresentationFormat>
  <Paragraphs>32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Symbol</vt:lpstr>
      <vt:lpstr>Times New Roman</vt:lpstr>
      <vt:lpstr>Тема Office</vt:lpstr>
      <vt:lpstr>государственное автономное профессиональное образовательное учреждение  Самарской области  «Новокуйбышевский гуманитарно-технологический колледж»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Самарской области  «Новокуйбышевский гуманитарно-технологический колледж»</dc:title>
  <cp:lastModifiedBy>HOROSU</cp:lastModifiedBy>
  <cp:revision>13</cp:revision>
  <dcterms:modified xsi:type="dcterms:W3CDTF">2023-12-15T06:57:40Z</dcterms:modified>
</cp:coreProperties>
</file>