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8"/>
  </p:notesMasterIdLst>
  <p:sldIdLst>
    <p:sldId id="256" r:id="rId2"/>
    <p:sldId id="257" r:id="rId3"/>
    <p:sldId id="314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5" r:id="rId36"/>
    <p:sldId id="282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79" y="23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3D64A-1F1B-43DE-B451-129716F974C3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A1F93-B8A8-4B78-AD82-42BC08AB9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16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3F6C3C0E-1E85-481D-9367-B6D0F5EFD2C3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9FC7694B-2255-44AD-966F-7E5C2E098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59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3C0E-1E85-481D-9367-B6D0F5EFD2C3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9FC7694B-2255-44AD-966F-7E5C2E098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98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3C0E-1E85-481D-9367-B6D0F5EFD2C3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9FC7694B-2255-44AD-966F-7E5C2E098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58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3C0E-1E85-481D-9367-B6D0F5EFD2C3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9FC7694B-2255-44AD-966F-7E5C2E09855B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0359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3C0E-1E85-481D-9367-B6D0F5EFD2C3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9FC7694B-2255-44AD-966F-7E5C2E098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20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3C0E-1E85-481D-9367-B6D0F5EFD2C3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7694B-2255-44AD-966F-7E5C2E098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33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3C0E-1E85-481D-9367-B6D0F5EFD2C3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7694B-2255-44AD-966F-7E5C2E098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42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3C0E-1E85-481D-9367-B6D0F5EFD2C3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7694B-2255-44AD-966F-7E5C2E098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73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3F6C3C0E-1E85-481D-9367-B6D0F5EFD2C3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9FC7694B-2255-44AD-966F-7E5C2E098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0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3C0E-1E85-481D-9367-B6D0F5EFD2C3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7694B-2255-44AD-966F-7E5C2E098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11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3F6C3C0E-1E85-481D-9367-B6D0F5EFD2C3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9FC7694B-2255-44AD-966F-7E5C2E098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5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3C0E-1E85-481D-9367-B6D0F5EFD2C3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7694B-2255-44AD-966F-7E5C2E098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67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3C0E-1E85-481D-9367-B6D0F5EFD2C3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7694B-2255-44AD-966F-7E5C2E098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11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3C0E-1E85-481D-9367-B6D0F5EFD2C3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7694B-2255-44AD-966F-7E5C2E098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17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3C0E-1E85-481D-9367-B6D0F5EFD2C3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7694B-2255-44AD-966F-7E5C2E098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0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3C0E-1E85-481D-9367-B6D0F5EFD2C3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7694B-2255-44AD-966F-7E5C2E098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3C0E-1E85-481D-9367-B6D0F5EFD2C3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7694B-2255-44AD-966F-7E5C2E098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5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C3C0E-1E85-481D-9367-B6D0F5EFD2C3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7694B-2255-44AD-966F-7E5C2E098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318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Project</a:t>
            </a:r>
            <a:br>
              <a:rPr lang="en-US" sz="3200" dirty="0" smtClean="0"/>
            </a:br>
            <a:r>
              <a:rPr lang="en-US" sz="3200" dirty="0" smtClean="0"/>
              <a:t>Life Expectancy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Fall 20171 Week </a:t>
            </a:r>
            <a:r>
              <a:rPr lang="en-US" dirty="0" smtClean="0"/>
              <a:t>12</a:t>
            </a:r>
            <a:endParaRPr lang="en-US" dirty="0" smtClean="0"/>
          </a:p>
          <a:p>
            <a:r>
              <a:rPr lang="en-US" dirty="0" smtClean="0"/>
              <a:t>CSCI-141</a:t>
            </a:r>
          </a:p>
          <a:p>
            <a:r>
              <a:rPr lang="en-US" dirty="0" smtClean="0"/>
              <a:t>Scott C. Johnson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68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worldbank_life_expectancy_data.txt</a:t>
            </a:r>
          </a:p>
          <a:p>
            <a:pPr lvl="1"/>
            <a:r>
              <a:rPr lang="en-US" dirty="0" smtClean="0"/>
              <a:t>Details:</a:t>
            </a:r>
          </a:p>
          <a:p>
            <a:pPr lvl="2"/>
            <a:r>
              <a:rPr lang="en-US" dirty="0" smtClean="0"/>
              <a:t>First line: header info that can be discarded</a:t>
            </a:r>
          </a:p>
          <a:p>
            <a:pPr lvl="2"/>
            <a:r>
              <a:rPr lang="en-US" dirty="0" smtClean="0"/>
              <a:t>Each line after:</a:t>
            </a:r>
          </a:p>
          <a:p>
            <a:pPr lvl="3"/>
            <a:r>
              <a:rPr lang="en-US" dirty="0" smtClean="0"/>
              <a:t>Comma separated</a:t>
            </a:r>
          </a:p>
          <a:p>
            <a:pPr lvl="4"/>
            <a:r>
              <a:rPr lang="en-US" dirty="0" smtClean="0"/>
              <a:t>Comma after last field as well</a:t>
            </a:r>
          </a:p>
          <a:p>
            <a:pPr lvl="3"/>
            <a:r>
              <a:rPr lang="en-US" dirty="0" smtClean="0"/>
              <a:t>Contains in this order:</a:t>
            </a:r>
          </a:p>
          <a:p>
            <a:pPr lvl="4"/>
            <a:r>
              <a:rPr lang="en-US" dirty="0" smtClean="0"/>
              <a:t>Country name</a:t>
            </a:r>
          </a:p>
          <a:p>
            <a:pPr lvl="4"/>
            <a:r>
              <a:rPr lang="en-US" dirty="0" smtClean="0"/>
              <a:t>Three character country code</a:t>
            </a:r>
          </a:p>
          <a:p>
            <a:pPr lvl="4"/>
            <a:r>
              <a:rPr lang="en-US" dirty="0" smtClean="0"/>
              <a:t>Rest are floating point numbers</a:t>
            </a:r>
          </a:p>
          <a:p>
            <a:pPr lvl="5"/>
            <a:r>
              <a:rPr lang="en-US" dirty="0" smtClean="0"/>
              <a:t>Life expectancies for years 1960 to 2015</a:t>
            </a:r>
          </a:p>
          <a:p>
            <a:pPr lvl="5"/>
            <a:r>
              <a:rPr lang="en-US" dirty="0" smtClean="0"/>
              <a:t>In that order</a:t>
            </a:r>
          </a:p>
          <a:p>
            <a:pPr lvl="3"/>
            <a:r>
              <a:rPr lang="en-US" dirty="0" smtClean="0"/>
              <a:t>Some lines are groupings and not countries</a:t>
            </a:r>
          </a:p>
          <a:p>
            <a:pPr lvl="4"/>
            <a:r>
              <a:rPr lang="en-US" dirty="0" smtClean="0"/>
              <a:t>IE Least developed countries: UN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951756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worldbank_life_expectancy_metadata.txt</a:t>
            </a:r>
          </a:p>
          <a:p>
            <a:pPr lvl="1"/>
            <a:r>
              <a:rPr lang="en-US" dirty="0" smtClean="0"/>
              <a:t>Details:</a:t>
            </a:r>
          </a:p>
          <a:p>
            <a:pPr lvl="2"/>
            <a:r>
              <a:rPr lang="en-US" dirty="0" smtClean="0"/>
              <a:t>First line is a header; discard</a:t>
            </a:r>
          </a:p>
          <a:p>
            <a:pPr lvl="2"/>
            <a:r>
              <a:rPr lang="en-US" dirty="0" smtClean="0"/>
              <a:t>Each line after:</a:t>
            </a:r>
          </a:p>
          <a:p>
            <a:pPr lvl="3"/>
            <a:r>
              <a:rPr lang="en-US" dirty="0" smtClean="0"/>
              <a:t>Comma separated</a:t>
            </a:r>
          </a:p>
          <a:p>
            <a:pPr lvl="3"/>
            <a:r>
              <a:rPr lang="en-US" dirty="0" smtClean="0"/>
              <a:t>Contains in this order:</a:t>
            </a:r>
          </a:p>
          <a:p>
            <a:pPr lvl="4"/>
            <a:r>
              <a:rPr lang="en-US" dirty="0" smtClean="0"/>
              <a:t>Three character country code</a:t>
            </a:r>
          </a:p>
          <a:p>
            <a:pPr lvl="4"/>
            <a:r>
              <a:rPr lang="en-US" dirty="0" smtClean="0"/>
              <a:t>A region</a:t>
            </a:r>
          </a:p>
          <a:p>
            <a:pPr lvl="4"/>
            <a:r>
              <a:rPr lang="en-US" dirty="0" smtClean="0"/>
              <a:t>Income classification</a:t>
            </a:r>
          </a:p>
          <a:p>
            <a:pPr lvl="4"/>
            <a:r>
              <a:rPr lang="en-US" dirty="0" smtClean="0"/>
              <a:t>Possible special notes</a:t>
            </a:r>
          </a:p>
          <a:p>
            <a:pPr lvl="3"/>
            <a:r>
              <a:rPr lang="en-US" dirty="0" smtClean="0"/>
              <a:t>We are only interested in the first 3</a:t>
            </a:r>
          </a:p>
          <a:p>
            <a:pPr lvl="3"/>
            <a:r>
              <a:rPr lang="en-US" dirty="0" smtClean="0"/>
              <a:t>Lines that are not countries do not have a region or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560448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 all tasks:</a:t>
            </a:r>
          </a:p>
          <a:p>
            <a:pPr lvl="1"/>
            <a:r>
              <a:rPr lang="en-US" dirty="0" smtClean="0"/>
              <a:t>You must name the files exactly</a:t>
            </a:r>
          </a:p>
          <a:p>
            <a:pPr lvl="2"/>
            <a:r>
              <a:rPr lang="en-US" dirty="0" smtClean="0"/>
              <a:t>Testers will not work</a:t>
            </a:r>
          </a:p>
          <a:p>
            <a:pPr lvl="2"/>
            <a:r>
              <a:rPr lang="en-US" dirty="0" smtClean="0"/>
              <a:t>Will result in a low grade</a:t>
            </a:r>
          </a:p>
          <a:p>
            <a:pPr lvl="1"/>
            <a:r>
              <a:rPr lang="en-US" dirty="0" smtClean="0"/>
              <a:t>Any specifically stated user defined data types must be names and defined exactly as described</a:t>
            </a:r>
          </a:p>
          <a:p>
            <a:pPr lvl="2"/>
            <a:r>
              <a:rPr lang="en-US" dirty="0" smtClean="0"/>
              <a:t>Testers will not work</a:t>
            </a:r>
          </a:p>
          <a:p>
            <a:pPr lvl="2"/>
            <a:r>
              <a:rPr lang="en-US" dirty="0" smtClean="0"/>
              <a:t>Will result in a low grade</a:t>
            </a:r>
          </a:p>
          <a:p>
            <a:pPr lvl="1"/>
            <a:r>
              <a:rPr lang="en-US" dirty="0" smtClean="0"/>
              <a:t>Functions must be named and defined as described</a:t>
            </a:r>
          </a:p>
          <a:p>
            <a:pPr lvl="2"/>
            <a:r>
              <a:rPr lang="en-US" dirty="0" smtClean="0"/>
              <a:t>Testers will not work</a:t>
            </a:r>
          </a:p>
          <a:p>
            <a:pPr lvl="2"/>
            <a:r>
              <a:rPr lang="en-US" dirty="0" smtClean="0"/>
              <a:t>Will result in a low grade</a:t>
            </a:r>
          </a:p>
          <a:p>
            <a:pPr lvl="1"/>
            <a:r>
              <a:rPr lang="en-US" dirty="0" smtClean="0"/>
              <a:t>You can make any additional help functions or data types beyond the ones described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743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0: utils.py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Utilities to help with other tasks</a:t>
            </a:r>
          </a:p>
          <a:p>
            <a:r>
              <a:rPr lang="en-US" dirty="0" smtClean="0"/>
              <a:t>User-defined data types defined here</a:t>
            </a:r>
          </a:p>
          <a:p>
            <a:r>
              <a:rPr lang="en-US" dirty="0" smtClean="0"/>
              <a:t>Must have a stand alone piece</a:t>
            </a:r>
          </a:p>
          <a:p>
            <a:pPr lvl="1"/>
            <a:r>
              <a:rPr lang="en-US" dirty="0" smtClean="0"/>
              <a:t>Used to test your functionality</a:t>
            </a:r>
          </a:p>
          <a:p>
            <a:pPr lvl="1"/>
            <a:r>
              <a:rPr lang="en-US" dirty="0" smtClean="0"/>
              <a:t>Must work as defined</a:t>
            </a:r>
          </a:p>
        </p:txBody>
      </p:sp>
    </p:spTree>
    <p:extLst>
      <p:ext uri="{BB962C8B-B14F-4D97-AF65-F5344CB8AC3E}">
        <p14:creationId xmlns:p14="http://schemas.microsoft.com/office/powerpoint/2010/main" val="3520953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0: utils.py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Required functions: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819400"/>
            <a:ext cx="7620000" cy="376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537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0: utils.py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Required functions: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895600"/>
            <a:ext cx="7081838" cy="4055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218411"/>
            <a:ext cx="7086600" cy="348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979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0: utils.py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Required functions: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819400"/>
            <a:ext cx="7010400" cy="395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59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0: utils.py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Things to note:</a:t>
            </a:r>
          </a:p>
          <a:p>
            <a:pPr lvl="1"/>
            <a:r>
              <a:rPr lang="en-US" dirty="0" smtClean="0"/>
              <a:t>You have freedom on how you store the data</a:t>
            </a:r>
          </a:p>
          <a:p>
            <a:pPr lvl="1"/>
            <a:r>
              <a:rPr lang="en-US" dirty="0" smtClean="0"/>
              <a:t>Dictionaries are encouraged</a:t>
            </a:r>
          </a:p>
          <a:p>
            <a:pPr lvl="1"/>
            <a:r>
              <a:rPr lang="en-US" dirty="0" smtClean="0"/>
              <a:t>You can return multiple items from you functions</a:t>
            </a:r>
          </a:p>
          <a:p>
            <a:pPr lvl="1"/>
            <a:r>
              <a:rPr lang="en-US" dirty="0" smtClean="0"/>
              <a:t>Your </a:t>
            </a:r>
            <a:r>
              <a:rPr lang="en-US" dirty="0" err="1" smtClean="0"/>
              <a:t>read_data</a:t>
            </a:r>
            <a:r>
              <a:rPr lang="en-US" dirty="0" smtClean="0"/>
              <a:t> return must be acceptable input to:</a:t>
            </a:r>
          </a:p>
          <a:p>
            <a:pPr lvl="2"/>
            <a:r>
              <a:rPr lang="en-US" dirty="0" err="1" smtClean="0"/>
              <a:t>filter_region</a:t>
            </a:r>
            <a:endParaRPr lang="en-US" dirty="0" smtClean="0"/>
          </a:p>
          <a:p>
            <a:pPr lvl="2"/>
            <a:r>
              <a:rPr lang="en-US" dirty="0" err="1" smtClean="0"/>
              <a:t>filter_income</a:t>
            </a:r>
            <a:endParaRPr lang="en-US" dirty="0" smtClean="0"/>
          </a:p>
          <a:p>
            <a:pPr lvl="1"/>
            <a:r>
              <a:rPr lang="en-US" dirty="0" smtClean="0"/>
              <a:t>Filtering functions must allow chaining</a:t>
            </a:r>
          </a:p>
          <a:p>
            <a:pPr lvl="2"/>
            <a:r>
              <a:rPr lang="en-US" dirty="0" smtClean="0"/>
              <a:t>Output from one as input to another</a:t>
            </a:r>
          </a:p>
          <a:p>
            <a:pPr lvl="1"/>
            <a:r>
              <a:rPr lang="en-US" dirty="0" smtClean="0"/>
              <a:t>Example:</a:t>
            </a:r>
          </a:p>
          <a:p>
            <a:pPr lvl="2"/>
            <a:r>
              <a:rPr lang="en-US" dirty="0" err="1" smtClean="0"/>
              <a:t>filter_region</a:t>
            </a: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filter_income</a:t>
            </a: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read_data</a:t>
            </a:r>
            <a:r>
              <a:rPr lang="en-US" dirty="0" smtClean="0"/>
              <a:t>(file), </a:t>
            </a:r>
            <a:br>
              <a:rPr lang="en-US" dirty="0" smtClean="0"/>
            </a:br>
            <a:r>
              <a:rPr lang="en-US" dirty="0" smtClean="0"/>
              <a:t>       “low income”)</a:t>
            </a:r>
            <a:br>
              <a:rPr lang="en-US" dirty="0" smtClean="0"/>
            </a:br>
            <a:r>
              <a:rPr lang="en-US" dirty="0" smtClean="0"/>
              <a:t>   “Asia”)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433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0: utils.py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Tips:</a:t>
            </a:r>
          </a:p>
          <a:p>
            <a:pPr lvl="1"/>
            <a:r>
              <a:rPr lang="en-US" dirty="0" smtClean="0"/>
              <a:t>Take time to review the write-up</a:t>
            </a:r>
          </a:p>
          <a:p>
            <a:pPr lvl="1"/>
            <a:r>
              <a:rPr lang="en-US" dirty="0" smtClean="0"/>
              <a:t>Determine what you need and how to store it</a:t>
            </a:r>
          </a:p>
          <a:p>
            <a:pPr lvl="2"/>
            <a:r>
              <a:rPr lang="en-US" dirty="0" smtClean="0"/>
              <a:t>Review others task and the stand-alone output</a:t>
            </a:r>
          </a:p>
          <a:p>
            <a:pPr lvl="1"/>
            <a:r>
              <a:rPr lang="en-US" dirty="0" smtClean="0"/>
              <a:t>Design data structures to hold the data</a:t>
            </a:r>
          </a:p>
          <a:p>
            <a:pPr lvl="1"/>
            <a:r>
              <a:rPr lang="en-US" dirty="0" smtClean="0"/>
              <a:t>Design functions in order:</a:t>
            </a:r>
          </a:p>
          <a:p>
            <a:pPr lvl="2"/>
            <a:r>
              <a:rPr lang="en-US" dirty="0" err="1" smtClean="0"/>
              <a:t>read_data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filter_region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en-US" dirty="0" err="1" smtClean="0">
                <a:sym typeface="Wingdings" panose="05000000000000000000" pitchFamily="2" charset="2"/>
              </a:rPr>
              <a:t>filter_income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Test each one as you make it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Create the stand-alone to verify our output matches yours…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There is no tester for this, make sure it works.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Dictionaries, dictionaries, dictionaries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Do not be afraid to make multiples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Store the same data in many possibly</a:t>
            </a:r>
          </a:p>
        </p:txBody>
      </p:sp>
    </p:spTree>
    <p:extLst>
      <p:ext uri="{BB962C8B-B14F-4D97-AF65-F5344CB8AC3E}">
        <p14:creationId xmlns:p14="http://schemas.microsoft.com/office/powerpoint/2010/main" val="1985965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1: ranking.py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Ranks countries based on their life expectancy</a:t>
            </a:r>
          </a:p>
          <a:p>
            <a:pPr lvl="1"/>
            <a:r>
              <a:rPr lang="en-US" dirty="0" smtClean="0"/>
              <a:t>For a given year</a:t>
            </a:r>
          </a:p>
          <a:p>
            <a:r>
              <a:rPr lang="en-US" dirty="0" smtClean="0"/>
              <a:t>Data may be filtered</a:t>
            </a:r>
          </a:p>
          <a:p>
            <a:r>
              <a:rPr lang="en-US" dirty="0" smtClean="0"/>
              <a:t>You will use utils.py</a:t>
            </a:r>
          </a:p>
          <a:p>
            <a:r>
              <a:rPr lang="en-US" dirty="0" smtClean="0"/>
              <a:t>Will have a stand-alone version</a:t>
            </a:r>
          </a:p>
          <a:p>
            <a:r>
              <a:rPr lang="en-US" dirty="0" smtClean="0"/>
              <a:t>Tester will test this directly</a:t>
            </a:r>
          </a:p>
        </p:txBody>
      </p:sp>
    </p:spTree>
    <p:extLst>
      <p:ext uri="{BB962C8B-B14F-4D97-AF65-F5344CB8AC3E}">
        <p14:creationId xmlns:p14="http://schemas.microsoft.com/office/powerpoint/2010/main" val="244193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</a:p>
          <a:p>
            <a:r>
              <a:rPr lang="en-US" dirty="0" smtClean="0"/>
              <a:t>Getting Started</a:t>
            </a:r>
          </a:p>
          <a:p>
            <a:r>
              <a:rPr lang="en-US" dirty="0" smtClean="0"/>
              <a:t>Data Files</a:t>
            </a:r>
          </a:p>
          <a:p>
            <a:r>
              <a:rPr lang="en-US" dirty="0" smtClean="0"/>
              <a:t>The Five Tasks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Submission</a:t>
            </a:r>
          </a:p>
          <a:p>
            <a:r>
              <a:rPr lang="en-US" dirty="0" smtClean="0"/>
              <a:t>Grading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849406"/>
            <a:ext cx="340042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74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1: ranking.py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Required </a:t>
            </a:r>
            <a:r>
              <a:rPr lang="en-US" dirty="0" err="1" smtClean="0"/>
              <a:t>Structs</a:t>
            </a:r>
            <a:r>
              <a:rPr lang="en-US" dirty="0" smtClean="0"/>
              <a:t> and Functions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95600"/>
            <a:ext cx="8001000" cy="92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24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1: ranking.py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Required </a:t>
            </a:r>
            <a:r>
              <a:rPr lang="en-US" dirty="0" err="1" smtClean="0"/>
              <a:t>Structs</a:t>
            </a:r>
            <a:r>
              <a:rPr lang="en-US" dirty="0" smtClean="0"/>
              <a:t> and Functions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048000"/>
            <a:ext cx="8615363" cy="319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003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2: growth.py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Ranks countries by growth over range of years</a:t>
            </a:r>
          </a:p>
          <a:p>
            <a:r>
              <a:rPr lang="en-US" dirty="0" smtClean="0"/>
              <a:t>Data may be filtered by region or income</a:t>
            </a:r>
          </a:p>
          <a:p>
            <a:r>
              <a:rPr lang="en-US" dirty="0" smtClean="0"/>
              <a:t>You will use utils.py</a:t>
            </a:r>
          </a:p>
          <a:p>
            <a:r>
              <a:rPr lang="en-US" dirty="0" smtClean="0"/>
              <a:t>Will have a stand-alone version</a:t>
            </a:r>
          </a:p>
          <a:p>
            <a:r>
              <a:rPr lang="en-US" dirty="0" smtClean="0"/>
              <a:t>Tester will test directly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822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2: growth.py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Required Functions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39" y="2971800"/>
            <a:ext cx="7838509" cy="329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387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3: drop.py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10 worst drops in life expectancy</a:t>
            </a:r>
          </a:p>
          <a:p>
            <a:pPr lvl="1"/>
            <a:r>
              <a:rPr lang="en-US" dirty="0" smtClean="0"/>
              <a:t>Range 1960 to 2015</a:t>
            </a:r>
          </a:p>
          <a:p>
            <a:r>
              <a:rPr lang="en-US" dirty="0" smtClean="0"/>
              <a:t>Filtered to </a:t>
            </a:r>
            <a:r>
              <a:rPr lang="en-US" dirty="0" err="1" smtClean="0"/>
              <a:t>nly</a:t>
            </a:r>
            <a:r>
              <a:rPr lang="en-US" dirty="0" smtClean="0"/>
              <a:t> remove non-countries</a:t>
            </a:r>
          </a:p>
          <a:p>
            <a:r>
              <a:rPr lang="en-US" dirty="0" smtClean="0"/>
              <a:t>You will use utils.py</a:t>
            </a:r>
          </a:p>
          <a:p>
            <a:r>
              <a:rPr lang="en-US" dirty="0" smtClean="0"/>
              <a:t>Will have stand-alone version</a:t>
            </a:r>
          </a:p>
          <a:p>
            <a:r>
              <a:rPr lang="en-US" dirty="0" smtClean="0"/>
              <a:t>Tester will test directly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678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3: drop.py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Required Functions and Data Structures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971800"/>
            <a:ext cx="7620000" cy="203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026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3: drop.py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Required Functions and Data Structures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819400"/>
            <a:ext cx="6159268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611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4: factors.py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 of Effect that income and region have</a:t>
            </a:r>
            <a:endParaRPr lang="en-US" dirty="0"/>
          </a:p>
          <a:p>
            <a:r>
              <a:rPr lang="en-US" dirty="0" smtClean="0"/>
              <a:t>Will use turtle to draw graphs</a:t>
            </a:r>
            <a:endParaRPr lang="en-US" dirty="0"/>
          </a:p>
          <a:p>
            <a:r>
              <a:rPr lang="en-US" dirty="0"/>
              <a:t>You will use utils.py</a:t>
            </a:r>
          </a:p>
          <a:p>
            <a:r>
              <a:rPr lang="en-US" dirty="0"/>
              <a:t>Will have stand-alone version</a:t>
            </a:r>
          </a:p>
          <a:p>
            <a:r>
              <a:rPr lang="en-US" dirty="0"/>
              <a:t>Tester will test directly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6015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4: factors.py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required functions</a:t>
            </a:r>
          </a:p>
          <a:p>
            <a:r>
              <a:rPr lang="en-US" dirty="0" smtClean="0"/>
              <a:t>But…</a:t>
            </a:r>
          </a:p>
          <a:p>
            <a:pPr lvl="1"/>
            <a:r>
              <a:rPr lang="en-US" dirty="0" smtClean="0"/>
              <a:t>Read the section on this for additional help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733800"/>
            <a:ext cx="5640561" cy="295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1051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test_overall.py</a:t>
            </a:r>
          </a:p>
          <a:p>
            <a:pPr lvl="1"/>
            <a:r>
              <a:rPr lang="en-US" dirty="0" smtClean="0"/>
              <a:t>Do not change.</a:t>
            </a:r>
          </a:p>
          <a:p>
            <a:pPr lvl="1"/>
            <a:r>
              <a:rPr lang="en-US" dirty="0" smtClean="0"/>
              <a:t>Must work with this file.</a:t>
            </a:r>
          </a:p>
          <a:p>
            <a:pPr lvl="1"/>
            <a:r>
              <a:rPr lang="en-US" dirty="0" smtClean="0"/>
              <a:t>Typically you will be good if you pass these tests</a:t>
            </a:r>
          </a:p>
          <a:p>
            <a:pPr lvl="2"/>
            <a:r>
              <a:rPr lang="en-US" dirty="0" smtClean="0"/>
              <a:t>We will test with other cases</a:t>
            </a:r>
          </a:p>
          <a:p>
            <a:pPr lvl="3"/>
            <a:r>
              <a:rPr lang="en-US" dirty="0" smtClean="0"/>
              <a:t>No I will not tell you what they 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739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Step!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THE ENTIRE ASSIGNMENT!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0970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name: abc1234.zip</a:t>
            </a:r>
          </a:p>
          <a:p>
            <a:pPr lvl="1"/>
            <a:r>
              <a:rPr lang="en-US" dirty="0" smtClean="0"/>
              <a:t>Abc1234 is your RIT user name</a:t>
            </a:r>
          </a:p>
          <a:p>
            <a:pPr lvl="1"/>
            <a:r>
              <a:rPr lang="en-US" dirty="0" smtClean="0"/>
              <a:t>Only contain the 5 files for tasks 0-4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rar</a:t>
            </a:r>
            <a:r>
              <a:rPr lang="en-US" dirty="0" smtClean="0"/>
              <a:t>, 7zip,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No folders inside the zip</a:t>
            </a:r>
          </a:p>
          <a:p>
            <a:pPr lvl="2"/>
            <a:r>
              <a:rPr lang="en-US" dirty="0" smtClean="0"/>
              <a:t>No MACOSX, .idea, _</a:t>
            </a:r>
            <a:r>
              <a:rPr lang="en-US" dirty="0" err="1" smtClean="0"/>
              <a:t>Dstore</a:t>
            </a:r>
            <a:r>
              <a:rPr lang="en-US" dirty="0" smtClean="0"/>
              <a:t>_ etc.</a:t>
            </a:r>
          </a:p>
          <a:p>
            <a:pPr lvl="1"/>
            <a:r>
              <a:rPr lang="en-US" dirty="0" smtClean="0"/>
              <a:t>Not following this will result in </a:t>
            </a:r>
            <a:r>
              <a:rPr lang="en-US" dirty="0" err="1" smtClean="0"/>
              <a:t>penalities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0510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2209800"/>
            <a:ext cx="8547312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4983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</a:t>
            </a:r>
            <a:r>
              <a:rPr lang="en-US" dirty="0" err="1" smtClean="0"/>
              <a:t>Penalities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010" y="2438400"/>
            <a:ext cx="7641153" cy="1295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10" y="4114801"/>
            <a:ext cx="7641153" cy="77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175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</a:t>
            </a:r>
            <a:r>
              <a:rPr lang="en-US" dirty="0" err="1" smtClean="0"/>
              <a:t>Penalities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639" y="2285999"/>
            <a:ext cx="7621761" cy="22140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09" y="4800600"/>
            <a:ext cx="7627392" cy="178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954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not a team project</a:t>
            </a:r>
          </a:p>
          <a:p>
            <a:r>
              <a:rPr lang="en-US" dirty="0" smtClean="0"/>
              <a:t>All work is your own</a:t>
            </a:r>
          </a:p>
          <a:p>
            <a:r>
              <a:rPr lang="en-US" dirty="0" smtClean="0"/>
              <a:t>You can discuss ideas, but code alone</a:t>
            </a:r>
          </a:p>
          <a:p>
            <a:pPr lvl="1"/>
            <a:r>
              <a:rPr lang="en-US" dirty="0" smtClean="0"/>
              <a:t>Do not share any code!</a:t>
            </a:r>
          </a:p>
          <a:p>
            <a:r>
              <a:rPr lang="en-US" dirty="0" smtClean="0"/>
              <a:t>It will be cheat checked!</a:t>
            </a:r>
          </a:p>
          <a:p>
            <a:pPr lvl="1"/>
            <a:r>
              <a:rPr lang="en-US" dirty="0" smtClean="0"/>
              <a:t>Do not make me talk to you about cheating…</a:t>
            </a:r>
          </a:p>
          <a:p>
            <a:pPr lvl="2"/>
            <a:r>
              <a:rPr lang="en-US" dirty="0" smtClean="0"/>
              <a:t>I hate to do it!</a:t>
            </a:r>
          </a:p>
        </p:txBody>
      </p:sp>
    </p:spTree>
    <p:extLst>
      <p:ext uri="{BB962C8B-B14F-4D97-AF65-F5344CB8AC3E}">
        <p14:creationId xmlns:p14="http://schemas.microsoft.com/office/powerpoint/2010/main" val="19210677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 is here!</a:t>
            </a:r>
          </a:p>
          <a:p>
            <a:r>
              <a:rPr lang="en-US" dirty="0" smtClean="0"/>
              <a:t>Email me…</a:t>
            </a:r>
          </a:p>
          <a:p>
            <a:pPr lvl="1"/>
            <a:r>
              <a:rPr lang="en-US" dirty="0" smtClean="0"/>
              <a:t>What the hell… come see me in my office!</a:t>
            </a:r>
          </a:p>
          <a:p>
            <a:pPr lvl="1"/>
            <a:r>
              <a:rPr lang="en-US" dirty="0" smtClean="0"/>
              <a:t>I am here to help</a:t>
            </a:r>
          </a:p>
          <a:p>
            <a:r>
              <a:rPr lang="en-US" dirty="0" err="1" smtClean="0"/>
              <a:t>myCourses</a:t>
            </a:r>
            <a:r>
              <a:rPr lang="en-US" dirty="0" smtClean="0"/>
              <a:t> Discussion</a:t>
            </a:r>
          </a:p>
          <a:p>
            <a:pPr lvl="1"/>
            <a:r>
              <a:rPr lang="en-US" dirty="0" smtClean="0"/>
              <a:t>Read them all before you post…</a:t>
            </a:r>
          </a:p>
          <a:p>
            <a:r>
              <a:rPr lang="en-US" dirty="0" smtClean="0"/>
              <a:t>Mentoring Center</a:t>
            </a:r>
          </a:p>
        </p:txBody>
      </p:sp>
    </p:spTree>
    <p:extLst>
      <p:ext uri="{BB962C8B-B14F-4D97-AF65-F5344CB8AC3E}">
        <p14:creationId xmlns:p14="http://schemas.microsoft.com/office/powerpoint/2010/main" val="17874035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4354" y="2286000"/>
            <a:ext cx="5543819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15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World Bank</a:t>
            </a:r>
          </a:p>
          <a:p>
            <a:pPr lvl="1"/>
            <a:r>
              <a:rPr lang="en-US" dirty="0" smtClean="0"/>
              <a:t>Provided free open source access to global dev data</a:t>
            </a:r>
          </a:p>
          <a:p>
            <a:r>
              <a:rPr lang="en-US" dirty="0" smtClean="0"/>
              <a:t>You will analyze some of this data</a:t>
            </a:r>
          </a:p>
          <a:p>
            <a:pPr lvl="1"/>
            <a:r>
              <a:rPr lang="en-US" dirty="0" smtClean="0"/>
              <a:t>Life Expectancy at Birth</a:t>
            </a:r>
          </a:p>
          <a:p>
            <a:pPr lvl="1"/>
            <a:r>
              <a:rPr lang="en-US" dirty="0" smtClean="0"/>
              <a:t>There is a link in the </a:t>
            </a:r>
            <a:r>
              <a:rPr lang="en-US" dirty="0" err="1" smtClean="0"/>
              <a:t>writeup</a:t>
            </a:r>
            <a:r>
              <a:rPr lang="en-US" dirty="0" smtClean="0"/>
              <a:t> for more info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10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Summary:</a:t>
            </a:r>
          </a:p>
          <a:p>
            <a:pPr lvl="1"/>
            <a:r>
              <a:rPr lang="en-US" dirty="0" smtClean="0"/>
              <a:t>Utilities: </a:t>
            </a:r>
          </a:p>
          <a:p>
            <a:pPr lvl="2"/>
            <a:r>
              <a:rPr lang="en-US" dirty="0" smtClean="0"/>
              <a:t>Tools for reading / processing data</a:t>
            </a:r>
          </a:p>
          <a:p>
            <a:pPr lvl="2"/>
            <a:r>
              <a:rPr lang="en-US" dirty="0" err="1" smtClean="0"/>
              <a:t>Struct_types</a:t>
            </a:r>
            <a:r>
              <a:rPr lang="en-US" dirty="0" smtClean="0"/>
              <a:t> will be defined here</a:t>
            </a:r>
          </a:p>
          <a:p>
            <a:pPr lvl="2"/>
            <a:r>
              <a:rPr lang="en-US" dirty="0" smtClean="0"/>
              <a:t>Other task use and import this</a:t>
            </a:r>
          </a:p>
          <a:p>
            <a:pPr lvl="1"/>
            <a:r>
              <a:rPr lang="en-US" dirty="0" smtClean="0"/>
              <a:t>Ranking:</a:t>
            </a:r>
          </a:p>
          <a:p>
            <a:pPr lvl="2"/>
            <a:r>
              <a:rPr lang="en-US" dirty="0" smtClean="0"/>
              <a:t>Process and rank data for given year</a:t>
            </a:r>
          </a:p>
          <a:p>
            <a:pPr lvl="1"/>
            <a:r>
              <a:rPr lang="en-US" dirty="0" smtClean="0"/>
              <a:t>Growth:</a:t>
            </a:r>
          </a:p>
          <a:p>
            <a:pPr lvl="2"/>
            <a:r>
              <a:rPr lang="en-US" dirty="0" smtClean="0"/>
              <a:t>Rank the growth for a given interval of years</a:t>
            </a:r>
          </a:p>
          <a:p>
            <a:pPr lvl="1"/>
            <a:r>
              <a:rPr lang="en-US" dirty="0" smtClean="0"/>
              <a:t>Drop:</a:t>
            </a:r>
          </a:p>
          <a:p>
            <a:pPr lvl="2"/>
            <a:r>
              <a:rPr lang="en-US" dirty="0" smtClean="0"/>
              <a:t>Compute the largest drops across any portion of the timeline</a:t>
            </a:r>
          </a:p>
          <a:p>
            <a:pPr lvl="1"/>
            <a:r>
              <a:rPr lang="en-US" dirty="0" smtClean="0"/>
              <a:t>Factors</a:t>
            </a:r>
          </a:p>
          <a:p>
            <a:pPr lvl="2"/>
            <a:r>
              <a:rPr lang="en-US" dirty="0" smtClean="0"/>
              <a:t>Compare how region and income affect life </a:t>
            </a:r>
            <a:r>
              <a:rPr lang="en-US" dirty="0" err="1" smtClean="0"/>
              <a:t>exprectancies</a:t>
            </a:r>
            <a:endParaRPr lang="en-US" dirty="0" smtClean="0"/>
          </a:p>
          <a:p>
            <a:pPr lvl="2"/>
            <a:r>
              <a:rPr lang="en-US" dirty="0" smtClean="0"/>
              <a:t>Use turtle to make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662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Two files:</a:t>
            </a:r>
          </a:p>
          <a:p>
            <a:pPr lvl="2"/>
            <a:r>
              <a:rPr lang="en-US" dirty="0" smtClean="0"/>
              <a:t>worldbank_life_expectancy_data.txt</a:t>
            </a:r>
          </a:p>
          <a:p>
            <a:pPr lvl="2"/>
            <a:r>
              <a:rPr lang="en-US" dirty="0" smtClean="0"/>
              <a:t>Worldbank_life_expectancy_metadata.txt</a:t>
            </a:r>
          </a:p>
          <a:p>
            <a:pPr lvl="1"/>
            <a:r>
              <a:rPr lang="en-US" dirty="0" smtClean="0"/>
              <a:t>More on this later</a:t>
            </a:r>
          </a:p>
          <a:p>
            <a:r>
              <a:rPr lang="en-US" dirty="0" smtClean="0"/>
              <a:t>Provided Code </a:t>
            </a:r>
            <a:r>
              <a:rPr lang="en-US" b="1" i="1" u="sng" dirty="0" smtClean="0"/>
              <a:t>(DO NOT CHANGE)</a:t>
            </a:r>
          </a:p>
          <a:p>
            <a:pPr lvl="1"/>
            <a:r>
              <a:rPr lang="en-US" dirty="0" smtClean="0"/>
              <a:t>rit_lib.py: must be used if you make your own data types</a:t>
            </a:r>
          </a:p>
          <a:p>
            <a:pPr lvl="1"/>
            <a:r>
              <a:rPr lang="en-US" dirty="0" smtClean="0"/>
              <a:t>test_overall.py: tester for your program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1989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Write:</a:t>
            </a:r>
          </a:p>
          <a:p>
            <a:pPr lvl="1"/>
            <a:r>
              <a:rPr lang="en-US" dirty="0" smtClean="0"/>
              <a:t>utils.py: Task 0, supporting </a:t>
            </a:r>
            <a:r>
              <a:rPr lang="en-US" dirty="0" err="1" smtClean="0"/>
              <a:t>utils</a:t>
            </a:r>
            <a:endParaRPr lang="en-US" dirty="0" smtClean="0"/>
          </a:p>
          <a:p>
            <a:pPr lvl="1"/>
            <a:r>
              <a:rPr lang="en-US" dirty="0" smtClean="0"/>
              <a:t>ranking.py: Task 1</a:t>
            </a:r>
          </a:p>
          <a:p>
            <a:pPr lvl="1"/>
            <a:r>
              <a:rPr lang="en-US" dirty="0" smtClean="0"/>
              <a:t>growth.py: Task 2</a:t>
            </a:r>
          </a:p>
          <a:p>
            <a:pPr lvl="1"/>
            <a:r>
              <a:rPr lang="en-US" dirty="0" smtClean="0"/>
              <a:t>drop.py: Task 3</a:t>
            </a:r>
          </a:p>
          <a:p>
            <a:pPr lvl="1"/>
            <a:r>
              <a:rPr lang="en-US" dirty="0" smtClean="0"/>
              <a:t>factors.py: Task 4</a:t>
            </a:r>
          </a:p>
          <a:p>
            <a:pPr lvl="1"/>
            <a:endParaRPr lang="en-US" dirty="0"/>
          </a:p>
          <a:p>
            <a:r>
              <a:rPr lang="en-US" dirty="0" smtClean="0"/>
              <a:t>More details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972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Structure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124200"/>
            <a:ext cx="4648200" cy="286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91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Stand-alone vs Imported Execution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908394"/>
            <a:ext cx="7087850" cy="355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6908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14173</TotalTime>
  <Words>971</Words>
  <Application>Microsoft Office PowerPoint</Application>
  <PresentationFormat>On-screen Show (4:3)</PresentationFormat>
  <Paragraphs>210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Trebuchet MS</vt:lpstr>
      <vt:lpstr>Wingdings</vt:lpstr>
      <vt:lpstr>Berlin</vt:lpstr>
      <vt:lpstr>Project Life Expectancy</vt:lpstr>
      <vt:lpstr>Outline</vt:lpstr>
      <vt:lpstr>First Step!</vt:lpstr>
      <vt:lpstr>Description</vt:lpstr>
      <vt:lpstr>Description</vt:lpstr>
      <vt:lpstr>Getting Started</vt:lpstr>
      <vt:lpstr>Getting Started</vt:lpstr>
      <vt:lpstr>Getting Started</vt:lpstr>
      <vt:lpstr>Getting Started</vt:lpstr>
      <vt:lpstr>Data Files</vt:lpstr>
      <vt:lpstr>Data Files</vt:lpstr>
      <vt:lpstr>The Tasks</vt:lpstr>
      <vt:lpstr>Task 0: utils.py</vt:lpstr>
      <vt:lpstr>Task 0: utils.py</vt:lpstr>
      <vt:lpstr>Task 0: utils.py</vt:lpstr>
      <vt:lpstr>Task 0: utils.py</vt:lpstr>
      <vt:lpstr>Task 0: utils.py</vt:lpstr>
      <vt:lpstr>Task 0: utils.py</vt:lpstr>
      <vt:lpstr>Task 1: ranking.py</vt:lpstr>
      <vt:lpstr>Task 1: ranking.py</vt:lpstr>
      <vt:lpstr>Task 1: ranking.py</vt:lpstr>
      <vt:lpstr>Task 2: growth.py</vt:lpstr>
      <vt:lpstr>Task 2: growth.py</vt:lpstr>
      <vt:lpstr>Task 3: drop.py</vt:lpstr>
      <vt:lpstr>Task 3: drop.py</vt:lpstr>
      <vt:lpstr>Task 3: drop.py</vt:lpstr>
      <vt:lpstr>Task 4: factors.py</vt:lpstr>
      <vt:lpstr>Task 4: factors.py</vt:lpstr>
      <vt:lpstr>Testing</vt:lpstr>
      <vt:lpstr>Submission</vt:lpstr>
      <vt:lpstr>Grading</vt:lpstr>
      <vt:lpstr>Grading Penalities</vt:lpstr>
      <vt:lpstr>Grading Penalities</vt:lpstr>
      <vt:lpstr>Individual Work</vt:lpstr>
      <vt:lpstr>Help!</vt:lpstr>
      <vt:lpstr>Questions…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Tail Recursion, Assignment, Iteration, and Fruitful Functions</dc:title>
  <dc:creator>Scott</dc:creator>
  <cp:lastModifiedBy>scj</cp:lastModifiedBy>
  <cp:revision>280</cp:revision>
  <dcterms:created xsi:type="dcterms:W3CDTF">2015-09-08T11:18:04Z</dcterms:created>
  <dcterms:modified xsi:type="dcterms:W3CDTF">2017-11-14T16:45:14Z</dcterms:modified>
</cp:coreProperties>
</file>