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d116eb6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d116eb6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d116eb6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d116eb6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0a0a50903_4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0a0a50903_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217965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217965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b91f12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b91f12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a0a5090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a0a5090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a0a50903_4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a0a50903_4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d116eb6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d116eb6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a0a50903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a0a50903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b91f12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b91f12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d116eb64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d116eb64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_TfiXJ94UAP2CZiS3elc_9bYW56JNFUL/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9LinU290X_ckJHLnnJir-_r9pSgkERm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BuzzStream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A. Lopez Lugo, Huan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right inference engine in browser: many options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tensorflow-js (only uses tf models), onnx runtime (slow), paddle.js (quite adaptive)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an open-source base model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model is very slow (9 FPS), 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trained for edge, won’t always work in browser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400"/>
              </a:spcAft>
              <a:buSzPts val="1400"/>
              <a:buChar char="○"/>
            </a:pPr>
            <a:r>
              <a:rPr lang="en"/>
              <a:t>Distillation is required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more real-time video streaming settings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popular as a meeting software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gaming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model analytics to a database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</a:rPr>
              <a:t>Collect model inference analytical data as model properties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Match the best-performing model to a similar hardware spec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online model registers</a:t>
            </a:r>
            <a:endParaRPr/>
          </a:p>
          <a:p>
            <a: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hardcoded the number of models and their properties</a:t>
            </a:r>
            <a:endParaRPr/>
          </a:p>
          <a:p>
            <a:pPr indent="-317500" lvl="2" marL="1371600" rtl="0" algn="l"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3 models</a:t>
            </a:r>
            <a:endParaRPr/>
          </a:p>
          <a:p>
            <a:pPr indent="-317500" lvl="2" marL="1371600" rtl="0" algn="l"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Pre-labeled them with small, medium and large (one-dimensional view)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reality, a model has multiple dimensions of properties, e.g. </a:t>
            </a:r>
            <a:endParaRPr/>
          </a:p>
          <a:p>
            <a:pPr indent="-317500" lvl="2" marL="1371600" rtl="0" algn="l"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Parameter size, quantization level, estimated power consumption, etc.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200"/>
              </a:spcAft>
              <a:buSzPts val="1400"/>
              <a:buChar char="○"/>
            </a:pPr>
            <a:r>
              <a:rPr lang="en"/>
              <a:t>Ideally, the user can upload models to AWS S3, and the application will automatically pull models based on model properties and runtime environment</a:t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trends and challenges toward an edge computing future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Server-side computing not feasible </a:t>
            </a:r>
            <a:r>
              <a:rPr lang="en"/>
              <a:t>for </a:t>
            </a:r>
            <a:r>
              <a:rPr lang="en"/>
              <a:t>certain scenarios, e.g., self-driving cars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Heterogeneity in edge device capacity - not all edge devices are built the same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</a:t>
            </a:r>
            <a:r>
              <a:rPr b="1" lang="en"/>
              <a:t> runtime system load also changes dynamically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inference requires </a:t>
            </a:r>
            <a:r>
              <a:rPr b="1" lang="en"/>
              <a:t>heterogeneous </a:t>
            </a:r>
            <a:r>
              <a:rPr b="1" lang="en"/>
              <a:t>resources (</a:t>
            </a:r>
            <a:r>
              <a:rPr lang="en"/>
              <a:t>e.g. GPU, AI accelerator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 point towards edge-cloud collaboration for </a:t>
            </a:r>
            <a:r>
              <a:rPr b="1" lang="en"/>
              <a:t>low latency applications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94310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50" y="2735125"/>
            <a:ext cx="4928726" cy="20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trends and challenges toward an edge computing future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Server-side computing not feasible </a:t>
            </a:r>
            <a:r>
              <a:rPr lang="en"/>
              <a:t>for certain scenarios, e.g., self-driving cars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Heterogeneity in edge device capacity - not all edge devices are built the same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</a:t>
            </a:r>
            <a:r>
              <a:rPr b="1" lang="en"/>
              <a:t> runtime system load also changes dynamically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inference requires </a:t>
            </a:r>
            <a:r>
              <a:rPr b="1" lang="en"/>
              <a:t>heterogeneous resources (</a:t>
            </a:r>
            <a:r>
              <a:rPr lang="en"/>
              <a:t>e.g. GPU, AI accelerator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 point towards edge-cloud collaboration for </a:t>
            </a:r>
            <a:r>
              <a:rPr b="1" lang="en"/>
              <a:t>low latency applications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However, there is a lack of open-source test bench for latency-accuracy tradeoff explorations of machine learning inference on edge.</a:t>
            </a:r>
            <a:endParaRPr b="1"/>
          </a:p>
          <a:p>
            <a:pPr indent="-330200" lvl="0" marL="457200" marR="1943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For this project, we aim to build such a test bench for edge ML inference in the video streaming domain.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video streaming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During the COVID-19 pandemic, real-time video streaming software skyrocketed in demand and are largely still in use post-pandemic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streaming workloads are often coupled with real-time machine learning inference. For example, Snapchat’s cartoon filter and Zoom’s background removal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800"/>
              </a:spcAft>
              <a:buSzPts val="1500"/>
              <a:buChar char="●"/>
            </a:pPr>
            <a:r>
              <a:rPr lang="en" sz="1500"/>
              <a:t>Video streaming </a:t>
            </a:r>
            <a:r>
              <a:rPr lang="en" sz="1500"/>
              <a:t>applications can benefit from cloud + edge collaboration for lower latency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5" y="3031887"/>
            <a:ext cx="2613525" cy="13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93250" y="4404000"/>
            <a:ext cx="364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ML Workload 1: Image style transfer</a:t>
            </a:r>
            <a:endParaRPr b="1" i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825" y="2908625"/>
            <a:ext cx="3843449" cy="15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838550" y="4392000"/>
            <a:ext cx="48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ML Workload 2: Human segmentation</a:t>
            </a:r>
            <a:endParaRPr b="1" i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76025" y="376100"/>
            <a:ext cx="9671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</a:t>
            </a:r>
            <a:r>
              <a:rPr lang="en" sz="2500"/>
              <a:t>can video streaming benefit from edge computing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938675"/>
            <a:ext cx="8520600" cy="26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Leaving inference to be done on the server instead of edge device while incur a latency of due to client and server round trips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device removing background before forwarding the stream to cloud can save cloud processing time and potentially achieve lower latency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TikTok and other apps applying face-accurate filters while streaming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0" y="3009600"/>
            <a:ext cx="5782476" cy="18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48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Open-source solution for blending AI image processing features to live stream seamlessly to edge devices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Incorporates non-proprietary custom models to target specific devices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 d</a:t>
            </a:r>
            <a:r>
              <a:rPr lang="en"/>
              <a:t>ynamic runtime environment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in browser: no dedicated server required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 test bench: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and lightweight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accept models compatible with paddle.js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Therefore, tensorflow or ONNX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BuzzStream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75" y="3309000"/>
            <a:ext cx="1222400" cy="1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</a:t>
            </a:r>
            <a:r>
              <a:rPr lang="en"/>
              <a:t>adaptive</a:t>
            </a:r>
            <a:r>
              <a:rPr lang="en"/>
              <a:t> inference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 title="demo_part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200" y="1178625"/>
            <a:ext cx="5084200" cy="3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adaptive inference with live stream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 title="demo-par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300" y="1075525"/>
            <a:ext cx="5275900" cy="39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184375" y="1152488"/>
            <a:ext cx="27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WebRTC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Paddle.js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50" y="950250"/>
            <a:ext cx="504544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