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6" r:id="rId3"/>
    <p:sldId id="269" r:id="rId4"/>
    <p:sldId id="268" r:id="rId5"/>
    <p:sldId id="257" r:id="rId6"/>
    <p:sldId id="267" r:id="rId7"/>
    <p:sldId id="259" r:id="rId8"/>
    <p:sldId id="271" r:id="rId9"/>
    <p:sldId id="273" r:id="rId10"/>
    <p:sldId id="272" r:id="rId11"/>
    <p:sldId id="274" r:id="rId12"/>
    <p:sldId id="265" r:id="rId13"/>
    <p:sldId id="258" r:id="rId14"/>
    <p:sldId id="286" r:id="rId15"/>
    <p:sldId id="260" r:id="rId16"/>
    <p:sldId id="275" r:id="rId17"/>
    <p:sldId id="278" r:id="rId18"/>
    <p:sldId id="277" r:id="rId19"/>
    <p:sldId id="263" r:id="rId20"/>
    <p:sldId id="280" r:id="rId21"/>
    <p:sldId id="264" r:id="rId22"/>
    <p:sldId id="281" r:id="rId23"/>
    <p:sldId id="261" r:id="rId24"/>
    <p:sldId id="287" r:id="rId25"/>
    <p:sldId id="262" r:id="rId26"/>
    <p:sldId id="285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 autoAdjust="0"/>
    <p:restoredTop sz="90363" autoAdjust="0"/>
  </p:normalViewPr>
  <p:slideViewPr>
    <p:cSldViewPr snapToGrid="0">
      <p:cViewPr varScale="1">
        <p:scale>
          <a:sx n="74" d="100"/>
          <a:sy n="74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Charlie" userId="4aff97beb3da4f95" providerId="LiveId" clId="{E097362D-339A-4995-A864-DDBADB2E73A9}"/>
    <pc:docChg chg="undo custSel addSld delSld modSld sldOrd">
      <pc:chgData name="ZHANG Charlie" userId="4aff97beb3da4f95" providerId="LiveId" clId="{E097362D-339A-4995-A864-DDBADB2E73A9}" dt="2022-06-01T02:28:43.044" v="14097" actId="1076"/>
      <pc:docMkLst>
        <pc:docMk/>
      </pc:docMkLst>
      <pc:sldChg chg="modSp mod">
        <pc:chgData name="ZHANG Charlie" userId="4aff97beb3da4f95" providerId="LiveId" clId="{E097362D-339A-4995-A864-DDBADB2E73A9}" dt="2022-06-01T00:12:25.178" v="14096" actId="20577"/>
        <pc:sldMkLst>
          <pc:docMk/>
          <pc:sldMk cId="2540803193" sldId="256"/>
        </pc:sldMkLst>
        <pc:spChg chg="mod">
          <ac:chgData name="ZHANG Charlie" userId="4aff97beb3da4f95" providerId="LiveId" clId="{E097362D-339A-4995-A864-DDBADB2E73A9}" dt="2022-06-01T00:12:00.831" v="14075" actId="20577"/>
          <ac:spMkLst>
            <pc:docMk/>
            <pc:sldMk cId="2540803193" sldId="256"/>
            <ac:spMk id="2" creationId="{69923A75-FB7C-F2E5-7DBA-B3C016B86BDE}"/>
          </ac:spMkLst>
        </pc:spChg>
        <pc:spChg chg="mod">
          <ac:chgData name="ZHANG Charlie" userId="4aff97beb3da4f95" providerId="LiveId" clId="{E097362D-339A-4995-A864-DDBADB2E73A9}" dt="2022-06-01T00:12:25.178" v="14096" actId="20577"/>
          <ac:spMkLst>
            <pc:docMk/>
            <pc:sldMk cId="2540803193" sldId="256"/>
            <ac:spMk id="3" creationId="{E207783B-400B-07D1-2E36-6681C4327C7E}"/>
          </ac:spMkLst>
        </pc:spChg>
      </pc:sldChg>
      <pc:sldChg chg="modSp mod">
        <pc:chgData name="ZHANG Charlie" userId="4aff97beb3da4f95" providerId="LiveId" clId="{E097362D-339A-4995-A864-DDBADB2E73A9}" dt="2022-05-31T16:24:05.849" v="2504"/>
        <pc:sldMkLst>
          <pc:docMk/>
          <pc:sldMk cId="3722381359" sldId="257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3722381359" sldId="257"/>
            <ac:spMk id="2" creationId="{F1725A48-FA93-A3F1-3428-D1BBD194AA26}"/>
          </ac:spMkLst>
        </pc:spChg>
        <pc:spChg chg="mod">
          <ac:chgData name="ZHANG Charlie" userId="4aff97beb3da4f95" providerId="LiveId" clId="{E097362D-339A-4995-A864-DDBADB2E73A9}" dt="2022-05-31T15:49:30.903" v="2394" actId="14"/>
          <ac:spMkLst>
            <pc:docMk/>
            <pc:sldMk cId="3722381359" sldId="257"/>
            <ac:spMk id="3" creationId="{F2A0356D-FFC9-AAFB-A7A7-560C884A82F4}"/>
          </ac:spMkLst>
        </pc:spChg>
      </pc:sldChg>
      <pc:sldChg chg="modSp mod modNotesTx">
        <pc:chgData name="ZHANG Charlie" userId="4aff97beb3da4f95" providerId="LiveId" clId="{E097362D-339A-4995-A864-DDBADB2E73A9}" dt="2022-05-31T19:48:25.772" v="7042"/>
        <pc:sldMkLst>
          <pc:docMk/>
          <pc:sldMk cId="3406072985" sldId="258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3406072985" sldId="258"/>
            <ac:spMk id="2" creationId="{3780E220-4CCC-4E21-0B5C-732BEEF3B7F9}"/>
          </ac:spMkLst>
        </pc:spChg>
        <pc:spChg chg="mod">
          <ac:chgData name="ZHANG Charlie" userId="4aff97beb3da4f95" providerId="LiveId" clId="{E097362D-339A-4995-A864-DDBADB2E73A9}" dt="2022-05-31T19:47:24.790" v="7039" actId="20577"/>
          <ac:spMkLst>
            <pc:docMk/>
            <pc:sldMk cId="3406072985" sldId="258"/>
            <ac:spMk id="3" creationId="{E5840948-3CE8-3385-FBBA-9102B7F40F22}"/>
          </ac:spMkLst>
        </pc:spChg>
      </pc:sldChg>
      <pc:sldChg chg="modSp mod ord">
        <pc:chgData name="ZHANG Charlie" userId="4aff97beb3da4f95" providerId="LiveId" clId="{E097362D-339A-4995-A864-DDBADB2E73A9}" dt="2022-05-31T16:24:05.849" v="2504"/>
        <pc:sldMkLst>
          <pc:docMk/>
          <pc:sldMk cId="403650768" sldId="259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403650768" sldId="259"/>
            <ac:spMk id="2" creationId="{1459FD40-2BF1-4715-A792-FA6AB7C4F191}"/>
          </ac:spMkLst>
        </pc:spChg>
        <pc:spChg chg="mod">
          <ac:chgData name="ZHANG Charlie" userId="4aff97beb3da4f95" providerId="LiveId" clId="{E097362D-339A-4995-A864-DDBADB2E73A9}" dt="2022-05-31T13:37:12.366" v="2133" actId="20577"/>
          <ac:spMkLst>
            <pc:docMk/>
            <pc:sldMk cId="403650768" sldId="259"/>
            <ac:spMk id="3" creationId="{41EA8119-E37B-B51B-1F69-5D7B2C5E614A}"/>
          </ac:spMkLst>
        </pc:spChg>
      </pc:sldChg>
      <pc:sldChg chg="addSp modSp mod">
        <pc:chgData name="ZHANG Charlie" userId="4aff97beb3da4f95" providerId="LiveId" clId="{E097362D-339A-4995-A864-DDBADB2E73A9}" dt="2022-05-31T23:45:58.446" v="13375"/>
        <pc:sldMkLst>
          <pc:docMk/>
          <pc:sldMk cId="885802731" sldId="260"/>
        </pc:sldMkLst>
        <pc:spChg chg="mod">
          <ac:chgData name="ZHANG Charlie" userId="4aff97beb3da4f95" providerId="LiveId" clId="{E097362D-339A-4995-A864-DDBADB2E73A9}" dt="2022-05-31T23:35:16.949" v="13230" actId="20577"/>
          <ac:spMkLst>
            <pc:docMk/>
            <pc:sldMk cId="885802731" sldId="260"/>
            <ac:spMk id="2" creationId="{E385DCE6-5FC2-7A53-E150-DF9F6E74AFF5}"/>
          </ac:spMkLst>
        </pc:spChg>
        <pc:spChg chg="mod">
          <ac:chgData name="ZHANG Charlie" userId="4aff97beb3da4f95" providerId="LiveId" clId="{E097362D-339A-4995-A864-DDBADB2E73A9}" dt="2022-05-31T23:45:58.446" v="13375"/>
          <ac:spMkLst>
            <pc:docMk/>
            <pc:sldMk cId="885802731" sldId="260"/>
            <ac:spMk id="3" creationId="{694630CF-6600-8AA1-ADFA-FC41822F88EC}"/>
          </ac:spMkLst>
        </pc:spChg>
        <pc:picChg chg="add mod">
          <ac:chgData name="ZHANG Charlie" userId="4aff97beb3da4f95" providerId="LiveId" clId="{E097362D-339A-4995-A864-DDBADB2E73A9}" dt="2022-05-31T23:37:05.136" v="13232" actId="1076"/>
          <ac:picMkLst>
            <pc:docMk/>
            <pc:sldMk cId="885802731" sldId="260"/>
            <ac:picMk id="5" creationId="{3E21FF49-724E-3E97-2DCC-DE44C09DCF4C}"/>
          </ac:picMkLst>
        </pc:picChg>
      </pc:sldChg>
      <pc:sldChg chg="modSp add mod ord">
        <pc:chgData name="ZHANG Charlie" userId="4aff97beb3da4f95" providerId="LiveId" clId="{E097362D-339A-4995-A864-DDBADB2E73A9}" dt="2022-06-01T00:08:19.734" v="14043" actId="20577"/>
        <pc:sldMkLst>
          <pc:docMk/>
          <pc:sldMk cId="1921999107" sldId="261"/>
        </pc:sldMkLst>
        <pc:spChg chg="mod">
          <ac:chgData name="ZHANG Charlie" userId="4aff97beb3da4f95" providerId="LiveId" clId="{E097362D-339A-4995-A864-DDBADB2E73A9}" dt="2022-05-31T20:20:43.374" v="7363" actId="20577"/>
          <ac:spMkLst>
            <pc:docMk/>
            <pc:sldMk cId="1921999107" sldId="261"/>
            <ac:spMk id="2" creationId="{359D22D3-936A-9799-3D70-0E39311ED89E}"/>
          </ac:spMkLst>
        </pc:spChg>
        <pc:spChg chg="mod">
          <ac:chgData name="ZHANG Charlie" userId="4aff97beb3da4f95" providerId="LiveId" clId="{E097362D-339A-4995-A864-DDBADB2E73A9}" dt="2022-06-01T00:08:19.734" v="14043" actId="20577"/>
          <ac:spMkLst>
            <pc:docMk/>
            <pc:sldMk cId="1921999107" sldId="261"/>
            <ac:spMk id="3" creationId="{020AF898-3EC0-C2B1-967C-2D8F4D998C7F}"/>
          </ac:spMkLst>
        </pc:spChg>
      </pc:sldChg>
      <pc:sldChg chg="modSp del mod">
        <pc:chgData name="ZHANG Charlie" userId="4aff97beb3da4f95" providerId="LiveId" clId="{E097362D-339A-4995-A864-DDBADB2E73A9}" dt="2022-05-31T20:20:37.741" v="7355" actId="2696"/>
        <pc:sldMkLst>
          <pc:docMk/>
          <pc:sldMk cId="3808570404" sldId="261"/>
        </pc:sldMkLst>
        <pc:spChg chg="mod">
          <ac:chgData name="ZHANG Charlie" userId="4aff97beb3da4f95" providerId="LiveId" clId="{E097362D-339A-4995-A864-DDBADB2E73A9}" dt="2022-05-31T09:50:12.298" v="736" actId="14100"/>
          <ac:spMkLst>
            <pc:docMk/>
            <pc:sldMk cId="3808570404" sldId="261"/>
            <ac:spMk id="2" creationId="{359D22D3-936A-9799-3D70-0E39311ED89E}"/>
          </ac:spMkLst>
        </pc:spChg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3808570404" sldId="261"/>
            <ac:spMk id="3" creationId="{020AF898-3EC0-C2B1-967C-2D8F4D998C7F}"/>
          </ac:spMkLst>
        </pc:spChg>
      </pc:sldChg>
      <pc:sldChg chg="addSp modSp mod modShow">
        <pc:chgData name="ZHANG Charlie" userId="4aff97beb3da4f95" providerId="LiveId" clId="{E097362D-339A-4995-A864-DDBADB2E73A9}" dt="2022-06-01T00:05:36.451" v="13685" actId="20577"/>
        <pc:sldMkLst>
          <pc:docMk/>
          <pc:sldMk cId="879000272" sldId="262"/>
        </pc:sldMkLst>
        <pc:spChg chg="mod">
          <ac:chgData name="ZHANG Charlie" userId="4aff97beb3da4f95" providerId="LiveId" clId="{E097362D-339A-4995-A864-DDBADB2E73A9}" dt="2022-05-31T22:47:59.147" v="10548" actId="20577"/>
          <ac:spMkLst>
            <pc:docMk/>
            <pc:sldMk cId="879000272" sldId="262"/>
            <ac:spMk id="2" creationId="{2C47E14E-ADCB-EBEE-72BA-485C678C8242}"/>
          </ac:spMkLst>
        </pc:spChg>
        <pc:spChg chg="add mod">
          <ac:chgData name="ZHANG Charlie" userId="4aff97beb3da4f95" providerId="LiveId" clId="{E097362D-339A-4995-A864-DDBADB2E73A9}" dt="2022-06-01T00:05:36.451" v="13685" actId="20577"/>
          <ac:spMkLst>
            <pc:docMk/>
            <pc:sldMk cId="879000272" sldId="262"/>
            <ac:spMk id="5" creationId="{BF2C0865-E833-86E3-6A9D-5D19DEB74335}"/>
          </ac:spMkLst>
        </pc:spChg>
        <pc:graphicFrameChg chg="mod modGraphic">
          <ac:chgData name="ZHANG Charlie" userId="4aff97beb3da4f95" providerId="LiveId" clId="{E097362D-339A-4995-A864-DDBADB2E73A9}" dt="2022-05-31T23:18:02.248" v="12305" actId="20577"/>
          <ac:graphicFrameMkLst>
            <pc:docMk/>
            <pc:sldMk cId="879000272" sldId="262"/>
            <ac:graphicFrameMk id="4" creationId="{0DAE11E2-DAF7-57EC-A8A8-2BA1BDCDD56F}"/>
          </ac:graphicFrameMkLst>
        </pc:graphicFrameChg>
      </pc:sldChg>
      <pc:sldChg chg="addSp modSp mod">
        <pc:chgData name="ZHANG Charlie" userId="4aff97beb3da4f95" providerId="LiveId" clId="{E097362D-339A-4995-A864-DDBADB2E73A9}" dt="2022-05-31T21:14:28.480" v="8555" actId="20577"/>
        <pc:sldMkLst>
          <pc:docMk/>
          <pc:sldMk cId="2985428513" sldId="263"/>
        </pc:sldMkLst>
        <pc:spChg chg="mod">
          <ac:chgData name="ZHANG Charlie" userId="4aff97beb3da4f95" providerId="LiveId" clId="{E097362D-339A-4995-A864-DDBADB2E73A9}" dt="2022-05-31T21:14:28.480" v="8555" actId="20577"/>
          <ac:spMkLst>
            <pc:docMk/>
            <pc:sldMk cId="2985428513" sldId="263"/>
            <ac:spMk id="2" creationId="{00DDFDA5-4F6A-22FB-EB77-87FEF99429C6}"/>
          </ac:spMkLst>
        </pc:spChg>
        <pc:spChg chg="mod">
          <ac:chgData name="ZHANG Charlie" userId="4aff97beb3da4f95" providerId="LiveId" clId="{E097362D-339A-4995-A864-DDBADB2E73A9}" dt="2022-05-31T21:14:07.891" v="8546" actId="14"/>
          <ac:spMkLst>
            <pc:docMk/>
            <pc:sldMk cId="2985428513" sldId="263"/>
            <ac:spMk id="3" creationId="{096ED2F9-E4F9-0993-869C-9826F52BC3FA}"/>
          </ac:spMkLst>
        </pc:spChg>
        <pc:spChg chg="add mod">
          <ac:chgData name="ZHANG Charlie" userId="4aff97beb3da4f95" providerId="LiveId" clId="{E097362D-339A-4995-A864-DDBADB2E73A9}" dt="2022-05-31T21:14:15.536" v="8548" actId="1076"/>
          <ac:spMkLst>
            <pc:docMk/>
            <pc:sldMk cId="2985428513" sldId="263"/>
            <ac:spMk id="7" creationId="{B809A3F0-3C21-4BFE-17F1-71810E454C6E}"/>
          </ac:spMkLst>
        </pc:spChg>
        <pc:picChg chg="mod">
          <ac:chgData name="ZHANG Charlie" userId="4aff97beb3da4f95" providerId="LiveId" clId="{E097362D-339A-4995-A864-DDBADB2E73A9}" dt="2022-05-31T21:04:23.551" v="8188" actId="1076"/>
          <ac:picMkLst>
            <pc:docMk/>
            <pc:sldMk cId="2985428513" sldId="263"/>
            <ac:picMk id="5" creationId="{CC4ED643-8A68-A987-7DB4-003B94FF3B68}"/>
          </ac:picMkLst>
        </pc:picChg>
      </pc:sldChg>
      <pc:sldChg chg="modSp mod ord">
        <pc:chgData name="ZHANG Charlie" userId="4aff97beb3da4f95" providerId="LiveId" clId="{E097362D-339A-4995-A864-DDBADB2E73A9}" dt="2022-05-31T22:44:33.604" v="10314" actId="20577"/>
        <pc:sldMkLst>
          <pc:docMk/>
          <pc:sldMk cId="212944571" sldId="264"/>
        </pc:sldMkLst>
        <pc:spChg chg="mod">
          <ac:chgData name="ZHANG Charlie" userId="4aff97beb3da4f95" providerId="LiveId" clId="{E097362D-339A-4995-A864-DDBADB2E73A9}" dt="2022-05-31T22:05:34.613" v="9505" actId="113"/>
          <ac:spMkLst>
            <pc:docMk/>
            <pc:sldMk cId="212944571" sldId="264"/>
            <ac:spMk id="2" creationId="{09BA3A8E-EDA8-0E28-4B7B-C7A8B9968FCF}"/>
          </ac:spMkLst>
        </pc:spChg>
        <pc:spChg chg="mod">
          <ac:chgData name="ZHANG Charlie" userId="4aff97beb3da4f95" providerId="LiveId" clId="{E097362D-339A-4995-A864-DDBADB2E73A9}" dt="2022-05-31T22:44:33.604" v="10314" actId="20577"/>
          <ac:spMkLst>
            <pc:docMk/>
            <pc:sldMk cId="212944571" sldId="264"/>
            <ac:spMk id="3" creationId="{FA3C8064-218D-BD7B-EB68-04D9FDFD6103}"/>
          </ac:spMkLst>
        </pc:spChg>
      </pc:sldChg>
      <pc:sldChg chg="addSp modSp mod ord">
        <pc:chgData name="ZHANG Charlie" userId="4aff97beb3da4f95" providerId="LiveId" clId="{E097362D-339A-4995-A864-DDBADB2E73A9}" dt="2022-05-31T19:29:32.986" v="6546" actId="20577"/>
        <pc:sldMkLst>
          <pc:docMk/>
          <pc:sldMk cId="1744506115" sldId="265"/>
        </pc:sldMkLst>
        <pc:spChg chg="mod">
          <ac:chgData name="ZHANG Charlie" userId="4aff97beb3da4f95" providerId="LiveId" clId="{E097362D-339A-4995-A864-DDBADB2E73A9}" dt="2022-05-31T18:49:11.053" v="5134" actId="20577"/>
          <ac:spMkLst>
            <pc:docMk/>
            <pc:sldMk cId="1744506115" sldId="265"/>
            <ac:spMk id="2" creationId="{C129A977-6234-1516-3CE0-CD9F724188D0}"/>
          </ac:spMkLst>
        </pc:spChg>
        <pc:spChg chg="mod">
          <ac:chgData name="ZHANG Charlie" userId="4aff97beb3da4f95" providerId="LiveId" clId="{E097362D-339A-4995-A864-DDBADB2E73A9}" dt="2022-05-31T19:24:27.829" v="6323" actId="20577"/>
          <ac:spMkLst>
            <pc:docMk/>
            <pc:sldMk cId="1744506115" sldId="265"/>
            <ac:spMk id="3" creationId="{297DB64A-D8AE-BEA3-15C0-06E8D1D86AAF}"/>
          </ac:spMkLst>
        </pc:spChg>
        <pc:spChg chg="add mod">
          <ac:chgData name="ZHANG Charlie" userId="4aff97beb3da4f95" providerId="LiveId" clId="{E097362D-339A-4995-A864-DDBADB2E73A9}" dt="2022-05-31T19:29:32.986" v="6546" actId="20577"/>
          <ac:spMkLst>
            <pc:docMk/>
            <pc:sldMk cId="1744506115" sldId="265"/>
            <ac:spMk id="4" creationId="{64618605-AE8B-EF1D-5FE0-F514D97C790A}"/>
          </ac:spMkLst>
        </pc:spChg>
      </pc:sldChg>
      <pc:sldChg chg="modSp new mod">
        <pc:chgData name="ZHANG Charlie" userId="4aff97beb3da4f95" providerId="LiveId" clId="{E097362D-339A-4995-A864-DDBADB2E73A9}" dt="2022-05-31T16:24:05.849" v="2504"/>
        <pc:sldMkLst>
          <pc:docMk/>
          <pc:sldMk cId="1525809815" sldId="266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1525809815" sldId="266"/>
            <ac:spMk id="2" creationId="{5CD3FA11-2236-25E9-E215-85CF056BC488}"/>
          </ac:spMkLst>
        </pc:spChg>
        <pc:spChg chg="mod">
          <ac:chgData name="ZHANG Charlie" userId="4aff97beb3da4f95" providerId="LiveId" clId="{E097362D-339A-4995-A864-DDBADB2E73A9}" dt="2022-05-31T09:49:38.419" v="733" actId="14100"/>
          <ac:spMkLst>
            <pc:docMk/>
            <pc:sldMk cId="1525809815" sldId="266"/>
            <ac:spMk id="3" creationId="{EB060A90-721C-0C89-212C-8895529C459D}"/>
          </ac:spMkLst>
        </pc:spChg>
      </pc:sldChg>
      <pc:sldChg chg="addSp delSp modSp new mod">
        <pc:chgData name="ZHANG Charlie" userId="4aff97beb3da4f95" providerId="LiveId" clId="{E097362D-339A-4995-A864-DDBADB2E73A9}" dt="2022-05-31T20:00:32.525" v="7202" actId="113"/>
        <pc:sldMkLst>
          <pc:docMk/>
          <pc:sldMk cId="988238873" sldId="267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988238873" sldId="267"/>
            <ac:spMk id="2" creationId="{C311B748-6DBB-A0E7-19B2-BCDFB4C97EEB}"/>
          </ac:spMkLst>
        </pc:spChg>
        <pc:spChg chg="mod">
          <ac:chgData name="ZHANG Charlie" userId="4aff97beb3da4f95" providerId="LiveId" clId="{E097362D-339A-4995-A864-DDBADB2E73A9}" dt="2022-05-31T16:23:35.502" v="2503" actId="14100"/>
          <ac:spMkLst>
            <pc:docMk/>
            <pc:sldMk cId="988238873" sldId="267"/>
            <ac:spMk id="3" creationId="{B0FEC508-8A26-1C2A-2C80-84221ABB79E0}"/>
          </ac:spMkLst>
        </pc:spChg>
        <pc:spChg chg="add mod">
          <ac:chgData name="ZHANG Charlie" userId="4aff97beb3da4f95" providerId="LiveId" clId="{E097362D-339A-4995-A864-DDBADB2E73A9}" dt="2022-05-31T20:00:32.525" v="7202" actId="113"/>
          <ac:spMkLst>
            <pc:docMk/>
            <pc:sldMk cId="988238873" sldId="267"/>
            <ac:spMk id="4" creationId="{A9ADE155-95DD-8120-F18A-9B9D9BF1D59F}"/>
          </ac:spMkLst>
        </pc:spChg>
        <pc:cxnChg chg="add del mod">
          <ac:chgData name="ZHANG Charlie" userId="4aff97beb3da4f95" providerId="LiveId" clId="{E097362D-339A-4995-A864-DDBADB2E73A9}" dt="2022-05-31T16:26:49.303" v="2661" actId="478"/>
          <ac:cxnSpMkLst>
            <pc:docMk/>
            <pc:sldMk cId="988238873" sldId="267"/>
            <ac:cxnSpMk id="6" creationId="{7016E116-EBBC-F585-9148-B526ADD8B34F}"/>
          </ac:cxnSpMkLst>
        </pc:cxnChg>
        <pc:cxnChg chg="add del">
          <ac:chgData name="ZHANG Charlie" userId="4aff97beb3da4f95" providerId="LiveId" clId="{E097362D-339A-4995-A864-DDBADB2E73A9}" dt="2022-05-31T16:26:11.880" v="2651" actId="478"/>
          <ac:cxnSpMkLst>
            <pc:docMk/>
            <pc:sldMk cId="988238873" sldId="267"/>
            <ac:cxnSpMk id="12" creationId="{14052E75-3D8A-5BE0-028C-F827886AADD6}"/>
          </ac:cxnSpMkLst>
        </pc:cxnChg>
      </pc:sldChg>
      <pc:sldChg chg="modSp new mod">
        <pc:chgData name="ZHANG Charlie" userId="4aff97beb3da4f95" providerId="LiveId" clId="{E097362D-339A-4995-A864-DDBADB2E73A9}" dt="2022-05-31T16:24:05.849" v="2504"/>
        <pc:sldMkLst>
          <pc:docMk/>
          <pc:sldMk cId="312225288" sldId="268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312225288" sldId="268"/>
            <ac:spMk id="2" creationId="{818DCA55-3D13-CB9F-52E2-4F6D8BA90442}"/>
          </ac:spMkLst>
        </pc:spChg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312225288" sldId="268"/>
            <ac:spMk id="3" creationId="{C867E4B1-5A8C-0C16-D848-1A9BCE618A44}"/>
          </ac:spMkLst>
        </pc:spChg>
      </pc:sldChg>
      <pc:sldChg chg="modSp new mod">
        <pc:chgData name="ZHANG Charlie" userId="4aff97beb3da4f95" providerId="LiveId" clId="{E097362D-339A-4995-A864-DDBADB2E73A9}" dt="2022-05-31T16:24:24.873" v="2506" actId="114"/>
        <pc:sldMkLst>
          <pc:docMk/>
          <pc:sldMk cId="97071668" sldId="269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97071668" sldId="269"/>
            <ac:spMk id="2" creationId="{07367C0B-6E1B-E888-38CA-57BC4DA3F4E1}"/>
          </ac:spMkLst>
        </pc:spChg>
        <pc:spChg chg="mod">
          <ac:chgData name="ZHANG Charlie" userId="4aff97beb3da4f95" providerId="LiveId" clId="{E097362D-339A-4995-A864-DDBADB2E73A9}" dt="2022-05-31T16:24:24.873" v="2506" actId="114"/>
          <ac:spMkLst>
            <pc:docMk/>
            <pc:sldMk cId="97071668" sldId="269"/>
            <ac:spMk id="3" creationId="{A51589BB-6DEC-63AA-C998-729F638F592B}"/>
          </ac:spMkLst>
        </pc:spChg>
      </pc:sldChg>
      <pc:sldChg chg="modSp new del mod">
        <pc:chgData name="ZHANG Charlie" userId="4aff97beb3da4f95" providerId="LiveId" clId="{E097362D-339A-4995-A864-DDBADB2E73A9}" dt="2022-05-31T19:40:17.684" v="6547" actId="47"/>
        <pc:sldMkLst>
          <pc:docMk/>
          <pc:sldMk cId="1301070722" sldId="270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1301070722" sldId="270"/>
            <ac:spMk id="2" creationId="{76575EA8-1678-5EDA-F5CD-840CA12A28D5}"/>
          </ac:spMkLst>
        </pc:spChg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1301070722" sldId="270"/>
            <ac:spMk id="3" creationId="{0A0A8B28-2EB2-282B-1BF6-2405219BEB48}"/>
          </ac:spMkLst>
        </pc:spChg>
      </pc:sldChg>
      <pc:sldChg chg="addSp delSp modSp new mod ord">
        <pc:chgData name="ZHANG Charlie" userId="4aff97beb3da4f95" providerId="LiveId" clId="{E097362D-339A-4995-A864-DDBADB2E73A9}" dt="2022-05-31T17:50:14.585" v="4237" actId="20577"/>
        <pc:sldMkLst>
          <pc:docMk/>
          <pc:sldMk cId="1277710812" sldId="271"/>
        </pc:sldMkLst>
        <pc:spChg chg="mod">
          <ac:chgData name="ZHANG Charlie" userId="4aff97beb3da4f95" providerId="LiveId" clId="{E097362D-339A-4995-A864-DDBADB2E73A9}" dt="2022-05-31T16:24:05.849" v="2504"/>
          <ac:spMkLst>
            <pc:docMk/>
            <pc:sldMk cId="1277710812" sldId="271"/>
            <ac:spMk id="2" creationId="{7D528F77-3E4B-57CE-94BE-072FEC3A3969}"/>
          </ac:spMkLst>
        </pc:spChg>
        <pc:spChg chg="mod">
          <ac:chgData name="ZHANG Charlie" userId="4aff97beb3da4f95" providerId="LiveId" clId="{E097362D-339A-4995-A864-DDBADB2E73A9}" dt="2022-05-31T17:42:38.803" v="3678" actId="20577"/>
          <ac:spMkLst>
            <pc:docMk/>
            <pc:sldMk cId="1277710812" sldId="271"/>
            <ac:spMk id="3" creationId="{FC948D5A-4F08-2542-61AA-50A4EB3969FC}"/>
          </ac:spMkLst>
        </pc:spChg>
        <pc:spChg chg="add mod">
          <ac:chgData name="ZHANG Charlie" userId="4aff97beb3da4f95" providerId="LiveId" clId="{E097362D-339A-4995-A864-DDBADB2E73A9}" dt="2022-05-31T17:50:12.949" v="4236" actId="20577"/>
          <ac:spMkLst>
            <pc:docMk/>
            <pc:sldMk cId="1277710812" sldId="271"/>
            <ac:spMk id="7" creationId="{4D5E0047-D6E6-391E-7A7A-4A4CDAEDA78E}"/>
          </ac:spMkLst>
        </pc:spChg>
        <pc:spChg chg="add mod">
          <ac:chgData name="ZHANG Charlie" userId="4aff97beb3da4f95" providerId="LiveId" clId="{E097362D-339A-4995-A864-DDBADB2E73A9}" dt="2022-05-31T17:50:14.585" v="4237" actId="20577"/>
          <ac:spMkLst>
            <pc:docMk/>
            <pc:sldMk cId="1277710812" sldId="271"/>
            <ac:spMk id="8" creationId="{9153205D-B4DB-AFA0-53E5-0C2E07CB4006}"/>
          </ac:spMkLst>
        </pc:spChg>
        <pc:picChg chg="add del mod">
          <ac:chgData name="ZHANG Charlie" userId="4aff97beb3da4f95" providerId="LiveId" clId="{E097362D-339A-4995-A864-DDBADB2E73A9}" dt="2022-05-31T17:36:04.552" v="3279" actId="21"/>
          <ac:picMkLst>
            <pc:docMk/>
            <pc:sldMk cId="1277710812" sldId="271"/>
            <ac:picMk id="5" creationId="{E65985C0-5087-DDAC-1EC8-CDCFD48DDB2D}"/>
          </ac:picMkLst>
        </pc:picChg>
      </pc:sldChg>
      <pc:sldChg chg="modSp new mod ord">
        <pc:chgData name="ZHANG Charlie" userId="4aff97beb3da4f95" providerId="LiveId" clId="{E097362D-339A-4995-A864-DDBADB2E73A9}" dt="2022-05-31T18:52:28.845" v="5303" actId="20577"/>
        <pc:sldMkLst>
          <pc:docMk/>
          <pc:sldMk cId="3215614131" sldId="272"/>
        </pc:sldMkLst>
        <pc:spChg chg="mod">
          <ac:chgData name="ZHANG Charlie" userId="4aff97beb3da4f95" providerId="LiveId" clId="{E097362D-339A-4995-A864-DDBADB2E73A9}" dt="2022-05-31T18:14:11.539" v="4260" actId="20577"/>
          <ac:spMkLst>
            <pc:docMk/>
            <pc:sldMk cId="3215614131" sldId="272"/>
            <ac:spMk id="2" creationId="{ABD2DD40-6913-9E9F-A929-4CB632041065}"/>
          </ac:spMkLst>
        </pc:spChg>
        <pc:spChg chg="mod">
          <ac:chgData name="ZHANG Charlie" userId="4aff97beb3da4f95" providerId="LiveId" clId="{E097362D-339A-4995-A864-DDBADB2E73A9}" dt="2022-05-31T18:52:28.845" v="5303" actId="20577"/>
          <ac:spMkLst>
            <pc:docMk/>
            <pc:sldMk cId="3215614131" sldId="272"/>
            <ac:spMk id="3" creationId="{F354A894-00FF-6FBA-42F0-5F54D90139C7}"/>
          </ac:spMkLst>
        </pc:spChg>
      </pc:sldChg>
      <pc:sldChg chg="addSp modSp new mod">
        <pc:chgData name="ZHANG Charlie" userId="4aff97beb3da4f95" providerId="LiveId" clId="{E097362D-339A-4995-A864-DDBADB2E73A9}" dt="2022-05-31T17:46:48.336" v="3960" actId="20577"/>
        <pc:sldMkLst>
          <pc:docMk/>
          <pc:sldMk cId="3457613183" sldId="273"/>
        </pc:sldMkLst>
        <pc:spChg chg="mod">
          <ac:chgData name="ZHANG Charlie" userId="4aff97beb3da4f95" providerId="LiveId" clId="{E097362D-339A-4995-A864-DDBADB2E73A9}" dt="2022-05-31T17:36:00.451" v="3278"/>
          <ac:spMkLst>
            <pc:docMk/>
            <pc:sldMk cId="3457613183" sldId="273"/>
            <ac:spMk id="2" creationId="{F000C0EE-3522-EDF1-22B5-6DCD3662BD45}"/>
          </ac:spMkLst>
        </pc:spChg>
        <pc:spChg chg="mod">
          <ac:chgData name="ZHANG Charlie" userId="4aff97beb3da4f95" providerId="LiveId" clId="{E097362D-339A-4995-A864-DDBADB2E73A9}" dt="2022-05-31T17:46:48.336" v="3960" actId="20577"/>
          <ac:spMkLst>
            <pc:docMk/>
            <pc:sldMk cId="3457613183" sldId="273"/>
            <ac:spMk id="3" creationId="{7B414400-0B4A-2C51-5624-8F074451EA76}"/>
          </ac:spMkLst>
        </pc:spChg>
        <pc:picChg chg="add mod">
          <ac:chgData name="ZHANG Charlie" userId="4aff97beb3da4f95" providerId="LiveId" clId="{E097362D-339A-4995-A864-DDBADB2E73A9}" dt="2022-05-31T17:37:06.841" v="3306" actId="1076"/>
          <ac:picMkLst>
            <pc:docMk/>
            <pc:sldMk cId="3457613183" sldId="273"/>
            <ac:picMk id="4" creationId="{90F7623E-58FC-5F65-D365-A5D72603B64E}"/>
          </ac:picMkLst>
        </pc:picChg>
      </pc:sldChg>
      <pc:sldChg chg="addSp modSp new mod modNotesTx">
        <pc:chgData name="ZHANG Charlie" userId="4aff97beb3da4f95" providerId="LiveId" clId="{E097362D-339A-4995-A864-DDBADB2E73A9}" dt="2022-05-31T19:27:25.418" v="6367" actId="20577"/>
        <pc:sldMkLst>
          <pc:docMk/>
          <pc:sldMk cId="3720168778" sldId="274"/>
        </pc:sldMkLst>
        <pc:spChg chg="mod">
          <ac:chgData name="ZHANG Charlie" userId="4aff97beb3da4f95" providerId="LiveId" clId="{E097362D-339A-4995-A864-DDBADB2E73A9}" dt="2022-05-31T18:14:28.229" v="4271" actId="20577"/>
          <ac:spMkLst>
            <pc:docMk/>
            <pc:sldMk cId="3720168778" sldId="274"/>
            <ac:spMk id="2" creationId="{D11762B4-B6F2-D853-AB02-841DF2754888}"/>
          </ac:spMkLst>
        </pc:spChg>
        <pc:spChg chg="mod">
          <ac:chgData name="ZHANG Charlie" userId="4aff97beb3da4f95" providerId="LiveId" clId="{E097362D-339A-4995-A864-DDBADB2E73A9}" dt="2022-05-31T18:56:40.691" v="5538" actId="20577"/>
          <ac:spMkLst>
            <pc:docMk/>
            <pc:sldMk cId="3720168778" sldId="274"/>
            <ac:spMk id="3" creationId="{8239D076-C958-2214-075E-F8F3D89CC6DB}"/>
          </ac:spMkLst>
        </pc:spChg>
        <pc:spChg chg="add mod">
          <ac:chgData name="ZHANG Charlie" userId="4aff97beb3da4f95" providerId="LiveId" clId="{E097362D-339A-4995-A864-DDBADB2E73A9}" dt="2022-05-31T19:27:25.418" v="6367" actId="20577"/>
          <ac:spMkLst>
            <pc:docMk/>
            <pc:sldMk cId="3720168778" sldId="274"/>
            <ac:spMk id="5" creationId="{6B6E0BCA-DA52-B8F5-019F-1D021753E4D2}"/>
          </ac:spMkLst>
        </pc:spChg>
      </pc:sldChg>
      <pc:sldChg chg="modSp new mod">
        <pc:chgData name="ZHANG Charlie" userId="4aff97beb3da4f95" providerId="LiveId" clId="{E097362D-339A-4995-A864-DDBADB2E73A9}" dt="2022-05-31T23:11:56.968" v="11793" actId="20577"/>
        <pc:sldMkLst>
          <pc:docMk/>
          <pc:sldMk cId="1663816800" sldId="275"/>
        </pc:sldMkLst>
        <pc:spChg chg="mod">
          <ac:chgData name="ZHANG Charlie" userId="4aff97beb3da4f95" providerId="LiveId" clId="{E097362D-339A-4995-A864-DDBADB2E73A9}" dt="2022-05-31T20:05:05.742" v="7214" actId="20577"/>
          <ac:spMkLst>
            <pc:docMk/>
            <pc:sldMk cId="1663816800" sldId="275"/>
            <ac:spMk id="2" creationId="{0E6AC5AC-8488-00C3-7AF8-47F7E91B4955}"/>
          </ac:spMkLst>
        </pc:spChg>
        <pc:spChg chg="mod">
          <ac:chgData name="ZHANG Charlie" userId="4aff97beb3da4f95" providerId="LiveId" clId="{E097362D-339A-4995-A864-DDBADB2E73A9}" dt="2022-05-31T23:11:56.968" v="11793" actId="20577"/>
          <ac:spMkLst>
            <pc:docMk/>
            <pc:sldMk cId="1663816800" sldId="275"/>
            <ac:spMk id="3" creationId="{DA3F5A98-CE85-ECCD-BB31-7C1F515D9AD9}"/>
          </ac:spMkLst>
        </pc:spChg>
      </pc:sldChg>
      <pc:sldChg chg="modSp new del mod">
        <pc:chgData name="ZHANG Charlie" userId="4aff97beb3da4f95" providerId="LiveId" clId="{E097362D-339A-4995-A864-DDBADB2E73A9}" dt="2022-05-31T22:52:40.464" v="11148" actId="47"/>
        <pc:sldMkLst>
          <pc:docMk/>
          <pc:sldMk cId="2163949209" sldId="276"/>
        </pc:sldMkLst>
        <pc:spChg chg="mod">
          <ac:chgData name="ZHANG Charlie" userId="4aff97beb3da4f95" providerId="LiveId" clId="{E097362D-339A-4995-A864-DDBADB2E73A9}" dt="2022-05-31T20:30:02.240" v="7394" actId="20577"/>
          <ac:spMkLst>
            <pc:docMk/>
            <pc:sldMk cId="2163949209" sldId="276"/>
            <ac:spMk id="2" creationId="{CCB5C422-5DE7-A07F-34B8-8EEEAAAB10FD}"/>
          </ac:spMkLst>
        </pc:spChg>
        <pc:spChg chg="mod">
          <ac:chgData name="ZHANG Charlie" userId="4aff97beb3da4f95" providerId="LiveId" clId="{E097362D-339A-4995-A864-DDBADB2E73A9}" dt="2022-05-31T22:48:08.867" v="10549" actId="20577"/>
          <ac:spMkLst>
            <pc:docMk/>
            <pc:sldMk cId="2163949209" sldId="276"/>
            <ac:spMk id="3" creationId="{FBC9D8C2-7049-2866-5F73-76275EF9EAF8}"/>
          </ac:spMkLst>
        </pc:spChg>
      </pc:sldChg>
      <pc:sldChg chg="new del">
        <pc:chgData name="ZHANG Charlie" userId="4aff97beb3da4f95" providerId="LiveId" clId="{E097362D-339A-4995-A864-DDBADB2E73A9}" dt="2022-05-31T20:32:10.252" v="7396" actId="47"/>
        <pc:sldMkLst>
          <pc:docMk/>
          <pc:sldMk cId="3044547808" sldId="277"/>
        </pc:sldMkLst>
      </pc:sldChg>
      <pc:sldChg chg="addSp modSp new mod ord">
        <pc:chgData name="ZHANG Charlie" userId="4aff97beb3da4f95" providerId="LiveId" clId="{E097362D-339A-4995-A864-DDBADB2E73A9}" dt="2022-05-31T21:12:51.415" v="8538" actId="20577"/>
        <pc:sldMkLst>
          <pc:docMk/>
          <pc:sldMk cId="3924387702" sldId="277"/>
        </pc:sldMkLst>
        <pc:spChg chg="mod">
          <ac:chgData name="ZHANG Charlie" userId="4aff97beb3da4f95" providerId="LiveId" clId="{E097362D-339A-4995-A864-DDBADB2E73A9}" dt="2022-05-31T20:55:50.294" v="7795" actId="20577"/>
          <ac:spMkLst>
            <pc:docMk/>
            <pc:sldMk cId="3924387702" sldId="277"/>
            <ac:spMk id="2" creationId="{FCD33109-AC72-307B-9101-00B0E6A62CCB}"/>
          </ac:spMkLst>
        </pc:spChg>
        <pc:spChg chg="mod">
          <ac:chgData name="ZHANG Charlie" userId="4aff97beb3da4f95" providerId="LiveId" clId="{E097362D-339A-4995-A864-DDBADB2E73A9}" dt="2022-05-31T21:12:51.415" v="8538" actId="20577"/>
          <ac:spMkLst>
            <pc:docMk/>
            <pc:sldMk cId="3924387702" sldId="277"/>
            <ac:spMk id="3" creationId="{DE3023AA-F23F-0402-3195-51B0D4E14E1E}"/>
          </ac:spMkLst>
        </pc:spChg>
        <pc:picChg chg="add mod">
          <ac:chgData name="ZHANG Charlie" userId="4aff97beb3da4f95" providerId="LiveId" clId="{E097362D-339A-4995-A864-DDBADB2E73A9}" dt="2022-05-31T20:55:56.830" v="7798" actId="1076"/>
          <ac:picMkLst>
            <pc:docMk/>
            <pc:sldMk cId="3924387702" sldId="277"/>
            <ac:picMk id="5" creationId="{68A08DF6-0702-11CE-3589-D5DE21FADA03}"/>
          </ac:picMkLst>
        </pc:picChg>
      </pc:sldChg>
      <pc:sldChg chg="modSp new mod">
        <pc:chgData name="ZHANG Charlie" userId="4aff97beb3da4f95" providerId="LiveId" clId="{E097362D-339A-4995-A864-DDBADB2E73A9}" dt="2022-05-31T23:09:27.626" v="11682" actId="20577"/>
        <pc:sldMkLst>
          <pc:docMk/>
          <pc:sldMk cId="3639615072" sldId="278"/>
        </pc:sldMkLst>
        <pc:spChg chg="mod">
          <ac:chgData name="ZHANG Charlie" userId="4aff97beb3da4f95" providerId="LiveId" clId="{E097362D-339A-4995-A864-DDBADB2E73A9}" dt="2022-05-31T20:44:09.941" v="7407" actId="20577"/>
          <ac:spMkLst>
            <pc:docMk/>
            <pc:sldMk cId="3639615072" sldId="278"/>
            <ac:spMk id="2" creationId="{634B7164-85C7-CB9C-B625-312288AE3C30}"/>
          </ac:spMkLst>
        </pc:spChg>
        <pc:spChg chg="mod">
          <ac:chgData name="ZHANG Charlie" userId="4aff97beb3da4f95" providerId="LiveId" clId="{E097362D-339A-4995-A864-DDBADB2E73A9}" dt="2022-05-31T23:09:27.626" v="11682" actId="20577"/>
          <ac:spMkLst>
            <pc:docMk/>
            <pc:sldMk cId="3639615072" sldId="278"/>
            <ac:spMk id="3" creationId="{E2496F30-A9AE-4BED-CBDF-254C63B365E7}"/>
          </ac:spMkLst>
        </pc:spChg>
      </pc:sldChg>
      <pc:sldChg chg="modSp new del mod">
        <pc:chgData name="ZHANG Charlie" userId="4aff97beb3da4f95" providerId="LiveId" clId="{E097362D-339A-4995-A864-DDBADB2E73A9}" dt="2022-05-31T22:52:53.756" v="11158" actId="47"/>
        <pc:sldMkLst>
          <pc:docMk/>
          <pc:sldMk cId="2778050318" sldId="279"/>
        </pc:sldMkLst>
        <pc:spChg chg="mod">
          <ac:chgData name="ZHANG Charlie" userId="4aff97beb3da4f95" providerId="LiveId" clId="{E097362D-339A-4995-A864-DDBADB2E73A9}" dt="2022-05-31T22:13:40.570" v="9689"/>
          <ac:spMkLst>
            <pc:docMk/>
            <pc:sldMk cId="2778050318" sldId="279"/>
            <ac:spMk id="2" creationId="{7CA84DB4-2853-9C52-74F6-82A0E789F31C}"/>
          </ac:spMkLst>
        </pc:spChg>
        <pc:spChg chg="mod">
          <ac:chgData name="ZHANG Charlie" userId="4aff97beb3da4f95" providerId="LiveId" clId="{E097362D-339A-4995-A864-DDBADB2E73A9}" dt="2022-05-31T22:13:37.980" v="9688"/>
          <ac:spMkLst>
            <pc:docMk/>
            <pc:sldMk cId="2778050318" sldId="279"/>
            <ac:spMk id="3" creationId="{124B1C65-BCF1-B18D-663D-6583FA1C88C1}"/>
          </ac:spMkLst>
        </pc:spChg>
      </pc:sldChg>
      <pc:sldChg chg="addSp delSp modSp new mod">
        <pc:chgData name="ZHANG Charlie" userId="4aff97beb3da4f95" providerId="LiveId" clId="{E097362D-339A-4995-A864-DDBADB2E73A9}" dt="2022-05-31T23:02:43.828" v="11591" actId="20577"/>
        <pc:sldMkLst>
          <pc:docMk/>
          <pc:sldMk cId="2069566600" sldId="280"/>
        </pc:sldMkLst>
        <pc:spChg chg="mod">
          <ac:chgData name="ZHANG Charlie" userId="4aff97beb3da4f95" providerId="LiveId" clId="{E097362D-339A-4995-A864-DDBADB2E73A9}" dt="2022-05-31T21:34:28.953" v="8574" actId="20577"/>
          <ac:spMkLst>
            <pc:docMk/>
            <pc:sldMk cId="2069566600" sldId="280"/>
            <ac:spMk id="2" creationId="{1D092506-2D9B-BA1F-5AB7-1142D8DB30C6}"/>
          </ac:spMkLst>
        </pc:spChg>
        <pc:spChg chg="del">
          <ac:chgData name="ZHANG Charlie" userId="4aff97beb3da4f95" providerId="LiveId" clId="{E097362D-339A-4995-A864-DDBADB2E73A9}" dt="2022-05-31T21:35:02.110" v="8579" actId="22"/>
          <ac:spMkLst>
            <pc:docMk/>
            <pc:sldMk cId="2069566600" sldId="280"/>
            <ac:spMk id="3" creationId="{83718262-75E2-10EC-244A-D053BE577846}"/>
          </ac:spMkLst>
        </pc:spChg>
        <pc:spChg chg="add del mod">
          <ac:chgData name="ZHANG Charlie" userId="4aff97beb3da4f95" providerId="LiveId" clId="{E097362D-339A-4995-A864-DDBADB2E73A9}" dt="2022-05-31T22:56:16.120" v="11163" actId="21"/>
          <ac:spMkLst>
            <pc:docMk/>
            <pc:sldMk cId="2069566600" sldId="280"/>
            <ac:spMk id="8" creationId="{2933A17D-5A54-544F-106F-8F0AF08E6472}"/>
          </ac:spMkLst>
        </pc:spChg>
        <pc:spChg chg="add mod">
          <ac:chgData name="ZHANG Charlie" userId="4aff97beb3da4f95" providerId="LiveId" clId="{E097362D-339A-4995-A864-DDBADB2E73A9}" dt="2022-05-31T23:02:43.828" v="11591" actId="20577"/>
          <ac:spMkLst>
            <pc:docMk/>
            <pc:sldMk cId="2069566600" sldId="280"/>
            <ac:spMk id="9" creationId="{32BFD4F0-BF91-D282-95BA-0627331697D2}"/>
          </ac:spMkLst>
        </pc:spChg>
        <pc:picChg chg="add del mod">
          <ac:chgData name="ZHANG Charlie" userId="4aff97beb3da4f95" providerId="LiveId" clId="{E097362D-339A-4995-A864-DDBADB2E73A9}" dt="2022-05-31T21:34:59.075" v="8578" actId="478"/>
          <ac:picMkLst>
            <pc:docMk/>
            <pc:sldMk cId="2069566600" sldId="280"/>
            <ac:picMk id="5" creationId="{0B2A06BA-BCE4-E0FA-46AA-33AB9134104A}"/>
          </ac:picMkLst>
        </pc:picChg>
        <pc:picChg chg="add mod ord">
          <ac:chgData name="ZHANG Charlie" userId="4aff97beb3da4f95" providerId="LiveId" clId="{E097362D-339A-4995-A864-DDBADB2E73A9}" dt="2022-05-31T22:56:39.136" v="11168" actId="1076"/>
          <ac:picMkLst>
            <pc:docMk/>
            <pc:sldMk cId="2069566600" sldId="280"/>
            <ac:picMk id="7" creationId="{D95566E3-43B9-4BA0-6986-4A17A2127005}"/>
          </ac:picMkLst>
        </pc:picChg>
      </pc:sldChg>
      <pc:sldChg chg="addSp delSp modSp new mod">
        <pc:chgData name="ZHANG Charlie" userId="4aff97beb3da4f95" providerId="LiveId" clId="{E097362D-339A-4995-A864-DDBADB2E73A9}" dt="2022-06-01T00:00:44.037" v="13597" actId="1076"/>
        <pc:sldMkLst>
          <pc:docMk/>
          <pc:sldMk cId="2367082799" sldId="281"/>
        </pc:sldMkLst>
        <pc:spChg chg="mod">
          <ac:chgData name="ZHANG Charlie" userId="4aff97beb3da4f95" providerId="LiveId" clId="{E097362D-339A-4995-A864-DDBADB2E73A9}" dt="2022-05-31T21:44:44.491" v="9004" actId="20577"/>
          <ac:spMkLst>
            <pc:docMk/>
            <pc:sldMk cId="2367082799" sldId="281"/>
            <ac:spMk id="2" creationId="{14A6DD7B-104F-347E-829E-E5A0CEACD66A}"/>
          </ac:spMkLst>
        </pc:spChg>
        <pc:spChg chg="mod">
          <ac:chgData name="ZHANG Charlie" userId="4aff97beb3da4f95" providerId="LiveId" clId="{E097362D-339A-4995-A864-DDBADB2E73A9}" dt="2022-05-31T22:14:01.023" v="9702" actId="20577"/>
          <ac:spMkLst>
            <pc:docMk/>
            <pc:sldMk cId="2367082799" sldId="281"/>
            <ac:spMk id="3" creationId="{E71CBD8E-63C1-5358-976F-D71E6F1F1223}"/>
          </ac:spMkLst>
        </pc:spChg>
        <pc:spChg chg="add mod">
          <ac:chgData name="ZHANG Charlie" userId="4aff97beb3da4f95" providerId="LiveId" clId="{E097362D-339A-4995-A864-DDBADB2E73A9}" dt="2022-05-31T22:16:36.235" v="9713" actId="1076"/>
          <ac:spMkLst>
            <pc:docMk/>
            <pc:sldMk cId="2367082799" sldId="281"/>
            <ac:spMk id="7" creationId="{1626D90B-AF5E-88FD-4A2D-431A59AE1605}"/>
          </ac:spMkLst>
        </pc:spChg>
        <pc:spChg chg="add mod">
          <ac:chgData name="ZHANG Charlie" userId="4aff97beb3da4f95" providerId="LiveId" clId="{E097362D-339A-4995-A864-DDBADB2E73A9}" dt="2022-05-31T22:30:37.930" v="10119" actId="20577"/>
          <ac:spMkLst>
            <pc:docMk/>
            <pc:sldMk cId="2367082799" sldId="281"/>
            <ac:spMk id="8" creationId="{C9491629-16AC-9F5C-6A3A-6C1B69F4C17D}"/>
          </ac:spMkLst>
        </pc:spChg>
        <pc:spChg chg="add mod">
          <ac:chgData name="ZHANG Charlie" userId="4aff97beb3da4f95" providerId="LiveId" clId="{E097362D-339A-4995-A864-DDBADB2E73A9}" dt="2022-06-01T00:00:44.037" v="13597" actId="1076"/>
          <ac:spMkLst>
            <pc:docMk/>
            <pc:sldMk cId="2367082799" sldId="281"/>
            <ac:spMk id="9" creationId="{0C5E3399-0182-56C1-ECA5-461F8D7DCAEB}"/>
          </ac:spMkLst>
        </pc:spChg>
        <pc:picChg chg="add del mod">
          <ac:chgData name="ZHANG Charlie" userId="4aff97beb3da4f95" providerId="LiveId" clId="{E097362D-339A-4995-A864-DDBADB2E73A9}" dt="2022-05-31T21:44:28.448" v="8980" actId="478"/>
          <ac:picMkLst>
            <pc:docMk/>
            <pc:sldMk cId="2367082799" sldId="281"/>
            <ac:picMk id="5" creationId="{B3828098-FAE1-6CC3-91F3-7A344757189E}"/>
          </ac:picMkLst>
        </pc:picChg>
      </pc:sldChg>
      <pc:sldChg chg="modSp new del mod">
        <pc:chgData name="ZHANG Charlie" userId="4aff97beb3da4f95" providerId="LiveId" clId="{E097362D-339A-4995-A864-DDBADB2E73A9}" dt="2022-05-31T22:52:57.473" v="11159" actId="47"/>
        <pc:sldMkLst>
          <pc:docMk/>
          <pc:sldMk cId="3360273304" sldId="282"/>
        </pc:sldMkLst>
        <pc:spChg chg="mod">
          <ac:chgData name="ZHANG Charlie" userId="4aff97beb3da4f95" providerId="LiveId" clId="{E097362D-339A-4995-A864-DDBADB2E73A9}" dt="2022-05-31T22:08:13.782" v="9508"/>
          <ac:spMkLst>
            <pc:docMk/>
            <pc:sldMk cId="3360273304" sldId="282"/>
            <ac:spMk id="2" creationId="{A7831BED-8984-6EB3-9335-7E8AD066CED8}"/>
          </ac:spMkLst>
        </pc:spChg>
        <pc:spChg chg="mod">
          <ac:chgData name="ZHANG Charlie" userId="4aff97beb3da4f95" providerId="LiveId" clId="{E097362D-339A-4995-A864-DDBADB2E73A9}" dt="2022-05-31T22:13:20.799" v="9687" actId="20577"/>
          <ac:spMkLst>
            <pc:docMk/>
            <pc:sldMk cId="3360273304" sldId="282"/>
            <ac:spMk id="3" creationId="{C5043C1D-5931-315B-16FE-AC59F9681E38}"/>
          </ac:spMkLst>
        </pc:spChg>
      </pc:sldChg>
      <pc:sldChg chg="modSp new mod">
        <pc:chgData name="ZHANG Charlie" userId="4aff97beb3da4f95" providerId="LiveId" clId="{E097362D-339A-4995-A864-DDBADB2E73A9}" dt="2022-05-31T22:52:47.145" v="11157" actId="20577"/>
        <pc:sldMkLst>
          <pc:docMk/>
          <pc:sldMk cId="403690363" sldId="283"/>
        </pc:sldMkLst>
        <pc:spChg chg="mod">
          <ac:chgData name="ZHANG Charlie" userId="4aff97beb3da4f95" providerId="LiveId" clId="{E097362D-339A-4995-A864-DDBADB2E73A9}" dt="2022-05-31T22:52:47.145" v="11157" actId="20577"/>
          <ac:spMkLst>
            <pc:docMk/>
            <pc:sldMk cId="403690363" sldId="283"/>
            <ac:spMk id="2" creationId="{2EFAA6D0-1C2C-A766-7072-3DF6278B85FE}"/>
          </ac:spMkLst>
        </pc:spChg>
      </pc:sldChg>
      <pc:sldChg chg="addSp delSp modSp new del mod">
        <pc:chgData name="ZHANG Charlie" userId="4aff97beb3da4f95" providerId="LiveId" clId="{E097362D-339A-4995-A864-DDBADB2E73A9}" dt="2022-05-31T23:56:37.106" v="13572" actId="47"/>
        <pc:sldMkLst>
          <pc:docMk/>
          <pc:sldMk cId="2667717433" sldId="284"/>
        </pc:sldMkLst>
        <pc:spChg chg="mod">
          <ac:chgData name="ZHANG Charlie" userId="4aff97beb3da4f95" providerId="LiveId" clId="{E097362D-339A-4995-A864-DDBADB2E73A9}" dt="2022-05-31T23:02:48.591" v="11593" actId="20577"/>
          <ac:spMkLst>
            <pc:docMk/>
            <pc:sldMk cId="2667717433" sldId="284"/>
            <ac:spMk id="2" creationId="{A1B4CD06-46D5-3FD6-BC08-8738BA8457AA}"/>
          </ac:spMkLst>
        </pc:spChg>
        <pc:spChg chg="mod">
          <ac:chgData name="ZHANG Charlie" userId="4aff97beb3da4f95" providerId="LiveId" clId="{E097362D-339A-4995-A864-DDBADB2E73A9}" dt="2022-05-31T23:03:08.474" v="11673" actId="20577"/>
          <ac:spMkLst>
            <pc:docMk/>
            <pc:sldMk cId="2667717433" sldId="284"/>
            <ac:spMk id="3" creationId="{DAEC062E-565F-3B12-1C6B-B84DA7F273E1}"/>
          </ac:spMkLst>
        </pc:spChg>
        <pc:spChg chg="add del mod">
          <ac:chgData name="ZHANG Charlie" userId="4aff97beb3da4f95" providerId="LiveId" clId="{E097362D-339A-4995-A864-DDBADB2E73A9}" dt="2022-05-31T22:56:37.040" v="11167" actId="21"/>
          <ac:spMkLst>
            <pc:docMk/>
            <pc:sldMk cId="2667717433" sldId="284"/>
            <ac:spMk id="4" creationId="{6B49EE7D-3F94-D19D-2726-7F7692968722}"/>
          </ac:spMkLst>
        </pc:spChg>
      </pc:sldChg>
      <pc:sldChg chg="modSp new mod">
        <pc:chgData name="ZHANG Charlie" userId="4aff97beb3da4f95" providerId="LiveId" clId="{E097362D-339A-4995-A864-DDBADB2E73A9}" dt="2022-05-31T23:23:07.937" v="12990" actId="20577"/>
        <pc:sldMkLst>
          <pc:docMk/>
          <pc:sldMk cId="2986897299" sldId="285"/>
        </pc:sldMkLst>
        <pc:spChg chg="mod">
          <ac:chgData name="ZHANG Charlie" userId="4aff97beb3da4f95" providerId="LiveId" clId="{E097362D-339A-4995-A864-DDBADB2E73A9}" dt="2022-05-31T23:16:34.976" v="12090" actId="20577"/>
          <ac:spMkLst>
            <pc:docMk/>
            <pc:sldMk cId="2986897299" sldId="285"/>
            <ac:spMk id="2" creationId="{4A11591E-E43D-FFFF-E06F-89A0CBFFE339}"/>
          </ac:spMkLst>
        </pc:spChg>
        <pc:spChg chg="mod">
          <ac:chgData name="ZHANG Charlie" userId="4aff97beb3da4f95" providerId="LiveId" clId="{E097362D-339A-4995-A864-DDBADB2E73A9}" dt="2022-05-31T23:23:07.937" v="12990" actId="20577"/>
          <ac:spMkLst>
            <pc:docMk/>
            <pc:sldMk cId="2986897299" sldId="285"/>
            <ac:spMk id="3" creationId="{2DE427B1-8F5E-76B5-418B-F22C38D9332C}"/>
          </ac:spMkLst>
        </pc:spChg>
      </pc:sldChg>
      <pc:sldChg chg="addSp delSp modSp add mod ord">
        <pc:chgData name="ZHANG Charlie" userId="4aff97beb3da4f95" providerId="LiveId" clId="{E097362D-339A-4995-A864-DDBADB2E73A9}" dt="2022-06-01T02:28:43.044" v="14097" actId="1076"/>
        <pc:sldMkLst>
          <pc:docMk/>
          <pc:sldMk cId="1536844419" sldId="286"/>
        </pc:sldMkLst>
        <pc:spChg chg="del mod">
          <ac:chgData name="ZHANG Charlie" userId="4aff97beb3da4f95" providerId="LiveId" clId="{E097362D-339A-4995-A864-DDBADB2E73A9}" dt="2022-05-31T23:46:04.262" v="13380" actId="478"/>
          <ac:spMkLst>
            <pc:docMk/>
            <pc:sldMk cId="1536844419" sldId="286"/>
            <ac:spMk id="3" creationId="{694630CF-6600-8AA1-ADFA-FC41822F88EC}"/>
          </ac:spMkLst>
        </pc:spChg>
        <pc:spChg chg="add mod">
          <ac:chgData name="ZHANG Charlie" userId="4aff97beb3da4f95" providerId="LiveId" clId="{E097362D-339A-4995-A864-DDBADB2E73A9}" dt="2022-05-31T23:55:57.125" v="13567" actId="14100"/>
          <ac:spMkLst>
            <pc:docMk/>
            <pc:sldMk cId="1536844419" sldId="286"/>
            <ac:spMk id="6" creationId="{D96847F0-5F8F-619B-EE7C-4A26CB2BA78E}"/>
          </ac:spMkLst>
        </pc:spChg>
        <pc:spChg chg="add del mod">
          <ac:chgData name="ZHANG Charlie" userId="4aff97beb3da4f95" providerId="LiveId" clId="{E097362D-339A-4995-A864-DDBADB2E73A9}" dt="2022-05-31T23:56:20.101" v="13571" actId="478"/>
          <ac:spMkLst>
            <pc:docMk/>
            <pc:sldMk cId="1536844419" sldId="286"/>
            <ac:spMk id="7" creationId="{EAEA97DE-776D-4EAA-DE2E-EEEFDE253198}"/>
          </ac:spMkLst>
        </pc:spChg>
        <pc:picChg chg="mod">
          <ac:chgData name="ZHANG Charlie" userId="4aff97beb3da4f95" providerId="LiveId" clId="{E097362D-339A-4995-A864-DDBADB2E73A9}" dt="2022-06-01T02:28:43.044" v="14097" actId="1076"/>
          <ac:picMkLst>
            <pc:docMk/>
            <pc:sldMk cId="1536844419" sldId="286"/>
            <ac:picMk id="5" creationId="{3E21FF49-724E-3E97-2DCC-DE44C09DCF4C}"/>
          </ac:picMkLst>
        </pc:picChg>
      </pc:sldChg>
      <pc:sldChg chg="addSp modSp new mod">
        <pc:chgData name="ZHANG Charlie" userId="4aff97beb3da4f95" providerId="LiveId" clId="{E097362D-339A-4995-A864-DDBADB2E73A9}" dt="2022-06-01T00:07:42.457" v="13943" actId="20577"/>
        <pc:sldMkLst>
          <pc:docMk/>
          <pc:sldMk cId="543902552" sldId="287"/>
        </pc:sldMkLst>
        <pc:spChg chg="mod">
          <ac:chgData name="ZHANG Charlie" userId="4aff97beb3da4f95" providerId="LiveId" clId="{E097362D-339A-4995-A864-DDBADB2E73A9}" dt="2022-05-31T23:59:40.590" v="13577"/>
          <ac:spMkLst>
            <pc:docMk/>
            <pc:sldMk cId="543902552" sldId="287"/>
            <ac:spMk id="2" creationId="{FC349440-4A4C-C6BD-3B6E-348A013145A2}"/>
          </ac:spMkLst>
        </pc:spChg>
        <pc:spChg chg="mod">
          <ac:chgData name="ZHANG Charlie" userId="4aff97beb3da4f95" providerId="LiveId" clId="{E097362D-339A-4995-A864-DDBADB2E73A9}" dt="2022-06-01T00:07:42.457" v="13943" actId="20577"/>
          <ac:spMkLst>
            <pc:docMk/>
            <pc:sldMk cId="543902552" sldId="287"/>
            <ac:spMk id="3" creationId="{7EF52591-5DD0-272C-B75B-0CD1A4B16195}"/>
          </ac:spMkLst>
        </pc:spChg>
        <pc:picChg chg="add mod">
          <ac:chgData name="ZHANG Charlie" userId="4aff97beb3da4f95" providerId="LiveId" clId="{E097362D-339A-4995-A864-DDBADB2E73A9}" dt="2022-05-31T23:59:38.016" v="13576" actId="1076"/>
          <ac:picMkLst>
            <pc:docMk/>
            <pc:sldMk cId="543902552" sldId="287"/>
            <ac:picMk id="5" creationId="{C25A74E9-FBC4-DB7D-A252-C957C5662B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EFAAC-4838-460A-AF02-A445B1A57482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66E01-61FD-4BF6-AC28-51DEE12089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4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Panic Safety</a:t>
            </a:r>
            <a:r>
              <a:rPr lang="zh-CN" altLang="en-US" dirty="0"/>
              <a:t>是易于产生而难以检查的。因为</a:t>
            </a:r>
            <a:r>
              <a:rPr lang="en-US" altLang="zh-CN" dirty="0"/>
              <a:t>Panic</a:t>
            </a:r>
            <a:r>
              <a:rPr lang="zh-CN" altLang="en-US" dirty="0"/>
              <a:t>代码对程序员是透明的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66E01-61FD-4BF6-AC28-51DEE12089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9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Generic Type Awareness</a:t>
            </a:r>
            <a:r>
              <a:rPr lang="zh-CN" altLang="en-US" dirty="0"/>
              <a:t>决定了不能在</a:t>
            </a:r>
            <a:r>
              <a:rPr lang="en-US" altLang="zh-CN" dirty="0"/>
              <a:t>LLVM IR</a:t>
            </a:r>
            <a:r>
              <a:rPr lang="zh-CN" altLang="en-US" dirty="0"/>
              <a:t>上进行分析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Rudra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通过 </a:t>
            </a:r>
            <a:r>
              <a:rPr lang="en-US" altLang="zh-CN" dirty="0"/>
              <a:t>HIR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来获取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crate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的代码结构（包括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trait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定义、函数签名、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Unsafe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块等），通过 </a:t>
            </a:r>
            <a:r>
              <a:rPr lang="en-US" altLang="zh-CN" dirty="0"/>
              <a:t>MIR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 来获取代码语义（数据流、控制流图、调用依赖等）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66E01-61FD-4BF6-AC28-51DEE12089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6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9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0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2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6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46DB-497E-483D-BFA5-7F2ABC93863B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E106-BF08-4F4A-8BBA-9A54335950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3A75-FB7C-F2E5-7DBA-B3C016B86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 Libraries</a:t>
            </a:r>
            <a:br>
              <a:rPr lang="en-US" altLang="zh-CN" dirty="0"/>
            </a:br>
            <a:r>
              <a:rPr lang="zh-CN" altLang="en-US" dirty="0"/>
              <a:t>泛型</a:t>
            </a:r>
            <a:r>
              <a:rPr lang="en-US" altLang="zh-CN" dirty="0"/>
              <a:t>API</a:t>
            </a:r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7783B-400B-07D1-2E36-6681C4327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张业鸿</a:t>
            </a:r>
            <a:endParaRPr lang="en-US" altLang="zh-CN" dirty="0"/>
          </a:p>
          <a:p>
            <a:r>
              <a:rPr lang="en-US" altLang="zh-CN" dirty="0"/>
              <a:t>2022/6/1</a:t>
            </a:r>
          </a:p>
          <a:p>
            <a:r>
              <a:rPr lang="en-US" altLang="zh-CN" dirty="0"/>
              <a:t>21210240006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0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DD40-6913-9E9F-A929-4CB63204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Pitfalls of Unsafe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A894-00FF-6FBA-42F0-5F54D901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基于目前发现的</a:t>
            </a:r>
            <a:r>
              <a:rPr lang="en-US" altLang="zh-CN" dirty="0"/>
              <a:t>Rust Bugs</a:t>
            </a:r>
            <a:r>
              <a:rPr lang="zh-CN" altLang="en-US" dirty="0"/>
              <a:t>，提出了三种典型的</a:t>
            </a:r>
            <a:r>
              <a:rPr lang="en-US" altLang="zh-CN" dirty="0"/>
              <a:t>Unsafe</a:t>
            </a:r>
            <a:r>
              <a:rPr lang="zh-CN" altLang="en-US" dirty="0"/>
              <a:t>下的错误模式：</a:t>
            </a:r>
            <a:endParaRPr lang="en-US" altLang="zh-CN" dirty="0"/>
          </a:p>
          <a:p>
            <a:pPr lvl="1"/>
            <a:r>
              <a:rPr lang="en-US" altLang="zh-CN" dirty="0"/>
              <a:t>Panic Safety</a:t>
            </a:r>
          </a:p>
          <a:p>
            <a:pPr lvl="1"/>
            <a:r>
              <a:rPr lang="en-US" altLang="zh-CN" dirty="0"/>
              <a:t>Higher-order Safety Invariant</a:t>
            </a:r>
          </a:p>
          <a:p>
            <a:pPr lvl="1"/>
            <a:r>
              <a:rPr lang="en-US" altLang="zh-CN" dirty="0"/>
              <a:t>Propagating Send/Sync in Generic Types*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61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62B4-B6F2-D853-AB02-841DF275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Panic Safety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9D076-C958-2214-075E-F8F3D89C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Safe</a:t>
            </a:r>
            <a:r>
              <a:rPr lang="zh-CN" altLang="en-US" dirty="0"/>
              <a:t>的</a:t>
            </a:r>
            <a:r>
              <a:rPr lang="en-US" altLang="zh-CN" dirty="0"/>
              <a:t>Rust</a:t>
            </a:r>
            <a:r>
              <a:rPr lang="zh-CN" altLang="en-US" dirty="0"/>
              <a:t>函数下，</a:t>
            </a:r>
            <a:r>
              <a:rPr lang="en-US" altLang="zh-CN" dirty="0"/>
              <a:t>Panic</a:t>
            </a:r>
            <a:r>
              <a:rPr lang="zh-CN" altLang="en-US" dirty="0"/>
              <a:t>发生时，会自动进行栈回退</a:t>
            </a:r>
            <a:r>
              <a:rPr lang="en-US" altLang="zh-CN" dirty="0"/>
              <a:t>(Stack Unwind)</a:t>
            </a:r>
            <a:r>
              <a:rPr lang="zh-CN" altLang="en-US" dirty="0"/>
              <a:t>并且调用变量的</a:t>
            </a:r>
            <a:r>
              <a:rPr lang="en-US" altLang="zh-CN" dirty="0"/>
              <a:t>drop</a:t>
            </a:r>
            <a:r>
              <a:rPr lang="zh-CN" altLang="en-US" dirty="0"/>
              <a:t>函数。</a:t>
            </a:r>
            <a:endParaRPr lang="en-US" altLang="zh-CN" dirty="0"/>
          </a:p>
          <a:p>
            <a:r>
              <a:rPr lang="zh-CN" altLang="en-US" dirty="0"/>
              <a:t>当程序的</a:t>
            </a:r>
            <a:r>
              <a:rPr lang="en-US" altLang="zh-CN" dirty="0"/>
              <a:t>Unsafe</a:t>
            </a:r>
            <a:r>
              <a:rPr lang="zh-CN" altLang="en-US" dirty="0"/>
              <a:t>代码发生</a:t>
            </a:r>
            <a:r>
              <a:rPr lang="en-US" altLang="zh-CN" dirty="0"/>
              <a:t>Panic</a:t>
            </a:r>
            <a:r>
              <a:rPr lang="zh-CN" altLang="en-US" dirty="0"/>
              <a:t>时，程序在回退的时候可能绕过所有权检查，从而产生</a:t>
            </a:r>
            <a:r>
              <a:rPr lang="en-US" altLang="zh-CN" dirty="0"/>
              <a:t>Double Free</a:t>
            </a:r>
            <a:r>
              <a:rPr lang="zh-CN" altLang="en-US" dirty="0"/>
              <a:t>等错误。</a:t>
            </a:r>
            <a:endParaRPr lang="en-US" altLang="zh-CN" dirty="0"/>
          </a:p>
          <a:p>
            <a:r>
              <a:rPr lang="zh-CN" altLang="en-US" dirty="0"/>
              <a:t>易于产生，难以检查 </a:t>
            </a:r>
            <a:r>
              <a:rPr lang="en-US" altLang="zh-CN" dirty="0"/>
              <a:t>Lifetime-bypass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6E0BCA-DA52-B8F5-019F-1D021753E4D2}"/>
                  </a:ext>
                </a:extLst>
              </p:cNvPr>
              <p:cNvSpPr txBox="1"/>
              <p:nvPr/>
            </p:nvSpPr>
            <p:spPr>
              <a:xfrm>
                <a:off x="1081708" y="4358240"/>
                <a:ext cx="10028583" cy="954107"/>
              </a:xfrm>
              <a:prstGeom prst="rect">
                <a:avLst/>
              </a:prstGeom>
              <a:ln w="38100"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Def: </a:t>
                </a:r>
                <a:r>
                  <a:rPr lang="zh-CN" altLang="en-US" sz="2800" dirty="0"/>
                  <a:t>当函数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b="1" dirty="0"/>
                  <a:t>drop</a:t>
                </a:r>
                <a:r>
                  <a:rPr lang="zh-CN" altLang="en-US" sz="2800" dirty="0"/>
                  <a:t>了一个值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，我们称函数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/>
                  <a:t>具有一个</a:t>
                </a:r>
                <a:r>
                  <a:rPr lang="en-US" altLang="zh-CN" sz="2800" dirty="0"/>
                  <a:t>Panic Safety Bug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6E0BCA-DA52-B8F5-019F-1D021753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08" y="4358240"/>
                <a:ext cx="10028583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16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9A977-6234-1516-3CE0-CD9F7241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Higher-order Safety Invariant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DB64A-D8AE-BEA3-15C0-06E8D1D86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</a:t>
                </a:r>
                <a:r>
                  <a:rPr lang="en-US" altLang="zh-CN" dirty="0"/>
                  <a:t>Safe</a:t>
                </a:r>
                <a:r>
                  <a:rPr lang="zh-CN" altLang="en-US" dirty="0"/>
                  <a:t>的函数应当在所有输入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都给出输出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，即使在一些高阶类型，如</a:t>
                </a:r>
                <a:r>
                  <a:rPr lang="en-US" altLang="zh-CN" dirty="0"/>
                  <a:t>generic type parameters, closure</a:t>
                </a:r>
                <a:r>
                  <a:rPr lang="zh-CN" altLang="en-US" dirty="0"/>
                  <a:t>等</a:t>
                </a:r>
                <a:endParaRPr lang="en-US" altLang="zh-CN" dirty="0"/>
              </a:p>
              <a:p>
                <a:r>
                  <a:rPr lang="zh-CN" altLang="en-US" dirty="0"/>
                  <a:t>在进行</a:t>
                </a:r>
                <a:r>
                  <a:rPr lang="en-US" altLang="zh-CN" dirty="0"/>
                  <a:t>Unsafe</a:t>
                </a:r>
                <a:r>
                  <a:rPr lang="zh-CN" altLang="en-US" dirty="0"/>
                  <a:t>编程时，常常对调用者提供的</a:t>
                </a:r>
                <a:r>
                  <a:rPr lang="zh-CN" altLang="en-US" b="1" dirty="0"/>
                  <a:t>函数</a:t>
                </a:r>
                <a:r>
                  <a:rPr lang="zh-CN" altLang="en-US" dirty="0"/>
                  <a:t>预设以下可能不成立的假设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Logical consistency. </a:t>
                </a:r>
                <a:r>
                  <a:rPr lang="en-US" altLang="zh-CN" dirty="0"/>
                  <a:t>i.e. </a:t>
                </a:r>
                <a:r>
                  <a:rPr lang="zh-CN" altLang="en-US" dirty="0"/>
                  <a:t>类型遵循一定的规则，例如存在全序关系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Purity. </a:t>
                </a:r>
                <a:r>
                  <a:rPr lang="en-US" altLang="zh-CN" dirty="0"/>
                  <a:t>i.e. </a:t>
                </a:r>
                <a:r>
                  <a:rPr lang="zh-CN" altLang="en-US" dirty="0"/>
                  <a:t>不存在副作用，对于同样的输入总是返回同样的结果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Semantic restrictions. </a:t>
                </a:r>
                <a:r>
                  <a:rPr lang="en-US" altLang="zh-CN" dirty="0"/>
                  <a:t>i.e. </a:t>
                </a:r>
                <a:r>
                  <a:rPr lang="zh-CN" altLang="en-US" dirty="0"/>
                  <a:t>对参数内容进行了假设，如参数一定进行了初始化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7DB64A-D8AE-BEA3-15C0-06E8D1D86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618605-AE8B-EF1D-5FE0-F514D97C790A}"/>
                  </a:ext>
                </a:extLst>
              </p:cNvPr>
              <p:cNvSpPr txBox="1"/>
              <p:nvPr/>
            </p:nvSpPr>
            <p:spPr>
              <a:xfrm>
                <a:off x="1325217" y="5538768"/>
                <a:ext cx="10028583" cy="954107"/>
              </a:xfrm>
              <a:prstGeom prst="rect">
                <a:avLst/>
              </a:prstGeom>
              <a:ln w="38100"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Def: </a:t>
                </a:r>
                <a:r>
                  <a:rPr lang="zh-CN" altLang="en-US" sz="2800" dirty="0"/>
                  <a:t>当泛型函数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800" dirty="0"/>
                  <a:t>对高阶类型参数进行了假设，而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不满足这一假设，我们称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800" dirty="0"/>
                  <a:t>具有一个</a:t>
                </a:r>
                <a:r>
                  <a:rPr lang="en-US" altLang="zh-CN" sz="2800" dirty="0"/>
                  <a:t>Higher-order Safety Invariant Bug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4618605-AE8B-EF1D-5FE0-F514D97C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17" y="5538768"/>
                <a:ext cx="10028583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50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0E220-4CCC-4E21-0B5C-732BEEF3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40948-3CE8-3385-FBBA-9102B7F4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4677" cy="4351338"/>
          </a:xfrm>
        </p:spPr>
        <p:txBody>
          <a:bodyPr/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en-US" altLang="zh-CN" dirty="0"/>
              <a:t>Generic Type Awareness. </a:t>
            </a:r>
            <a:r>
              <a:rPr lang="zh-CN" altLang="en-US" dirty="0"/>
              <a:t>可以在不知道具体类型的情况下，推导泛型函数中的</a:t>
            </a:r>
            <a:r>
              <a:rPr lang="en-US" altLang="zh-CN" dirty="0"/>
              <a:t>bug</a:t>
            </a:r>
          </a:p>
          <a:p>
            <a:pPr lvl="1"/>
            <a:r>
              <a:rPr lang="en-US" altLang="zh-CN" dirty="0"/>
              <a:t>Scalability. </a:t>
            </a:r>
            <a:r>
              <a:rPr lang="zh-CN" altLang="en-US" dirty="0"/>
              <a:t>可以检查所有</a:t>
            </a:r>
            <a:r>
              <a:rPr lang="en-US" altLang="zh-CN" dirty="0"/>
              <a:t>Rust Packages</a:t>
            </a:r>
          </a:p>
          <a:p>
            <a:pPr lvl="1"/>
            <a:r>
              <a:rPr lang="en-US" altLang="zh-CN" dirty="0"/>
              <a:t>Adjustable precision. </a:t>
            </a:r>
            <a:r>
              <a:rPr lang="zh-CN" altLang="en-US" dirty="0"/>
              <a:t>提供了与分析目标和分析时间相关的选项，以调节分析结果的假阳性率。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0BA39B-6CBC-2A47-5718-A9CB8B9D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82" y="1742280"/>
            <a:ext cx="5824445" cy="4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7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DCE6-5FC2-7A53-E150-DF9F6E74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Unsafe Dataflow Checker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1FF49-724E-3E97-2DCC-DE44C09D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87" y="1401159"/>
            <a:ext cx="4988513" cy="528019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6847F0-5F8F-619B-EE7C-4A26CB2BA78E}"/>
              </a:ext>
            </a:extLst>
          </p:cNvPr>
          <p:cNvSpPr txBox="1">
            <a:spLocks/>
          </p:cNvSpPr>
          <p:nvPr/>
        </p:nvSpPr>
        <p:spPr>
          <a:xfrm>
            <a:off x="980209" y="1567414"/>
            <a:ext cx="5115791" cy="381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</a:t>
            </a:r>
            <a:r>
              <a:rPr lang="en-US" altLang="zh-CN" dirty="0"/>
              <a:t>unresolvable</a:t>
            </a:r>
            <a:r>
              <a:rPr lang="zh-CN" altLang="en-US" dirty="0"/>
              <a:t>的泛型函数视为对</a:t>
            </a:r>
            <a:r>
              <a:rPr lang="en-US" altLang="zh-CN" dirty="0"/>
              <a:t>Higher-order Safety Invariant</a:t>
            </a:r>
            <a:r>
              <a:rPr lang="zh-CN" altLang="en-US" dirty="0"/>
              <a:t>进行了假设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[trait?] Unresolvable: &lt;reader as Read&gt;::read()</a:t>
            </a:r>
          </a:p>
          <a:p>
            <a:r>
              <a:rPr lang="en-US" altLang="zh-CN" dirty="0"/>
              <a:t>Resolvable: </a:t>
            </a:r>
            <a:r>
              <a:rPr lang="en-US" altLang="zh-CN" dirty="0" err="1"/>
              <a:t>Vec</a:t>
            </a:r>
            <a:r>
              <a:rPr lang="en-US" altLang="zh-CN" dirty="0"/>
              <a:t>&lt;T&gt;::push()</a:t>
            </a:r>
          </a:p>
        </p:txBody>
      </p:sp>
    </p:spTree>
    <p:extLst>
      <p:ext uri="{BB962C8B-B14F-4D97-AF65-F5344CB8AC3E}">
        <p14:creationId xmlns:p14="http://schemas.microsoft.com/office/powerpoint/2010/main" val="153684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5DCE6-5FC2-7A53-E150-DF9F6E74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Unsafe Dataflow Checker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630CF-6600-8AA1-ADFA-FC41822F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4608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lifetime bypass</a:t>
            </a:r>
          </a:p>
          <a:p>
            <a:pPr lvl="1"/>
            <a:r>
              <a:rPr lang="en-US" altLang="zh-CN" dirty="0"/>
              <a:t>uninitialized: creating uninitialized values</a:t>
            </a:r>
          </a:p>
          <a:p>
            <a:pPr lvl="1"/>
            <a:r>
              <a:rPr lang="en-US" altLang="zh-CN" dirty="0"/>
              <a:t>duplicate: duplicating the lifetime of objects (e.g., with mem::read())</a:t>
            </a:r>
          </a:p>
          <a:p>
            <a:pPr lvl="1"/>
            <a:r>
              <a:rPr lang="en-US" altLang="zh-CN" dirty="0"/>
              <a:t>write: overwriting the memory of a value</a:t>
            </a:r>
          </a:p>
          <a:p>
            <a:pPr lvl="1"/>
            <a:r>
              <a:rPr lang="en-US" altLang="zh-CN" dirty="0"/>
              <a:t>copy: </a:t>
            </a:r>
            <a:r>
              <a:rPr lang="en-US" altLang="zh-CN" dirty="0" err="1"/>
              <a:t>memcpy</a:t>
            </a:r>
            <a:r>
              <a:rPr lang="en-US" altLang="zh-CN" dirty="0"/>
              <a:t>()-like buffer copy</a:t>
            </a:r>
          </a:p>
          <a:p>
            <a:pPr lvl="1"/>
            <a:r>
              <a:rPr lang="en-US" altLang="zh-CN" dirty="0"/>
              <a:t>transmute: reinterpreting a type and its lifetime</a:t>
            </a:r>
          </a:p>
          <a:p>
            <a:pPr lvl="1"/>
            <a:r>
              <a:rPr lang="en-US" altLang="zh-CN" dirty="0" err="1"/>
              <a:t>ptr</a:t>
            </a:r>
            <a:r>
              <a:rPr lang="en-US" altLang="zh-CN" dirty="0"/>
              <a:t>-to-ref : converting a pointer to a reference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21FF49-724E-3E97-2DCC-DE44C09D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87" y="1463505"/>
            <a:ext cx="4988513" cy="528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0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AC5AC-8488-00C3-7AF8-47F7E91B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F5A98-CE85-ECCD-BB31-7C1F515D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可扩展的，程序合成驱动</a:t>
            </a:r>
            <a:r>
              <a:rPr lang="en-US" altLang="zh-CN" dirty="0"/>
              <a:t>(Synthesize-driven)</a:t>
            </a:r>
            <a:r>
              <a:rPr lang="zh-CN" altLang="en-US" dirty="0"/>
              <a:t>的</a:t>
            </a:r>
            <a:r>
              <a:rPr lang="en-US" altLang="zh-CN" dirty="0"/>
              <a:t>Rust</a:t>
            </a:r>
            <a:r>
              <a:rPr lang="zh-CN" altLang="en-US" dirty="0"/>
              <a:t>库测试框架</a:t>
            </a:r>
            <a:endParaRPr lang="en-US" altLang="zh-CN" dirty="0"/>
          </a:p>
          <a:p>
            <a:r>
              <a:rPr lang="zh-CN" altLang="en-US" dirty="0"/>
              <a:t>可以生成合法的包括泛型函数的测试用例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81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B7164-85C7-CB9C-B625-312288AE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6F30-A9AE-4BED-CBDF-254C63B36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的类型系统给程序合成带来了以下挑战：</a:t>
            </a:r>
            <a:endParaRPr lang="en-US" altLang="zh-CN" dirty="0"/>
          </a:p>
          <a:p>
            <a:pPr lvl="1"/>
            <a:r>
              <a:rPr lang="zh-CN" altLang="en-US" dirty="0"/>
              <a:t>类型和子类型约束</a:t>
            </a:r>
            <a:endParaRPr lang="en-US" altLang="zh-CN" dirty="0"/>
          </a:p>
          <a:p>
            <a:pPr lvl="1"/>
            <a:r>
              <a:rPr lang="zh-CN" altLang="en-US" dirty="0"/>
              <a:t>多态和</a:t>
            </a:r>
            <a:r>
              <a:rPr lang="en-US" altLang="zh-CN" dirty="0"/>
              <a:t>API</a:t>
            </a:r>
            <a:r>
              <a:rPr lang="zh-CN" altLang="en-US" dirty="0"/>
              <a:t>说明</a:t>
            </a:r>
            <a:r>
              <a:rPr lang="en-US" altLang="zh-CN" dirty="0"/>
              <a:t>(API Specification)</a:t>
            </a:r>
            <a:r>
              <a:rPr lang="zh-CN" altLang="en-US" dirty="0"/>
              <a:t>的提炼</a:t>
            </a:r>
            <a:endParaRPr lang="en-US" altLang="zh-CN" dirty="0"/>
          </a:p>
          <a:p>
            <a:pPr lvl="1"/>
            <a:r>
              <a:rPr lang="zh-CN" altLang="en-US" dirty="0"/>
              <a:t>变量的</a:t>
            </a:r>
            <a:r>
              <a:rPr lang="en-US" altLang="zh-CN" dirty="0"/>
              <a:t>Ownership</a:t>
            </a:r>
            <a:r>
              <a:rPr lang="zh-CN" altLang="en-US" dirty="0"/>
              <a:t>和</a:t>
            </a:r>
            <a:r>
              <a:rPr lang="en-US" altLang="zh-CN" dirty="0"/>
              <a:t>Lifetime</a:t>
            </a:r>
            <a:r>
              <a:rPr lang="zh-CN" altLang="en-US" dirty="0"/>
              <a:t>规则</a:t>
            </a:r>
            <a:endParaRPr lang="en-US" altLang="zh-CN" dirty="0"/>
          </a:p>
          <a:p>
            <a:pPr lvl="1"/>
            <a:r>
              <a:rPr lang="en-US" altLang="zh-CN" dirty="0"/>
              <a:t>Lifetime</a:t>
            </a:r>
            <a:r>
              <a:rPr lang="zh-CN" altLang="en-US" dirty="0"/>
              <a:t>之间的关系 </a:t>
            </a:r>
            <a:r>
              <a:rPr lang="en-US" altLang="zh-CN" dirty="0"/>
              <a:t>Relationship Between Lifetimes</a:t>
            </a:r>
          </a:p>
          <a:p>
            <a:pPr lvl="1"/>
            <a:r>
              <a:rPr lang="zh-CN" altLang="en-US" dirty="0"/>
              <a:t>借用和引用</a:t>
            </a:r>
            <a:endParaRPr lang="en-US" altLang="zh-CN" dirty="0"/>
          </a:p>
          <a:p>
            <a:r>
              <a:rPr lang="en-US" altLang="zh-CN" dirty="0" err="1"/>
              <a:t>SyRust</a:t>
            </a:r>
            <a:r>
              <a:rPr lang="zh-CN" altLang="en-US" dirty="0"/>
              <a:t>将程序合成建模为一个</a:t>
            </a:r>
            <a:r>
              <a:rPr lang="en-US" altLang="zh-CN" dirty="0"/>
              <a:t>SAT</a:t>
            </a:r>
            <a:r>
              <a:rPr lang="zh-CN" altLang="en-US" dirty="0"/>
              <a:t>问题，将以上问题以</a:t>
            </a:r>
            <a:r>
              <a:rPr lang="en-US" altLang="zh-CN" dirty="0"/>
              <a:t>SAT</a:t>
            </a:r>
            <a:r>
              <a:rPr lang="zh-CN" altLang="en-US" dirty="0"/>
              <a:t>的形式表达并建立约束，求解约束从而生成合法程序。</a:t>
            </a:r>
          </a:p>
        </p:txBody>
      </p:sp>
    </p:spTree>
    <p:extLst>
      <p:ext uri="{BB962C8B-B14F-4D97-AF65-F5344CB8AC3E}">
        <p14:creationId xmlns:p14="http://schemas.microsoft.com/office/powerpoint/2010/main" val="363961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3109-AC72-307B-9101-00B0E6A6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</a:t>
            </a:r>
            <a:r>
              <a:rPr lang="en-US" altLang="zh-CN" dirty="0" err="1"/>
              <a:t>SyRust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023AA-F23F-0402-3195-51B0D4E14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660"/>
            <a:ext cx="10515600" cy="14039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b="1" dirty="0"/>
              <a:t>Synthesis Engine. </a:t>
            </a:r>
            <a:r>
              <a:rPr lang="zh-CN" altLang="en-US" dirty="0"/>
              <a:t>输入代码模板和</a:t>
            </a:r>
            <a:r>
              <a:rPr lang="en-US" altLang="zh-CN" dirty="0"/>
              <a:t>API</a:t>
            </a:r>
            <a:r>
              <a:rPr lang="zh-CN" altLang="en-US" dirty="0"/>
              <a:t>类型说明，并返回一组生成的测试用例</a:t>
            </a:r>
            <a:endParaRPr lang="en-US" altLang="zh-CN" dirty="0"/>
          </a:p>
          <a:p>
            <a:r>
              <a:rPr lang="en-US" altLang="zh-CN" b="1" dirty="0"/>
              <a:t>Polymorphic API Refinement. </a:t>
            </a:r>
            <a:r>
              <a:rPr lang="zh-CN" altLang="en-US" dirty="0"/>
              <a:t>使用了一个新的实例化机制，先快速生成一个</a:t>
            </a:r>
            <a:r>
              <a:rPr lang="en-US" altLang="zh-CN" dirty="0"/>
              <a:t>API</a:t>
            </a:r>
            <a:r>
              <a:rPr lang="zh-CN" altLang="en-US" dirty="0"/>
              <a:t>子集，再使用编译器错误惰性改进剩下的</a:t>
            </a:r>
            <a:r>
              <a:rPr lang="en-US" altLang="zh-CN" dirty="0"/>
              <a:t>API</a:t>
            </a:r>
            <a:r>
              <a:rPr lang="zh-CN" altLang="en-US" dirty="0"/>
              <a:t>说明。</a:t>
            </a:r>
            <a:endParaRPr lang="en-US" altLang="zh-CN" dirty="0"/>
          </a:p>
          <a:p>
            <a:r>
              <a:rPr lang="en-US" altLang="zh-CN" b="1" dirty="0"/>
              <a:t>Test Executor. </a:t>
            </a:r>
            <a:r>
              <a:rPr lang="zh-CN" altLang="en-US" dirty="0"/>
              <a:t>编译测试用例并报告编译错误，在运行时检查</a:t>
            </a:r>
            <a:r>
              <a:rPr lang="en-US" altLang="zh-CN" dirty="0"/>
              <a:t>UB</a:t>
            </a:r>
            <a:r>
              <a:rPr lang="zh-CN" altLang="en-US" dirty="0"/>
              <a:t>。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08DF6-0702-11CE-3589-D5DE21FA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04" y="1473918"/>
            <a:ext cx="9139191" cy="32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8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DFDA5-4F6A-22FB-EB77-87FEF994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r>
              <a:rPr lang="en-US" altLang="zh-CN" dirty="0"/>
              <a:t>: Synthesis Engine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ED2F9-E4F9-0993-869C-9826F52B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327" cy="4351338"/>
          </a:xfrm>
        </p:spPr>
        <p:txBody>
          <a:bodyPr/>
          <a:lstStyle/>
          <a:p>
            <a:r>
              <a:rPr lang="zh-CN" altLang="en-US" dirty="0"/>
              <a:t>输入代码模板和</a:t>
            </a:r>
            <a:r>
              <a:rPr lang="en-US" altLang="zh-CN" dirty="0"/>
              <a:t>API</a:t>
            </a:r>
            <a:r>
              <a:rPr lang="zh-CN" altLang="en-US" dirty="0"/>
              <a:t>类型说明，并返回一组生成的测试用例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4ED643-8A68-A987-7DB4-003B94FF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62" y="1690688"/>
            <a:ext cx="6773220" cy="3829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09A3F0-3C21-4BFE-17F1-71810E454C6E}"/>
              </a:ext>
            </a:extLst>
          </p:cNvPr>
          <p:cNvSpPr txBox="1"/>
          <p:nvPr/>
        </p:nvSpPr>
        <p:spPr>
          <a:xfrm>
            <a:off x="992684" y="3844019"/>
            <a:ext cx="4126394" cy="92333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代码模板需要手动构造</a:t>
            </a:r>
            <a:endParaRPr lang="en-US" altLang="zh-CN" dirty="0"/>
          </a:p>
          <a:p>
            <a:r>
              <a:rPr lang="en-US" altLang="zh-CN" dirty="0"/>
              <a:t>//INSERT</a:t>
            </a:r>
            <a:r>
              <a:rPr lang="zh-CN" altLang="en-US" dirty="0"/>
              <a:t>标记</a:t>
            </a:r>
            <a:r>
              <a:rPr lang="en-US" altLang="zh-CN" dirty="0"/>
              <a:t>synthesizer</a:t>
            </a:r>
            <a:r>
              <a:rPr lang="zh-CN" altLang="en-US" dirty="0"/>
              <a:t>插入代码的位置</a:t>
            </a:r>
            <a:endParaRPr lang="en-US" altLang="zh-CN" dirty="0"/>
          </a:p>
          <a:p>
            <a:r>
              <a:rPr lang="en-US" altLang="zh-CN" dirty="0"/>
              <a:t>main</a:t>
            </a:r>
            <a:r>
              <a:rPr lang="zh-CN" altLang="en-US" dirty="0"/>
              <a:t>函数为</a:t>
            </a:r>
            <a:r>
              <a:rPr lang="en-US" altLang="zh-CN" dirty="0"/>
              <a:t>test</a:t>
            </a:r>
            <a:r>
              <a:rPr lang="zh-CN" altLang="en-US" dirty="0"/>
              <a:t>函数提供输入参数</a:t>
            </a:r>
          </a:p>
        </p:txBody>
      </p:sp>
    </p:spTree>
    <p:extLst>
      <p:ext uri="{BB962C8B-B14F-4D97-AF65-F5344CB8AC3E}">
        <p14:creationId xmlns:p14="http://schemas.microsoft.com/office/powerpoint/2010/main" val="29854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3FA11-2236-25E9-E215-85CF056B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60A90-721C-0C89-212C-8895529C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9030"/>
          </a:xfrm>
        </p:spPr>
        <p:txBody>
          <a:bodyPr/>
          <a:lstStyle/>
          <a:p>
            <a:r>
              <a:rPr lang="en-US" altLang="zh-CN" dirty="0"/>
              <a:t>Rust</a:t>
            </a:r>
            <a:r>
              <a:rPr lang="zh-CN" altLang="en-US" dirty="0"/>
              <a:t>语言的安全承诺依赖于每一个</a:t>
            </a:r>
            <a:r>
              <a:rPr lang="en-US" altLang="zh-CN" dirty="0"/>
              <a:t>crate</a:t>
            </a:r>
            <a:r>
              <a:rPr lang="zh-CN" altLang="en-US" dirty="0"/>
              <a:t>的安全性。</a:t>
            </a:r>
            <a:endParaRPr lang="en-US" altLang="zh-CN" dirty="0"/>
          </a:p>
          <a:p>
            <a:r>
              <a:rPr lang="en-US" altLang="zh-CN" dirty="0"/>
              <a:t>Rust</a:t>
            </a:r>
            <a:r>
              <a:rPr lang="zh-CN" altLang="en-US" dirty="0"/>
              <a:t>程序员需要为写出的</a:t>
            </a:r>
            <a:r>
              <a:rPr lang="en-US" altLang="zh-CN" dirty="0"/>
              <a:t>safe</a:t>
            </a:r>
            <a:r>
              <a:rPr lang="zh-CN" altLang="en-US" dirty="0"/>
              <a:t>函数负责，保证在任意输入下程序可以正确执行或抛出异常。</a:t>
            </a:r>
            <a:endParaRPr lang="en-US" altLang="zh-CN" dirty="0"/>
          </a:p>
          <a:p>
            <a:r>
              <a:rPr lang="en-US" altLang="zh-CN" dirty="0"/>
              <a:t>Rust</a:t>
            </a:r>
            <a:r>
              <a:rPr lang="zh-CN" altLang="en-US" dirty="0"/>
              <a:t>中</a:t>
            </a:r>
            <a:r>
              <a:rPr lang="en-US" altLang="zh-CN" dirty="0"/>
              <a:t>crate</a:t>
            </a:r>
            <a:r>
              <a:rPr lang="zh-CN" altLang="en-US" dirty="0"/>
              <a:t>的安全性，尤其是被大量使用的第三方</a:t>
            </a:r>
            <a:r>
              <a:rPr lang="en-US" altLang="zh-CN" dirty="0"/>
              <a:t>crate</a:t>
            </a:r>
            <a:r>
              <a:rPr lang="zh-CN" altLang="en-US" dirty="0"/>
              <a:t>，其安全性可能会影响所有依赖这个</a:t>
            </a:r>
            <a:r>
              <a:rPr lang="en-US" altLang="zh-CN" dirty="0"/>
              <a:t>crate</a:t>
            </a:r>
            <a:r>
              <a:rPr lang="zh-CN" altLang="en-US" dirty="0"/>
              <a:t>的程序。并且以一种难以预见的形式造成漏洞。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80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92506-2D9B-BA1F-5AB7-1142D8DB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r>
              <a:rPr lang="en-US" altLang="zh-CN" dirty="0"/>
              <a:t>: Synthesis Algorithm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5566E3-43B9-4BA0-6986-4A17A2127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903" y="1690688"/>
            <a:ext cx="5752194" cy="4697004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BFD4F0-BF91-D282-95BA-0627331697D2}"/>
              </a:ext>
            </a:extLst>
          </p:cNvPr>
          <p:cNvSpPr txBox="1"/>
          <p:nvPr/>
        </p:nvSpPr>
        <p:spPr>
          <a:xfrm>
            <a:off x="7411201" y="2882003"/>
            <a:ext cx="4099140" cy="1631216"/>
          </a:xfrm>
          <a:prstGeom prst="rect">
            <a:avLst/>
          </a:prstGeom>
          <a:ln w="381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如何根据约束构建</a:t>
            </a:r>
            <a:r>
              <a:rPr lang="en-US" altLang="zh-CN" sz="2000" dirty="0"/>
              <a:t>SAT Formulas</a:t>
            </a:r>
            <a:r>
              <a:rPr lang="zh-CN" altLang="en-US" sz="2000" dirty="0"/>
              <a:t>是本论文讨论的重点，但是和泛型关系不大，因此我们直接假设存在这样的</a:t>
            </a:r>
            <a:r>
              <a:rPr lang="en-US" altLang="zh-CN" sz="2000" dirty="0"/>
              <a:t>SAT Formulas</a:t>
            </a:r>
            <a:r>
              <a:rPr lang="zh-CN" altLang="en-US" sz="2000" dirty="0"/>
              <a:t>编码了所有可能的测试用例。</a:t>
            </a:r>
          </a:p>
        </p:txBody>
      </p:sp>
    </p:spTree>
    <p:extLst>
      <p:ext uri="{BB962C8B-B14F-4D97-AF65-F5344CB8AC3E}">
        <p14:creationId xmlns:p14="http://schemas.microsoft.com/office/powerpoint/2010/main" val="2069566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A3A8E-EDA8-0E28-4B7B-C7A8B99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r>
              <a:rPr lang="en-US" altLang="zh-CN" dirty="0"/>
              <a:t>: Polymorphic API Refinement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C8064-218D-BD7B-EB68-04D9FDFD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lvl="1"/>
            <a:r>
              <a:rPr lang="zh-CN" altLang="en-US" dirty="0"/>
              <a:t>使用了一个新的实例化机制，先快速生成一个</a:t>
            </a:r>
            <a:r>
              <a:rPr lang="en-US" altLang="zh-CN" dirty="0"/>
              <a:t>API</a:t>
            </a:r>
            <a:r>
              <a:rPr lang="zh-CN" altLang="en-US" dirty="0"/>
              <a:t>子集，再使用编译器错误惰性改进剩下的</a:t>
            </a:r>
            <a:r>
              <a:rPr lang="en-US" altLang="zh-CN" dirty="0"/>
              <a:t>API</a:t>
            </a:r>
            <a:r>
              <a:rPr lang="zh-CN" altLang="en-US" dirty="0"/>
              <a:t>说明。</a:t>
            </a:r>
            <a:endParaRPr lang="en-US" altLang="zh-CN" dirty="0"/>
          </a:p>
          <a:p>
            <a:pPr lvl="1"/>
            <a:r>
              <a:rPr lang="zh-CN" altLang="en-US" dirty="0"/>
              <a:t>如何改进？</a:t>
            </a:r>
            <a:endParaRPr lang="en-US" altLang="zh-CN" dirty="0"/>
          </a:p>
          <a:p>
            <a:pPr lvl="2"/>
            <a:r>
              <a:rPr lang="zh-CN" altLang="en-US" dirty="0"/>
              <a:t>根据错误定位到导致错误的多态</a:t>
            </a:r>
            <a:r>
              <a:rPr lang="en-US" altLang="zh-CN" dirty="0"/>
              <a:t>API</a:t>
            </a:r>
          </a:p>
          <a:p>
            <a:pPr lvl="2"/>
            <a:r>
              <a:rPr lang="zh-CN" altLang="en-US" dirty="0"/>
              <a:t>将错误类型作为约束加入到</a:t>
            </a:r>
            <a:r>
              <a:rPr lang="en-US" altLang="zh-CN" dirty="0"/>
              <a:t>SAT Formulas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zh-CN" altLang="en-US" dirty="0"/>
              <a:t>重新生成</a:t>
            </a:r>
            <a:r>
              <a:rPr lang="en-US" altLang="zh-CN" dirty="0"/>
              <a:t>API</a:t>
            </a:r>
            <a:r>
              <a:rPr lang="zh-CN" altLang="en-US" dirty="0"/>
              <a:t>说明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94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DD7B-104F-347E-829E-E5A0CEAC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SyRust</a:t>
            </a:r>
            <a:r>
              <a:rPr lang="en-US" altLang="zh-CN" dirty="0"/>
              <a:t>: Hybrid API Refinement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CBD8E-63C1-5358-976F-D71E6F1F1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SyRust</a:t>
            </a:r>
            <a:r>
              <a:rPr lang="zh-CN" altLang="en-US" dirty="0"/>
              <a:t>处理了三种最常见的泛型类型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输入无泛型参数，返回值有泛型参数</a:t>
            </a:r>
            <a:endParaRPr lang="en-US" altLang="zh-CN" dirty="0"/>
          </a:p>
          <a:p>
            <a:pPr lvl="2"/>
            <a:r>
              <a:rPr lang="en-US" altLang="zh-CN" dirty="0"/>
              <a:t>e.g. </a:t>
            </a:r>
            <a:r>
              <a:rPr lang="en-US" altLang="zh-CN" dirty="0" err="1"/>
              <a:t>Vec</a:t>
            </a:r>
            <a:r>
              <a:rPr lang="en-US" altLang="zh-CN" dirty="0"/>
              <a:t>::new() -&gt; </a:t>
            </a:r>
            <a:r>
              <a:rPr lang="en-US" altLang="zh-CN" dirty="0" err="1"/>
              <a:t>Vec</a:t>
            </a:r>
            <a:r>
              <a:rPr lang="en-US" altLang="zh-CN" dirty="0"/>
              <a:t>&lt;T&gt;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输入有泛型参数，返回值无泛型参数</a:t>
            </a:r>
            <a:endParaRPr lang="en-US" altLang="zh-CN" dirty="0"/>
          </a:p>
          <a:p>
            <a:pPr lvl="2"/>
            <a:r>
              <a:rPr lang="en-US" altLang="zh-CN" dirty="0"/>
              <a:t>e.g.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Inconsolatazi4-Regular"/>
              </a:rPr>
              <a:t>Vec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Inconsolatazi4-Regular"/>
              </a:rPr>
              <a:t>::push(&amp;mut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Inconsolatazi4-Regular"/>
              </a:rPr>
              <a:t>Vec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Inconsolatazi4-Regular"/>
              </a:rPr>
              <a:t>&lt;T&gt;,T)-&gt;()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输入有泛型参数，返回值有泛型参数</a:t>
            </a:r>
            <a:endParaRPr lang="en-US" altLang="zh-CN" dirty="0"/>
          </a:p>
          <a:p>
            <a:pPr lvl="2"/>
            <a:r>
              <a:rPr lang="en-US" altLang="zh-CN" dirty="0"/>
              <a:t>e.g. </a:t>
            </a:r>
            <a:r>
              <a:rPr lang="en-US" altLang="zh-CN" dirty="0" err="1"/>
              <a:t>Vec</a:t>
            </a:r>
            <a:r>
              <a:rPr lang="en-US" altLang="zh-CN" dirty="0"/>
              <a:t>::pop(&amp;mut </a:t>
            </a:r>
            <a:r>
              <a:rPr lang="en-US" altLang="zh-CN" dirty="0" err="1"/>
              <a:t>Vec</a:t>
            </a:r>
            <a:r>
              <a:rPr lang="en-US" altLang="zh-CN" dirty="0"/>
              <a:t>&lt;T&gt;)-&gt;Option&lt;T&gt;</a:t>
            </a:r>
          </a:p>
          <a:p>
            <a:pPr lvl="1"/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26D90B-AF5E-88FD-4A2D-431A59AE1605}"/>
              </a:ext>
            </a:extLst>
          </p:cNvPr>
          <p:cNvSpPr txBox="1"/>
          <p:nvPr/>
        </p:nvSpPr>
        <p:spPr>
          <a:xfrm>
            <a:off x="6758609" y="2475853"/>
            <a:ext cx="5151783" cy="923330"/>
          </a:xfrm>
          <a:prstGeom prst="rect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无任何类型信息可用</a:t>
            </a:r>
            <a:endParaRPr lang="en-US" altLang="zh-CN" dirty="0"/>
          </a:p>
          <a:p>
            <a:r>
              <a:rPr lang="zh-CN" altLang="en-US" dirty="0"/>
              <a:t>使用从</a:t>
            </a:r>
            <a:r>
              <a:rPr lang="en-US" altLang="zh-CN" dirty="0"/>
              <a:t>API set</a:t>
            </a:r>
            <a:r>
              <a:rPr lang="zh-CN" altLang="en-US" dirty="0"/>
              <a:t>和</a:t>
            </a:r>
            <a:r>
              <a:rPr lang="en-US" altLang="zh-CN" dirty="0"/>
              <a:t>template</a:t>
            </a:r>
            <a:r>
              <a:rPr lang="zh-CN" altLang="en-US" dirty="0"/>
              <a:t>中出现的类型进行实例化</a:t>
            </a:r>
            <a:endParaRPr lang="en-US" altLang="zh-CN" dirty="0"/>
          </a:p>
          <a:p>
            <a:r>
              <a:rPr lang="zh-CN" altLang="en-US" dirty="0"/>
              <a:t>移除不满足</a:t>
            </a:r>
            <a:r>
              <a:rPr lang="en-US" altLang="zh-CN" dirty="0"/>
              <a:t>trait bound</a:t>
            </a:r>
            <a:r>
              <a:rPr lang="zh-CN" altLang="en-US" dirty="0"/>
              <a:t>的类型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91629-16AC-9F5C-6A3A-6C1B69F4C17D}"/>
              </a:ext>
            </a:extLst>
          </p:cNvPr>
          <p:cNvSpPr txBox="1"/>
          <p:nvPr/>
        </p:nvSpPr>
        <p:spPr>
          <a:xfrm>
            <a:off x="6758608" y="3722683"/>
            <a:ext cx="5151783" cy="646331"/>
          </a:xfrm>
          <a:prstGeom prst="rect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/>
              <a:t>subtyping </a:t>
            </a:r>
            <a:r>
              <a:rPr lang="en-US" altLang="zh-CN" dirty="0" err="1"/>
              <a:t>staregy</a:t>
            </a:r>
            <a:endParaRPr lang="en-US" altLang="zh-CN" dirty="0"/>
          </a:p>
          <a:p>
            <a:r>
              <a:rPr lang="zh-CN" altLang="en-US" dirty="0"/>
              <a:t>使用编译错误作为</a:t>
            </a:r>
            <a:r>
              <a:rPr lang="en-US" altLang="zh-CN" dirty="0"/>
              <a:t>feedback</a:t>
            </a:r>
            <a:r>
              <a:rPr lang="zh-CN" altLang="en-US" dirty="0"/>
              <a:t>，对</a:t>
            </a:r>
            <a:r>
              <a:rPr lang="en-US" altLang="zh-CN" dirty="0"/>
              <a:t>API</a:t>
            </a:r>
            <a:r>
              <a:rPr lang="zh-CN" altLang="en-US" dirty="0"/>
              <a:t>说明进行改进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5E3399-0182-56C1-ECA5-461F8D7DCAEB}"/>
              </a:ext>
            </a:extLst>
          </p:cNvPr>
          <p:cNvSpPr txBox="1"/>
          <p:nvPr/>
        </p:nvSpPr>
        <p:spPr>
          <a:xfrm>
            <a:off x="6758607" y="4887477"/>
            <a:ext cx="5151783" cy="1200329"/>
          </a:xfrm>
          <a:prstGeom prst="rect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使用了</a:t>
            </a:r>
            <a:r>
              <a:rPr lang="en-US" altLang="zh-CN" dirty="0"/>
              <a:t>subtyping </a:t>
            </a:r>
            <a:r>
              <a:rPr lang="en-US" altLang="zh-CN" dirty="0" err="1"/>
              <a:t>staregy</a:t>
            </a:r>
            <a:endParaRPr lang="en-US" altLang="zh-CN" dirty="0"/>
          </a:p>
          <a:p>
            <a:r>
              <a:rPr lang="zh-CN" altLang="en-US" dirty="0"/>
              <a:t>使用编译错误作为</a:t>
            </a:r>
            <a:r>
              <a:rPr lang="en-US" altLang="zh-CN" dirty="0"/>
              <a:t>feedback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如果发现是输入导致错误，对</a:t>
            </a:r>
            <a:r>
              <a:rPr lang="en-US" altLang="zh-CN" dirty="0"/>
              <a:t>API</a:t>
            </a:r>
            <a:r>
              <a:rPr lang="zh-CN" altLang="en-US" dirty="0"/>
              <a:t>说明进行改进</a:t>
            </a:r>
            <a:endParaRPr lang="en-US" altLang="zh-CN" dirty="0"/>
          </a:p>
          <a:p>
            <a:r>
              <a:rPr lang="zh-CN" altLang="en-US" dirty="0"/>
              <a:t>如果是输出导致问题，则直接修复</a:t>
            </a:r>
            <a:r>
              <a:rPr lang="en-US" altLang="zh-CN" dirty="0"/>
              <a:t>API</a:t>
            </a:r>
            <a:r>
              <a:rPr lang="zh-CN" altLang="en-US" dirty="0"/>
              <a:t>说明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08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D22D3-936A-9799-3D70-0E39311E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5109" cy="1325563"/>
          </a:xfrm>
        </p:spPr>
        <p:txBody>
          <a:bodyPr/>
          <a:lstStyle/>
          <a:p>
            <a:r>
              <a:rPr lang="en-US" altLang="zh-CN" dirty="0"/>
              <a:t>RULF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F898-3EC0-C2B1-967C-2D8F4D99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4291" cy="4351338"/>
          </a:xfrm>
        </p:spPr>
        <p:txBody>
          <a:bodyPr/>
          <a:lstStyle/>
          <a:p>
            <a:r>
              <a:rPr lang="zh-CN" altLang="en-US" dirty="0"/>
              <a:t>对库结构进行了分析，建立库的</a:t>
            </a:r>
            <a:r>
              <a:rPr lang="en-US" altLang="zh-CN" dirty="0"/>
              <a:t>API</a:t>
            </a:r>
            <a:r>
              <a:rPr lang="zh-CN" altLang="en-US" dirty="0"/>
              <a:t>依赖图</a:t>
            </a:r>
            <a:endParaRPr lang="en-US" altLang="zh-CN" dirty="0"/>
          </a:p>
          <a:p>
            <a:r>
              <a:rPr lang="zh-CN" altLang="en-US" dirty="0"/>
              <a:t>通过在图上进行</a:t>
            </a:r>
            <a:r>
              <a:rPr lang="en-US" altLang="zh-CN" dirty="0"/>
              <a:t>BFS</a:t>
            </a:r>
            <a:r>
              <a:rPr lang="zh-CN" altLang="en-US" dirty="0"/>
              <a:t>和</a:t>
            </a:r>
            <a:r>
              <a:rPr lang="en-US" altLang="zh-CN" dirty="0"/>
              <a:t>backward search</a:t>
            </a:r>
            <a:r>
              <a:rPr lang="zh-CN" altLang="en-US" dirty="0"/>
              <a:t>的方法提高了</a:t>
            </a:r>
            <a:r>
              <a:rPr lang="en-US" altLang="zh-CN" dirty="0"/>
              <a:t>API</a:t>
            </a:r>
            <a:r>
              <a:rPr lang="zh-CN" altLang="en-US" dirty="0"/>
              <a:t>测试覆盖率。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3D7150-4AA0-530E-839E-DFC738C4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32" y="1525163"/>
            <a:ext cx="6374420" cy="465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9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49440-4A4C-C6BD-3B6E-348A0131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2591-5DD0-272C-B75B-0CD1A4B16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682" cy="43513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Fuzzing</a:t>
            </a:r>
            <a:r>
              <a:rPr lang="zh-CN" altLang="en-US" dirty="0"/>
              <a:t>的思路对库</a:t>
            </a:r>
            <a:r>
              <a:rPr lang="en-US" altLang="zh-CN" dirty="0"/>
              <a:t>API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API</a:t>
            </a:r>
            <a:r>
              <a:rPr lang="zh-CN" altLang="en-US" dirty="0"/>
              <a:t>依赖图生成合法的</a:t>
            </a:r>
            <a:r>
              <a:rPr lang="en-US" altLang="zh-CN" dirty="0"/>
              <a:t>fuzzing target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AFL++</a:t>
            </a:r>
            <a:r>
              <a:rPr lang="zh-CN" altLang="en-US" dirty="0"/>
              <a:t>进行模糊测试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A74E9-FBC4-DB7D-A252-C957C566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82" y="1825625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E14E-ADCB-EBEE-72BA-485C678C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方法总结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AE11E2-DAF7-57EC-A8A8-2BA1BDCDD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07988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291">
                  <a:extLst>
                    <a:ext uri="{9D8B030D-6E8A-4147-A177-3AD203B41FA5}">
                      <a16:colId xmlns:a16="http://schemas.microsoft.com/office/drawing/2014/main" val="2485860460"/>
                    </a:ext>
                  </a:extLst>
                </a:gridCol>
                <a:gridCol w="2817091">
                  <a:extLst>
                    <a:ext uri="{9D8B030D-6E8A-4147-A177-3AD203B41FA5}">
                      <a16:colId xmlns:a16="http://schemas.microsoft.com/office/drawing/2014/main" val="409619272"/>
                    </a:ext>
                  </a:extLst>
                </a:gridCol>
                <a:gridCol w="5313215">
                  <a:extLst>
                    <a:ext uri="{9D8B030D-6E8A-4147-A177-3AD203B41FA5}">
                      <a16:colId xmlns:a16="http://schemas.microsoft.com/office/drawing/2014/main" val="4073640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对泛型函数的处理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7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RUDRA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Static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HIR</a:t>
                      </a:r>
                      <a:r>
                        <a:rPr lang="zh-CN" altLang="en-US" dirty="0"/>
                        <a:t>形式的</a:t>
                      </a:r>
                      <a:r>
                        <a:rPr lang="en-US" altLang="zh-CN" dirty="0"/>
                        <a:t>unresolved 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5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SyRust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Synthesize-driven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</a:t>
                      </a:r>
                      <a:r>
                        <a:rPr lang="en-US" altLang="zh-CN" dirty="0"/>
                        <a:t>SAT</a:t>
                      </a:r>
                      <a:r>
                        <a:rPr lang="zh-CN" altLang="en-US" dirty="0"/>
                        <a:t>进行约束，不断改善生成的单态函数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RULF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Fuzzing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未处理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单态化后处理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8819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C0865-E833-86E3-6A9D-5D19DEB74335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943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RUDRA</a:t>
            </a:r>
            <a:r>
              <a:rPr lang="zh-CN" altLang="en-US" dirty="0"/>
              <a:t>可以在不实例化泛型函数的前提下对泛型函数进行测试，有效性较高，但</a:t>
            </a:r>
            <a:r>
              <a:rPr lang="en-US" altLang="zh-CN" dirty="0"/>
              <a:t>RUDRA</a:t>
            </a:r>
            <a:r>
              <a:rPr lang="zh-CN" altLang="en-US" dirty="0"/>
              <a:t>是一个静态分析方法，具有局限性</a:t>
            </a:r>
            <a:endParaRPr lang="en-US" altLang="zh-CN" dirty="0"/>
          </a:p>
          <a:p>
            <a:r>
              <a:rPr lang="en-US" altLang="zh-CN" dirty="0"/>
              <a:t>RULF</a:t>
            </a:r>
            <a:r>
              <a:rPr lang="zh-CN" altLang="en-US" dirty="0"/>
              <a:t>方法建立</a:t>
            </a:r>
            <a:r>
              <a:rPr lang="en-US" altLang="zh-CN" dirty="0"/>
              <a:t>API</a:t>
            </a:r>
            <a:r>
              <a:rPr lang="zh-CN" altLang="en-US" dirty="0"/>
              <a:t>依赖图实现对样例的生成，生成的</a:t>
            </a:r>
            <a:r>
              <a:rPr lang="en-US" altLang="zh-CN" dirty="0"/>
              <a:t>Fuzz Target</a:t>
            </a:r>
            <a:r>
              <a:rPr lang="zh-CN" altLang="en-US" dirty="0"/>
              <a:t>对</a:t>
            </a:r>
            <a:r>
              <a:rPr lang="en-US" altLang="zh-CN" dirty="0"/>
              <a:t>API</a:t>
            </a:r>
            <a:r>
              <a:rPr lang="zh-CN" altLang="en-US" dirty="0"/>
              <a:t>覆盖率较高，能全面地测试</a:t>
            </a:r>
            <a:r>
              <a:rPr lang="en-US" altLang="zh-CN" dirty="0"/>
              <a:t>API</a:t>
            </a:r>
            <a:r>
              <a:rPr lang="zh-CN" altLang="en-US" dirty="0"/>
              <a:t>库。但暂时还无法覆盖对泛型函数的测试。</a:t>
            </a:r>
            <a:endParaRPr lang="en-US" altLang="zh-CN" dirty="0"/>
          </a:p>
          <a:p>
            <a:r>
              <a:rPr lang="en-US" altLang="zh-CN" dirty="0" err="1"/>
              <a:t>SyRust</a:t>
            </a:r>
            <a:r>
              <a:rPr lang="zh-CN" altLang="en-US" dirty="0"/>
              <a:t>方法通过将程序生成问题转化为</a:t>
            </a:r>
            <a:r>
              <a:rPr lang="en-US" altLang="zh-CN" dirty="0"/>
              <a:t>SAT</a:t>
            </a:r>
            <a:r>
              <a:rPr lang="zh-CN" altLang="en-US" dirty="0"/>
              <a:t>问题实现生成合法样例，但是对生成结果的全面性没有保证，而且由于受到</a:t>
            </a:r>
            <a:r>
              <a:rPr lang="en-US" altLang="zh-CN" dirty="0"/>
              <a:t>SAT</a:t>
            </a:r>
            <a:r>
              <a:rPr lang="zh-CN" altLang="en-US" dirty="0"/>
              <a:t>问题的复杂度影响，生成样例的长度很短。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000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1591E-E43D-FFFF-E06F-89A0CBFF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一些可能有用的启发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427B1-8F5E-76B5-418B-F22C38D9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从本质上说，</a:t>
            </a:r>
            <a:r>
              <a:rPr lang="en-US" altLang="zh-CN" dirty="0"/>
              <a:t>Fuzzing</a:t>
            </a:r>
            <a:r>
              <a:rPr lang="zh-CN" altLang="en-US" dirty="0"/>
              <a:t>方法只能对有限的单态化的泛型函数进行测试，而静态方法则可以对泛型函数进行整体分析。因此静态分析方法对于泛型函数的测试有一定的优势。</a:t>
            </a:r>
            <a:endParaRPr lang="en-US" altLang="zh-CN" dirty="0"/>
          </a:p>
          <a:p>
            <a:r>
              <a:rPr lang="zh-CN" altLang="en-US" dirty="0"/>
              <a:t>在如何生成合法的泛型函数问题上，</a:t>
            </a:r>
            <a:r>
              <a:rPr lang="en-US" altLang="zh-CN" dirty="0" err="1"/>
              <a:t>SyRust</a:t>
            </a:r>
            <a:r>
              <a:rPr lang="zh-CN" altLang="en-US" dirty="0"/>
              <a:t>提供了一个很好的思路，可以利用</a:t>
            </a:r>
            <a:r>
              <a:rPr lang="en-US" altLang="zh-CN" dirty="0"/>
              <a:t>Compiler</a:t>
            </a:r>
            <a:r>
              <a:rPr lang="zh-CN" altLang="en-US" dirty="0"/>
              <a:t>的信息改进程序生成的</a:t>
            </a:r>
            <a:r>
              <a:rPr lang="en-US" altLang="zh-CN" dirty="0"/>
              <a:t>API</a:t>
            </a:r>
            <a:r>
              <a:rPr lang="zh-CN" altLang="en-US" dirty="0"/>
              <a:t>签名，从而得到正确的单态化函数</a:t>
            </a:r>
          </a:p>
          <a:p>
            <a:r>
              <a:rPr lang="en-US" altLang="zh-CN" dirty="0" err="1"/>
              <a:t>SyRust</a:t>
            </a:r>
            <a:r>
              <a:rPr lang="zh-CN" altLang="en-US" dirty="0"/>
              <a:t>所使用的生成方法可以与</a:t>
            </a:r>
            <a:r>
              <a:rPr lang="en-US" altLang="zh-CN" dirty="0"/>
              <a:t>RULF/Fuzzing</a:t>
            </a:r>
            <a:r>
              <a:rPr lang="zh-CN" altLang="en-US" dirty="0"/>
              <a:t>结合，从而提高有效性。</a:t>
            </a:r>
          </a:p>
        </p:txBody>
      </p:sp>
    </p:spTree>
    <p:extLst>
      <p:ext uri="{BB962C8B-B14F-4D97-AF65-F5344CB8AC3E}">
        <p14:creationId xmlns:p14="http://schemas.microsoft.com/office/powerpoint/2010/main" val="2986897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AA6D0-1C2C-A766-7072-3DF6278B8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580551-256C-AF5E-847E-439FE16E7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7C0B-6E1B-E888-38CA-57BC4DA3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什么是泛型？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589BB-6DEC-63AA-C998-729F638F5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每一个编程语言都有高效处理重复概念的工具。在 </a:t>
            </a:r>
            <a:r>
              <a:rPr lang="en-US" altLang="zh-CN" dirty="0"/>
              <a:t>Rust </a:t>
            </a:r>
            <a:r>
              <a:rPr lang="zh-CN" altLang="en-US" dirty="0"/>
              <a:t>中其工具之一就是 </a:t>
            </a:r>
            <a:r>
              <a:rPr lang="zh-CN" altLang="en-US" b="1" dirty="0"/>
              <a:t>泛型（</a:t>
            </a:r>
            <a:r>
              <a:rPr lang="en-US" altLang="zh-CN" b="1" dirty="0"/>
              <a:t>generics</a:t>
            </a:r>
            <a:r>
              <a:rPr lang="zh-CN" altLang="en-US" b="1" dirty="0"/>
              <a:t>）</a:t>
            </a:r>
            <a:r>
              <a:rPr lang="zh-CN" altLang="en-US" dirty="0"/>
              <a:t>。泛型是具体类型或其他属性的抽象替代。我们可以表达泛型的属性，比如他们的行为或如何与其他泛型相关联，而不需要在编写和编译代码时知道他们在这里实际上代表什么。</a:t>
            </a:r>
            <a:r>
              <a:rPr lang="en-US" altLang="zh-CN" dirty="0"/>
              <a:t>——《Rust</a:t>
            </a:r>
            <a:r>
              <a:rPr lang="zh-CN" altLang="en-US" dirty="0"/>
              <a:t>程序设计语言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Rust</a:t>
            </a:r>
            <a:r>
              <a:rPr lang="zh-CN" altLang="en-US" dirty="0"/>
              <a:t>中，实现泛型的手段主要通过泛型参数和</a:t>
            </a:r>
            <a:r>
              <a:rPr lang="en-US" altLang="zh-CN" dirty="0"/>
              <a:t>trait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0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CA55-3D13-CB9F-52E2-4F6D8BA9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为什么泛型</a:t>
            </a:r>
            <a:r>
              <a:rPr lang="en-US" altLang="zh-CN" dirty="0"/>
              <a:t>API</a:t>
            </a:r>
            <a:r>
              <a:rPr lang="zh-CN" altLang="en-US" dirty="0"/>
              <a:t>测试重要？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7E4B1-5A8C-0C16-D848-1A9BCE61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泛型技术被作为重要的</a:t>
            </a:r>
            <a:r>
              <a:rPr lang="en-US" altLang="zh-CN" dirty="0"/>
              <a:t>Rust</a:t>
            </a:r>
            <a:r>
              <a:rPr lang="zh-CN" altLang="en-US" dirty="0"/>
              <a:t>表达灵活性手段，常常被用于构建各种库的核心代码，在各种工具库中有重要的地位。</a:t>
            </a:r>
            <a:r>
              <a:rPr lang="en-US" altLang="zh-CN" dirty="0"/>
              <a:t>e.g. std::</a:t>
            </a:r>
            <a:r>
              <a:rPr lang="en-US" altLang="zh-CN" dirty="0" err="1"/>
              <a:t>Vec</a:t>
            </a:r>
            <a:r>
              <a:rPr lang="en-US" altLang="zh-CN" dirty="0"/>
              <a:t>&lt;T&gt;, std::Option&lt;T&gt;,std::Result&lt;T,E&gt;</a:t>
            </a:r>
          </a:p>
          <a:p>
            <a:r>
              <a:rPr lang="zh-CN" altLang="en-US" dirty="0"/>
              <a:t>由于泛型技术的灵活性，难以在设计时完全确保泛型函数的正确性。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22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25A48-FA93-A3F1-3428-D1BBD194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如何测试？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0356D-FFC9-AAFB-A7A7-560C884A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2889" cy="2672484"/>
          </a:xfrm>
        </p:spPr>
        <p:txBody>
          <a:bodyPr>
            <a:normAutofit/>
          </a:bodyPr>
          <a:lstStyle/>
          <a:p>
            <a:r>
              <a:rPr lang="en-US" altLang="zh-CN" dirty="0"/>
              <a:t>Theorem</a:t>
            </a:r>
            <a:r>
              <a:rPr lang="zh-CN" altLang="en-US" dirty="0"/>
              <a:t> </a:t>
            </a:r>
            <a:r>
              <a:rPr lang="en-US" altLang="zh-CN" dirty="0"/>
              <a:t>Providing</a:t>
            </a:r>
          </a:p>
          <a:p>
            <a:r>
              <a:rPr lang="en-US" altLang="zh-CN" dirty="0"/>
              <a:t>Model Checking</a:t>
            </a:r>
          </a:p>
          <a:p>
            <a:r>
              <a:rPr lang="en-US" altLang="zh-CN" dirty="0"/>
              <a:t>Symbolic Execution</a:t>
            </a:r>
          </a:p>
          <a:p>
            <a:r>
              <a:rPr lang="en-US" altLang="zh-CN" dirty="0"/>
              <a:t>Fuzzing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CF0BE1-8618-ADEE-3CD5-30259B9D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089" y="1476143"/>
            <a:ext cx="6276184" cy="44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8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B748-6DBB-A0E7-19B2-BCDFB4C9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EC508-8A26-1C2A-2C80-84221ABB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2339"/>
          </a:xfrm>
        </p:spPr>
        <p:txBody>
          <a:bodyPr/>
          <a:lstStyle/>
          <a:p>
            <a:r>
              <a:rPr lang="en-US" altLang="zh-CN" dirty="0"/>
              <a:t>RUDRA: Finding Memory Safety Bugs in Rust at the Ecosystem Scale</a:t>
            </a:r>
          </a:p>
          <a:p>
            <a:r>
              <a:rPr lang="en-US" altLang="zh-CN" dirty="0" err="1"/>
              <a:t>SyRust</a:t>
            </a:r>
            <a:r>
              <a:rPr lang="en-US" altLang="zh-CN" dirty="0"/>
              <a:t>: Automatic Testing of Rust Libraries with Semantic-Aware Program Synthesis</a:t>
            </a:r>
          </a:p>
          <a:p>
            <a:r>
              <a:rPr lang="en-US" altLang="zh-CN" dirty="0"/>
              <a:t>RULF: Rust Library Fuzzing via API Dependency Graph Traversal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ADE155-95DD-8120-F18A-9B9D9BF1D59F}"/>
              </a:ext>
            </a:extLst>
          </p:cNvPr>
          <p:cNvSpPr/>
          <p:nvPr/>
        </p:nvSpPr>
        <p:spPr>
          <a:xfrm>
            <a:off x="2027382" y="4110183"/>
            <a:ext cx="8137236" cy="803564"/>
          </a:xfrm>
          <a:prstGeom prst="roundRect">
            <a:avLst>
              <a:gd name="adj" fmla="val 240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在这里，主要关注的是这些工作是如何处理</a:t>
            </a:r>
            <a:r>
              <a:rPr lang="en-US" altLang="zh-CN" b="1" dirty="0"/>
              <a:t>Rust</a:t>
            </a:r>
            <a:r>
              <a:rPr lang="zh-CN" altLang="en-US" b="1" dirty="0"/>
              <a:t>中的泛型函数的，对于这些工作的其他贡献点，我们仅作简单介绍。</a:t>
            </a:r>
          </a:p>
        </p:txBody>
      </p:sp>
    </p:spTree>
    <p:extLst>
      <p:ext uri="{BB962C8B-B14F-4D97-AF65-F5344CB8AC3E}">
        <p14:creationId xmlns:p14="http://schemas.microsoft.com/office/powerpoint/2010/main" val="98823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9FD40-2BF1-4715-A792-FA6AB7C4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A8119-E37B-B51B-1F69-5D7B2C5E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3093" cy="4351338"/>
          </a:xfrm>
        </p:spPr>
        <p:txBody>
          <a:bodyPr/>
          <a:lstStyle/>
          <a:p>
            <a:r>
              <a:rPr lang="zh-CN" altLang="en-US" dirty="0"/>
              <a:t>提出了</a:t>
            </a:r>
            <a:r>
              <a:rPr lang="en-US" altLang="zh-CN" dirty="0"/>
              <a:t>Rudra</a:t>
            </a:r>
            <a:r>
              <a:rPr lang="zh-CN" altLang="en-US" dirty="0"/>
              <a:t>，一个</a:t>
            </a:r>
            <a:r>
              <a:rPr lang="en-US" altLang="zh-CN" dirty="0"/>
              <a:t>Rust</a:t>
            </a:r>
            <a:r>
              <a:rPr lang="zh-CN" altLang="en-US" dirty="0"/>
              <a:t>静态分析的框架，与</a:t>
            </a:r>
            <a:r>
              <a:rPr lang="en-US" altLang="zh-CN" dirty="0"/>
              <a:t>rust</a:t>
            </a:r>
            <a:r>
              <a:rPr lang="zh-CN" altLang="en-US" dirty="0"/>
              <a:t>语言构建工具</a:t>
            </a:r>
            <a:r>
              <a:rPr lang="en-US" altLang="zh-CN" dirty="0"/>
              <a:t>cargo</a:t>
            </a:r>
            <a:r>
              <a:rPr lang="zh-CN" altLang="en-US" dirty="0"/>
              <a:t>集成。</a:t>
            </a:r>
          </a:p>
          <a:p>
            <a:r>
              <a:rPr lang="zh-CN" altLang="en-US" dirty="0"/>
              <a:t>提出了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Unsafe Rust</a:t>
            </a:r>
            <a:r>
              <a:rPr lang="zh-CN" altLang="en-US" dirty="0"/>
              <a:t>中的错误模式。</a:t>
            </a:r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/>
              <a:t>264</a:t>
            </a:r>
            <a:r>
              <a:rPr lang="zh-CN" altLang="en-US" dirty="0"/>
              <a:t>个新的</a:t>
            </a:r>
            <a:r>
              <a:rPr lang="en-US" altLang="zh-CN" dirty="0"/>
              <a:t>bugs</a:t>
            </a:r>
            <a:r>
              <a:rPr lang="zh-CN" altLang="en-US" dirty="0"/>
              <a:t>，其中</a:t>
            </a:r>
            <a:r>
              <a:rPr lang="en-US" altLang="zh-CN" dirty="0"/>
              <a:t>112</a:t>
            </a:r>
            <a:r>
              <a:rPr lang="zh-CN" altLang="en-US" dirty="0"/>
              <a:t>个被</a:t>
            </a:r>
            <a:r>
              <a:rPr lang="en-US" altLang="zh-CN" dirty="0" err="1"/>
              <a:t>RustSec</a:t>
            </a:r>
            <a:r>
              <a:rPr lang="zh-CN" altLang="en-US" dirty="0"/>
              <a:t>接受。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FF93F0-1686-CF2F-48CA-A2F2D9C1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293" y="1921597"/>
            <a:ext cx="6031698" cy="39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8F77-3E4B-57CE-94BE-072FEC3A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Concise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948D5A-4F08-2542-61AA-50A4EB396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331691" cy="4486275"/>
              </a:xfrm>
            </p:spPr>
            <p:txBody>
              <a:bodyPr/>
              <a:lstStyle/>
              <a:p>
                <a:r>
                  <a:rPr lang="en-US" altLang="zh-CN" dirty="0"/>
                  <a:t>Def 2.1. type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的集合</a:t>
                </a:r>
                <a:endParaRPr lang="en-US" altLang="zh-CN" dirty="0"/>
              </a:p>
              <a:p>
                <a:r>
                  <a:rPr lang="en-US" altLang="zh-CN" dirty="0"/>
                  <a:t>Def 2.2. </a:t>
                </a:r>
                <a:r>
                  <a:rPr lang="zh-CN" altLang="en-US" dirty="0"/>
                  <a:t>对</a:t>
                </a:r>
                <a:r>
                  <a:rPr lang="en-US" altLang="zh-CN" dirty="0"/>
                  <a:t>type T, safe-value(T)</a:t>
                </a:r>
                <a:r>
                  <a:rPr lang="zh-CN" altLang="en-US" dirty="0"/>
                  <a:t>的定义是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可以安全创建的值</a:t>
                </a:r>
                <a:endParaRPr lang="en-US" altLang="zh-CN" dirty="0"/>
              </a:p>
              <a:p>
                <a:r>
                  <a:rPr lang="en-US" altLang="zh-CN" dirty="0"/>
                  <a:t>Def 2.3. </a:t>
                </a:r>
                <a:r>
                  <a:rPr lang="zh-CN" altLang="en-US" dirty="0"/>
                  <a:t>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接受类型为</a:t>
                </a:r>
                <a:r>
                  <a:rPr lang="en-US" altLang="zh-CN" dirty="0" err="1"/>
                  <a:t>arg</a:t>
                </a:r>
                <a:r>
                  <a:rPr lang="en-US" altLang="zh-CN" dirty="0"/>
                  <a:t>(F)</a:t>
                </a:r>
                <a:r>
                  <a:rPr lang="zh-CN" altLang="en-US" dirty="0"/>
                  <a:t>的值，返回类型为</a:t>
                </a:r>
                <a:r>
                  <a:rPr lang="en-US" altLang="zh-CN" dirty="0"/>
                  <a:t>ret(F)</a:t>
                </a:r>
                <a:r>
                  <a:rPr lang="zh-CN" altLang="en-US" dirty="0"/>
                  <a:t>的值</a:t>
                </a:r>
                <a:endParaRPr lang="en-US" altLang="zh-CN" dirty="0"/>
              </a:p>
              <a:p>
                <a:r>
                  <a:rPr lang="en-US" altLang="zh-CN" dirty="0"/>
                  <a:t>Def 2.4. </a:t>
                </a:r>
                <a:r>
                  <a:rPr lang="zh-CN" altLang="en-US" dirty="0"/>
                  <a:t>若对于函数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𝑠𝑎𝑓𝑒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/>
                  <a:t>内存安全问题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948D5A-4F08-2542-61AA-50A4EB396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331691" cy="4486275"/>
              </a:xfrm>
              <a:blipFill>
                <a:blip r:embed="rId2"/>
                <a:stretch>
                  <a:fillRect l="-2059" t="-2446" r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D5E0047-D6E6-391E-7A7A-4A4CDAEDA78E}"/>
              </a:ext>
            </a:extLst>
          </p:cNvPr>
          <p:cNvSpPr txBox="1"/>
          <p:nvPr/>
        </p:nvSpPr>
        <p:spPr>
          <a:xfrm>
            <a:off x="6798367" y="1675492"/>
            <a:ext cx="5049078" cy="707886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e.g. String</a:t>
            </a:r>
            <a:r>
              <a:rPr lang="zh-CN" altLang="en-US" sz="2000" dirty="0"/>
              <a:t>只可以通过</a:t>
            </a:r>
            <a:r>
              <a:rPr lang="en-US" altLang="zh-CN" sz="2000" dirty="0"/>
              <a:t>UTF-8</a:t>
            </a:r>
            <a:r>
              <a:rPr lang="zh-CN" altLang="en-US" sz="2000" dirty="0"/>
              <a:t>编码的字符串安全创建，虽然实际储存使用的是</a:t>
            </a:r>
            <a:r>
              <a:rPr lang="en-US" altLang="zh-CN" sz="2000" dirty="0"/>
              <a:t>u8</a:t>
            </a:r>
            <a:r>
              <a:rPr lang="zh-CN" altLang="en-US" sz="20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53205D-B4DB-AFA0-53E5-0C2E07CB4006}"/>
              </a:ext>
            </a:extLst>
          </p:cNvPr>
          <p:cNvSpPr txBox="1"/>
          <p:nvPr/>
        </p:nvSpPr>
        <p:spPr>
          <a:xfrm>
            <a:off x="6798367" y="2633513"/>
            <a:ext cx="5049078" cy="1015663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safe-value</a:t>
            </a:r>
            <a:r>
              <a:rPr lang="zh-CN" altLang="en-US" sz="2000" dirty="0"/>
              <a:t>集合在</a:t>
            </a:r>
            <a:r>
              <a:rPr lang="en-US" altLang="zh-CN" sz="2000" dirty="0"/>
              <a:t>primitive type</a:t>
            </a:r>
            <a:r>
              <a:rPr lang="zh-CN" altLang="en-US" sz="2000" dirty="0"/>
              <a:t>的情况下等同于</a:t>
            </a:r>
            <a:r>
              <a:rPr lang="en-US" altLang="zh-CN" sz="2000" dirty="0"/>
              <a:t>type</a:t>
            </a:r>
            <a:r>
              <a:rPr lang="zh-CN" altLang="en-US" sz="2000" dirty="0"/>
              <a:t>所有可能的</a:t>
            </a:r>
            <a:r>
              <a:rPr lang="en-US" altLang="zh-CN" sz="2000" dirty="0"/>
              <a:t>value</a:t>
            </a:r>
            <a:r>
              <a:rPr lang="zh-CN" altLang="en-US" sz="2000" dirty="0"/>
              <a:t>，但在</a:t>
            </a:r>
            <a:r>
              <a:rPr lang="en-US" altLang="zh-CN" sz="2000" dirty="0"/>
              <a:t>non primitive type</a:t>
            </a:r>
            <a:r>
              <a:rPr lang="zh-CN" altLang="en-US" sz="2000" dirty="0"/>
              <a:t>上则不是。</a:t>
            </a:r>
            <a:r>
              <a:rPr lang="en-US" altLang="zh-CN" sz="2000" dirty="0"/>
              <a:t>e.g. std::</a:t>
            </a:r>
            <a:r>
              <a:rPr lang="en-US" altLang="zh-CN" sz="2000" dirty="0" err="1"/>
              <a:t>Vec</a:t>
            </a:r>
            <a:r>
              <a:rPr lang="zh-CN" altLang="en-US" sz="2000" dirty="0"/>
              <a:t>中的</a:t>
            </a:r>
            <a:r>
              <a:rPr lang="en-US" altLang="zh-CN" sz="2000" dirty="0"/>
              <a:t>length</a:t>
            </a:r>
            <a:r>
              <a:rPr lang="zh-CN" altLang="en-US" sz="2000" dirty="0"/>
              <a:t>字段。</a:t>
            </a:r>
          </a:p>
        </p:txBody>
      </p:sp>
    </p:spTree>
    <p:extLst>
      <p:ext uri="{BB962C8B-B14F-4D97-AF65-F5344CB8AC3E}">
        <p14:creationId xmlns:p14="http://schemas.microsoft.com/office/powerpoint/2010/main" val="127771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0C0EE-3522-EDF1-22B5-6DCD3662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Rudra: Concise Definition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14400-0B4A-2C51-5624-8F074451E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3487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Def 2.6. </a:t>
                </a:r>
                <a:r>
                  <a:rPr lang="zh-CN" altLang="en-US" dirty="0"/>
                  <a:t>对于一个泛型函数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类型集合</a:t>
                </a:r>
                <a:r>
                  <a:rPr lang="en-US" altLang="zh-CN" dirty="0"/>
                  <a:t>(type predicate)</a:t>
                </a:r>
                <a:r>
                  <a:rPr lang="zh-CN" altLang="en-US" dirty="0"/>
                  <a:t>。对于类型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𝑟𝑒𝑠𝑜𝑙𝑣𝑒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表示实例化后的函数</a:t>
                </a:r>
                <a:endParaRPr lang="en-US" altLang="zh-CN" dirty="0"/>
              </a:p>
              <a:p>
                <a:r>
                  <a:rPr lang="en-US" altLang="zh-CN" dirty="0"/>
                  <a:t>Def 2.7. </a:t>
                </a:r>
                <a:r>
                  <a:rPr lang="zh-CN" altLang="en-US" dirty="0"/>
                  <a:t>若对于一个泛型函数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𝑝𝑟𝑒𝑑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𝑟𝑒𝑠𝑜𝑙𝑣𝑒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存在</m:t>
                    </m:r>
                  </m:oMath>
                </a14:m>
                <a:r>
                  <a:rPr lang="zh-CN" altLang="en-US" dirty="0"/>
                  <a:t>内存安全问题，则我们说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dirty="0"/>
                  <a:t>存在内存安全问题。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414400-0B4A-2C51-5624-8F074451E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34878" cy="4351338"/>
              </a:xfrm>
              <a:blipFill>
                <a:blip r:embed="rId2"/>
                <a:stretch>
                  <a:fillRect l="-1915" t="-2381" r="-8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0F7623E-58FC-5F65-D365-A5D72603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8" y="1953327"/>
            <a:ext cx="5594601" cy="20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</TotalTime>
  <Words>1952</Words>
  <Application>Microsoft Office PowerPoint</Application>
  <PresentationFormat>宽屏</PresentationFormat>
  <Paragraphs>154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Inconsolatazi4-Regular</vt:lpstr>
      <vt:lpstr>pingfang SC</vt:lpstr>
      <vt:lpstr>等线</vt:lpstr>
      <vt:lpstr>Arial</vt:lpstr>
      <vt:lpstr>Calibri</vt:lpstr>
      <vt:lpstr>Calibri Light</vt:lpstr>
      <vt:lpstr>Cambria Math</vt:lpstr>
      <vt:lpstr>Office Theme</vt:lpstr>
      <vt:lpstr>Rust Libraries 泛型API测试</vt:lpstr>
      <vt:lpstr>问题背景</vt:lpstr>
      <vt:lpstr>什么是泛型？</vt:lpstr>
      <vt:lpstr>为什么泛型API测试重要？</vt:lpstr>
      <vt:lpstr>如何测试？</vt:lpstr>
      <vt:lpstr>相关工作</vt:lpstr>
      <vt:lpstr>Rudra</vt:lpstr>
      <vt:lpstr>Rudra: Concise Definition</vt:lpstr>
      <vt:lpstr>Rudra: Concise Definition</vt:lpstr>
      <vt:lpstr>Rudra: Pitfalls of Unsafe Code</vt:lpstr>
      <vt:lpstr>Rudra: Panic Safety </vt:lpstr>
      <vt:lpstr>Rudra: Higher-order Safety Invariant</vt:lpstr>
      <vt:lpstr>Rudra: Design</vt:lpstr>
      <vt:lpstr>Rudra: Unsafe Dataflow Checker</vt:lpstr>
      <vt:lpstr>Rudra: Unsafe Dataflow Checker</vt:lpstr>
      <vt:lpstr>SyRust</vt:lpstr>
      <vt:lpstr>SyRust</vt:lpstr>
      <vt:lpstr>Overview of SyRust</vt:lpstr>
      <vt:lpstr>SyRust: Synthesis Engine</vt:lpstr>
      <vt:lpstr>SyRust: Synthesis Algorithm</vt:lpstr>
      <vt:lpstr>SyRust: Polymorphic API Refinement</vt:lpstr>
      <vt:lpstr>SyRust: Hybrid API Refinement</vt:lpstr>
      <vt:lpstr>RULF</vt:lpstr>
      <vt:lpstr>RULF</vt:lpstr>
      <vt:lpstr>方法总结</vt:lpstr>
      <vt:lpstr>一些可能有用的启发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泛型API测试</dc:title>
  <dc:creator>ZHANG Charlie</dc:creator>
  <cp:lastModifiedBy>ZHANG Charlie</cp:lastModifiedBy>
  <cp:revision>20</cp:revision>
  <dcterms:created xsi:type="dcterms:W3CDTF">2022-05-31T06:13:53Z</dcterms:created>
  <dcterms:modified xsi:type="dcterms:W3CDTF">2022-06-01T02:28:44Z</dcterms:modified>
</cp:coreProperties>
</file>