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67283-5F57-4C41-977B-5919EB634148}" type="datetimeFigureOut">
              <a:rPr lang="en-US" smtClean="0"/>
              <a:t>05-Jun-24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A503B-F699-4107-BB95-A2458EE57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5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C166-500A-F468-4D8D-BC26EE561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2455F-D5AF-A655-E074-51C6D3B55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256-5467-5169-B0EC-94B4AEA1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6D66-7C0B-4672-95A0-F081318A0C30}" type="datetimeFigureOut">
              <a:rPr lang="en-US" smtClean="0"/>
              <a:t>05-Jun-24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4C1CB-0A96-C3E7-BE40-4DC611F6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33FA9-64D8-B864-71E5-09EDE3E0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EEC-220E-4BF1-9054-81090BF22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3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38FD-A89D-E7A3-0198-FFBE3BE2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81A3F-F3CA-EB8B-AD5C-0BCA652C7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8412-04D3-C753-4349-CB11E01F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6D66-7C0B-4672-95A0-F081318A0C30}" type="datetimeFigureOut">
              <a:rPr lang="en-US" smtClean="0"/>
              <a:t>05-Jun-24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324C6-DE56-6672-8710-23B191D6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814EB-CA0B-C0C3-01B0-9EA71223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EEC-220E-4BF1-9054-81090BF22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5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3C20C-9F4B-2435-C133-E758C933D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BCAEE-7D5E-9309-9F67-2138E095F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3599F-1EFF-09C0-C481-668B511C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6D66-7C0B-4672-95A0-F081318A0C30}" type="datetimeFigureOut">
              <a:rPr lang="en-US" smtClean="0"/>
              <a:t>05-Jun-24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398FF-1755-199D-59F8-D7F4D94C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4ED30-5160-A1C2-193F-BA4A7EA1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EEC-220E-4BF1-9054-81090BF22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0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4845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D1E3-FA99-9774-34AE-4D4E5275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3822-288D-4D1C-7F9C-AC8E6FC6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4116-2E24-A717-83B6-98C8DFA6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6D66-7C0B-4672-95A0-F081318A0C30}" type="datetimeFigureOut">
              <a:rPr lang="en-US" smtClean="0"/>
              <a:t>05-Jun-24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86F9C-57B0-FB53-76E6-A51D8DBA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26B83-F220-FCDF-59A0-414DBA80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EEC-220E-4BF1-9054-81090BF22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39F2-4E6C-3AE2-5AD4-F835348A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0A657-E688-12E9-E2ED-272FDAEAB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209C-3527-119B-1538-210FAB925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6D66-7C0B-4672-95A0-F081318A0C30}" type="datetimeFigureOut">
              <a:rPr lang="en-US" smtClean="0"/>
              <a:t>05-Jun-24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5B336-4DC6-7A41-BAD9-7832C44D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3C3A8-D60F-57FF-C7B4-4E85D55B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EEC-220E-4BF1-9054-81090BF22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A137-1F86-1814-AF19-B1B1B934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69D2C-4396-27D2-6E59-4BFCA7719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040EE-3FA0-8A84-5B87-7B4CE59CE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515C1-BFC1-CE42-8BBC-B3F9A759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6D66-7C0B-4672-95A0-F081318A0C30}" type="datetimeFigureOut">
              <a:rPr lang="en-US" smtClean="0"/>
              <a:t>05-Jun-24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EDA9B-13FE-3B81-B448-FC328112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58399-CFFE-3546-F958-DF5B834C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EEC-220E-4BF1-9054-81090BF22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1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A147-28D8-5B14-D420-76785639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B4652-598C-68BE-B59A-5CD1C34FB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7398-8833-6F30-C722-6F1E3EEC9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5A08D-6121-4035-1A23-7626DBC3F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C4E73-2862-35C5-60F7-5C9CCC9D3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5C55E-C940-62CD-EBA0-F8EA8177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6D66-7C0B-4672-95A0-F081318A0C30}" type="datetimeFigureOut">
              <a:rPr lang="en-US" smtClean="0"/>
              <a:t>05-Jun-24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5E68EF-7B2A-4EA2-C301-71890556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AF51E-DE26-E106-CB36-D1356BA9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EEC-220E-4BF1-9054-81090BF22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523D-EFCF-D60F-C976-71DBFE11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00E21-7561-33AF-4009-6C08FCC0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6D66-7C0B-4672-95A0-F081318A0C30}" type="datetimeFigureOut">
              <a:rPr lang="en-US" smtClean="0"/>
              <a:t>05-Jun-24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B69F6-EA10-22A2-09BA-709B7C30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88A98-582C-12D8-B07A-E0C49777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EEC-220E-4BF1-9054-81090BF22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CBB17-15F3-D91A-0A78-488D1644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6D66-7C0B-4672-95A0-F081318A0C30}" type="datetimeFigureOut">
              <a:rPr lang="en-US" smtClean="0"/>
              <a:t>05-Jun-24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89AFA-D6E0-EBA0-EB43-17043C1D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1C31E-4683-04E9-4220-7C8B7BD2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EEC-220E-4BF1-9054-81090BF22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E924-0CCA-CB2D-5F5A-B95112F5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C6318-F8CF-36F5-55B4-3E3E9C17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69F9C-139F-2B4E-0C41-6878398D1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41605-05D6-6B06-3E7D-42F83663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6D66-7C0B-4672-95A0-F081318A0C30}" type="datetimeFigureOut">
              <a:rPr lang="en-US" smtClean="0"/>
              <a:t>05-Jun-24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6FFC9-2AD8-97C1-1AEB-894A1C3F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54D20-AD26-A238-8031-7B3BFE23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EEC-220E-4BF1-9054-81090BF22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3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27F7-6D94-C33B-14B1-80CCCA86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34E12-E17A-1AEE-9E88-F9E835FE8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3EDE2-6CBF-A9CA-6BCD-FB9400CAB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466B6-E0FF-D798-FD41-D72320A7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B6D66-7C0B-4672-95A0-F081318A0C30}" type="datetimeFigureOut">
              <a:rPr lang="en-US" smtClean="0"/>
              <a:t>05-Jun-24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16380-C749-6475-4A79-8EA418B3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83DB8-9B79-914E-1A05-EFE6DB27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5EEC-220E-4BF1-9054-81090BF22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4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3D7AF-22E7-6D2E-87DF-FEBD78B0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43489-87D7-BA8A-4C8C-43D200302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0CE06-9E05-D9A3-6660-9B03C2CDC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DB6D66-7C0B-4672-95A0-F081318A0C30}" type="datetimeFigureOut">
              <a:rPr lang="en-US" smtClean="0"/>
              <a:t>05-Jun-24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BA2B3-F60F-7887-7E05-811A67029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71214-A2D5-41E8-5801-2A9C4FFAB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2A5EEC-220E-4BF1-9054-81090BF22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6248400" y="1620393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accent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Domain : Web Application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accent3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accent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PS Code: WD-01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accent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solidFill>
                  <a:schemeClr val="accent3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chemeClr val="accent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Title: Run Chart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chemeClr val="accent3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chemeClr val="accent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 Byte System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chemeClr val="accent3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chemeClr val="accent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 err="1">
                <a:solidFill>
                  <a:schemeClr val="accent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Yallappa</a:t>
            </a:r>
            <a:r>
              <a:rPr lang="en-US" dirty="0">
                <a:solidFill>
                  <a:schemeClr val="accent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Dalawai</a:t>
            </a:r>
            <a:br>
              <a:rPr lang="en-US" dirty="0">
                <a:solidFill>
                  <a:schemeClr val="accent3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endParaRPr lang="en-US" dirty="0">
              <a:solidFill>
                <a:schemeClr val="accent3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accent3"/>
                </a:solidFill>
                <a:latin typeface="Franklin Gothic"/>
                <a:sym typeface="Franklin Gothic"/>
              </a:rPr>
              <a:t>Table Code Assigned:  1..1(lab 1-b)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solidFill>
                  <a:schemeClr val="accent3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chemeClr val="accent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Name: Jain college of Engineering, Belagavi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F2120-A89A-4093-AB59-C182F16F95DD}"/>
              </a:ext>
            </a:extLst>
          </p:cNvPr>
          <p:cNvSpPr txBox="1"/>
          <p:nvPr/>
        </p:nvSpPr>
        <p:spPr>
          <a:xfrm>
            <a:off x="2083159" y="1575621"/>
            <a:ext cx="382777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HackToFuture-2024</a:t>
            </a:r>
          </a:p>
          <a:p>
            <a:pPr algn="ctr"/>
            <a:r>
              <a:rPr lang="en-US" sz="1800" dirty="0"/>
              <a:t>In Association with </a:t>
            </a:r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2000" b="1" dirty="0">
              <a:solidFill>
                <a:srgbClr val="FFC000"/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         </a:t>
            </a:r>
            <a:r>
              <a:rPr lang="en-US" sz="1600" b="1" dirty="0">
                <a:solidFill>
                  <a:srgbClr val="FF0000"/>
                </a:solidFill>
              </a:rPr>
              <a:t>The Institution of Engineers (India)</a:t>
            </a:r>
            <a:endParaRPr lang="en-IN" sz="1600" dirty="0">
              <a:solidFill>
                <a:srgbClr val="FF0000"/>
              </a:solidFill>
            </a:endParaRP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IEI Local Centre, Belagavi</a:t>
            </a:r>
            <a:endParaRPr lang="en-IN" sz="1600" dirty="0">
              <a:solidFill>
                <a:srgbClr val="FF0000"/>
              </a:solidFill>
            </a:endParaRPr>
          </a:p>
          <a:p>
            <a:pPr algn="ctr"/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9EDD757-8A3C-42DC-8CFC-9AEFC2425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1D23403-1675-4BB1-8473-A1266E1A7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A55D5A1-2BFC-4E2B-9774-503BA501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C4223CF-45C9-4430-A816-FFDB863C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217" y="82684"/>
            <a:ext cx="1475650" cy="149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C:\Users\Administrator\Desktop\LOGO.png">
            <a:extLst>
              <a:ext uri="{FF2B5EF4-FFF2-40B4-BE49-F238E27FC236}">
                <a16:creationId xmlns:a16="http://schemas.microsoft.com/office/drawing/2014/main" id="{FDEED592-FF38-4178-8FD4-38204784FC4B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2217" y="2352647"/>
            <a:ext cx="1475650" cy="149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B19EA9-4F76-086C-6FA0-EA9D6FA0B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4" t="17205" r="23704" b="33001"/>
          <a:stretch/>
        </p:blipFill>
        <p:spPr>
          <a:xfrm>
            <a:off x="1205948" y="898981"/>
            <a:ext cx="9568069" cy="4806079"/>
          </a:xfrm>
        </p:spPr>
      </p:pic>
    </p:spTree>
    <p:extLst>
      <p:ext uri="{BB962C8B-B14F-4D97-AF65-F5344CB8AC3E}">
        <p14:creationId xmlns:p14="http://schemas.microsoft.com/office/powerpoint/2010/main" val="38622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BC5A-804A-7A40-F463-B265BDF0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Login page in order to View the Chart.</a:t>
            </a:r>
          </a:p>
        </p:txBody>
      </p:sp>
      <p:pic>
        <p:nvPicPr>
          <p:cNvPr id="5" name="Content Placeholder 4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9C8ED9AA-3E90-EB16-3100-0C876C139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1" t="7641" r="11697" b="11034"/>
          <a:stretch/>
        </p:blipFill>
        <p:spPr>
          <a:xfrm>
            <a:off x="2115378" y="1690688"/>
            <a:ext cx="7961244" cy="4797575"/>
          </a:xfrm>
        </p:spPr>
      </p:pic>
    </p:spTree>
    <p:extLst>
      <p:ext uri="{BB962C8B-B14F-4D97-AF65-F5344CB8AC3E}">
        <p14:creationId xmlns:p14="http://schemas.microsoft.com/office/powerpoint/2010/main" val="166856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98B8-AA3F-76FA-1A91-526E2478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53870" cy="11655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View page for Run Chart After successful login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78D376F9-86BA-C2B2-A5E9-EED6927EE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01" y="1451113"/>
            <a:ext cx="8525198" cy="4795424"/>
          </a:xfrm>
        </p:spPr>
      </p:pic>
    </p:spTree>
    <p:extLst>
      <p:ext uri="{BB962C8B-B14F-4D97-AF65-F5344CB8AC3E}">
        <p14:creationId xmlns:p14="http://schemas.microsoft.com/office/powerpoint/2010/main" val="383861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DA6D-2CDE-55CC-DEF3-85C4C9FD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Filtered Data for a given period.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D01B8C7-7C0D-430B-A5D3-AF37BE569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9871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164A-C704-1EAF-70D9-839B582D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91800" cy="14605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Downloading the Run Chart Data into Excel(.xlsx) format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AC51976-751C-C275-7229-9136971E9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1371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3BF5-61AF-1F6F-837F-376409AB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Operator page to update the graph real-time.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A5D77D-79DC-E49B-24FA-5FE35B395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49"/>
          <a:stretch/>
        </p:blipFill>
        <p:spPr>
          <a:xfrm>
            <a:off x="1813261" y="2216426"/>
            <a:ext cx="8756882" cy="3637721"/>
          </a:xfrm>
        </p:spPr>
      </p:pic>
    </p:spTree>
    <p:extLst>
      <p:ext uri="{BB962C8B-B14F-4D97-AF65-F5344CB8AC3E}">
        <p14:creationId xmlns:p14="http://schemas.microsoft.com/office/powerpoint/2010/main" val="3632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4F46-496F-D99E-32A3-11CC356A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Real time </a:t>
            </a:r>
            <a:r>
              <a:rPr lang="en-US" sz="4000" dirty="0" err="1"/>
              <a:t>updation</a:t>
            </a:r>
            <a:r>
              <a:rPr lang="en-US" sz="4000" dirty="0"/>
              <a:t> of </a:t>
            </a:r>
            <a:r>
              <a:rPr lang="en-US" sz="4000" dirty="0" err="1"/>
              <a:t>RunChart</a:t>
            </a:r>
            <a:r>
              <a:rPr lang="en-US" sz="4000" dirty="0"/>
              <a:t> by the operator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BF595EB-F52B-01F2-69BA-FF0FC2FE1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72" y="1487695"/>
            <a:ext cx="9125656" cy="5133182"/>
          </a:xfrm>
        </p:spPr>
      </p:pic>
    </p:spTree>
    <p:extLst>
      <p:ext uri="{BB962C8B-B14F-4D97-AF65-F5344CB8AC3E}">
        <p14:creationId xmlns:p14="http://schemas.microsoft.com/office/powerpoint/2010/main" val="118514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47E1-9C8F-D0C3-E9A3-3258DE274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719" y="2872407"/>
            <a:ext cx="7038561" cy="11131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7318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130</Words>
  <Application>Microsoft Office PowerPoint</Application>
  <PresentationFormat>Widescreen</PresentationFormat>
  <Paragraphs>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Franklin Gothic</vt:lpstr>
      <vt:lpstr>Libre Franklin</vt:lpstr>
      <vt:lpstr>Office Theme</vt:lpstr>
      <vt:lpstr>Basic Details of the Team and Problem Statement</vt:lpstr>
      <vt:lpstr>PowerPoint Presentation</vt:lpstr>
      <vt:lpstr>Login page in order to View the Chart.</vt:lpstr>
      <vt:lpstr>View page for Run Chart After successful login</vt:lpstr>
      <vt:lpstr>Filtered Data for a given period.</vt:lpstr>
      <vt:lpstr>Downloading the Run Chart Data into Excel(.xlsx) format</vt:lpstr>
      <vt:lpstr>Operator page to update the graph real-time.</vt:lpstr>
      <vt:lpstr>Real time updation of RunChart by the operator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darshangouda patil</dc:creator>
  <cp:lastModifiedBy>darshangouda patil</cp:lastModifiedBy>
  <cp:revision>1</cp:revision>
  <dcterms:created xsi:type="dcterms:W3CDTF">2024-06-05T05:41:38Z</dcterms:created>
  <dcterms:modified xsi:type="dcterms:W3CDTF">2024-06-05T06:10:28Z</dcterms:modified>
</cp:coreProperties>
</file>