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C3F-77C5-82A5-0C98-B543D4F6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CA37B-956D-99F6-A483-C4B17485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7F8D-87D0-647F-305D-0A307831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BAC9-3DB3-C382-DA2B-3CDFD2F5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CB38-98F4-A4B2-DDD4-F764921F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45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4143-6C68-9C74-AF7F-AC46E6E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3E7F8-7FA7-DF00-C54B-1DE0AB4D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915F-4418-2B36-1F3E-B58B9C00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DCDF-BA46-AED2-AD14-3A1EE88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87DF-394F-C2FE-F830-094C183D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4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CCB2C-46D2-29EA-E3F9-824701868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A85F0-6AAC-F8D0-46CE-1653E185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F508-250B-5430-F47C-7F06F67B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3101-AAEE-B738-9AF3-8E40726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B3AF-B116-7377-0834-4078A683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9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7003-3074-85F9-1B5D-132BCFEC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C6A6-A666-5C33-BBCA-6ECCCDEA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FB45-76ED-2153-79BF-F9193CA6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8A2A-C1F5-A91D-83D0-24A4F33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B427-06A1-DC3F-826D-12B9666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77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2574-529F-B25D-463F-EF5235E7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48C2-2BAD-C867-EFC0-953038CD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068B-7B19-68D5-1568-3134F5A7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76F6-9092-2FA6-5399-E951CABD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685F-00C2-55E9-1C66-C18C42BB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0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2B99-AC22-B159-8758-C48B00F3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F44B-7E13-D760-AB51-4F75B60C0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ECCD5-A6B3-3444-E8D1-29D57E38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BE5D9-BF52-BE2A-F373-1D910582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E9299-9444-AAE3-188E-0E03B017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73E6-2C3D-F086-96CF-6D78870E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80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40BF-A296-C68A-7EA9-886BEF3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A26A-B557-0B13-6691-8FEEE24B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3B43-DEF8-B562-6115-28A1E78F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958F9-4687-A86E-211D-AE790D13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AC769-C698-0C50-AAB0-22EC4ABC0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8EB0F-B42D-302A-95A5-CDAD224C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24CF-4DEE-96BF-0C64-B5E591C1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6226-7050-D513-5E14-D36C057A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97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7507-85F9-AB5D-D312-E0E61C18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2E7C-B1B1-101F-6DE6-766C23D9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F5B7D-3D4F-C451-B975-D2C82462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6DEC7-4D00-B840-082F-DBBA22D6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58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F8D9D-4000-12EB-1163-749A3525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94916-E5BD-FF20-CC00-6B88359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E9182-425E-BD6A-21AA-1423310E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0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BA55-F173-D78C-902E-23D2EA7D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F1B3-32B2-0340-9F5A-243BD5E8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F8B9-E90D-AC44-1827-C4326592B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6929-055E-13EB-120E-59EE86F6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BE0FA-13BE-FD23-F617-B13E592C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9F72-52C1-C62B-8D96-7ACA846F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4932-262E-AAFC-3E1C-7370D2FA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B2F4E-64CD-FBA5-6E51-0F105EB78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40299-088D-A85B-A600-C67F1C72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7F74E-519B-AA9F-69D9-A2B8C31B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9C74-C026-44CD-0F16-ADEE0DCC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746E6-1D47-6B88-F916-4E5832C2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1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098DD-DE3E-F263-1B94-69EE70F7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F0A34-6EBF-A21A-BC69-5DBD065A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DAEF-DB13-9EB6-8DD1-6331B2435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E28-7776-47E8-BFC7-DC28256C7B89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C3F7-6FA9-A25D-31A8-B6F738D46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C359-0F66-141B-1DBB-5DB432572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3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ACF8D-E365-333B-F869-E33CBAB0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19" y="582820"/>
            <a:ext cx="4290929" cy="292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58668-0C6B-B068-8658-1277BA4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90" y="4952179"/>
            <a:ext cx="1085585" cy="11157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0BBF14-E281-9270-AC60-6EF7DBE62F3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45083" y="3506774"/>
            <a:ext cx="1" cy="144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5D52CD-B5DC-087F-46EB-E0497E0B7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2" y="587686"/>
            <a:ext cx="4364493" cy="290966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8BCD42-3257-87A5-ADE5-A4F6BEAEED0C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4732255" y="2042517"/>
            <a:ext cx="1667364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60C38C-03CF-4A66-6AE8-E373B0BF2B7D}"/>
              </a:ext>
            </a:extLst>
          </p:cNvPr>
          <p:cNvSpPr txBox="1"/>
          <p:nvPr/>
        </p:nvSpPr>
        <p:spPr>
          <a:xfrm>
            <a:off x="4890564" y="2130458"/>
            <a:ext cx="1154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Using </a:t>
            </a:r>
            <a:br>
              <a:rPr lang="en-AU" dirty="0"/>
            </a:br>
            <a:r>
              <a:rPr lang="en-AU" dirty="0"/>
              <a:t>SAM </a:t>
            </a:r>
            <a:r>
              <a:rPr lang="en-AU" dirty="0" err="1"/>
              <a:t>tflite</a:t>
            </a:r>
            <a:br>
              <a:rPr lang="en-AU" dirty="0"/>
            </a:br>
            <a:r>
              <a:rPr lang="en-AU" dirty="0"/>
              <a:t>model for </a:t>
            </a:r>
          </a:p>
          <a:p>
            <a:r>
              <a:rPr lang="en-AU" dirty="0"/>
              <a:t>mobile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0CFD82-3ED7-1C58-F05E-2CD9648AFF6B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565937" y="5510049"/>
            <a:ext cx="243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25501A-4608-14CF-6A07-964E0974660D}"/>
              </a:ext>
            </a:extLst>
          </p:cNvPr>
          <p:cNvSpPr txBox="1"/>
          <p:nvPr/>
        </p:nvSpPr>
        <p:spPr>
          <a:xfrm>
            <a:off x="3752620" y="532538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Classified disease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B7374-E80B-10E9-4444-2A833E5A5739}"/>
              </a:ext>
            </a:extLst>
          </p:cNvPr>
          <p:cNvSpPr txBox="1"/>
          <p:nvPr/>
        </p:nvSpPr>
        <p:spPr>
          <a:xfrm>
            <a:off x="6127771" y="5195342"/>
            <a:ext cx="1577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Using Disease </a:t>
            </a:r>
          </a:p>
          <a:p>
            <a:r>
              <a:rPr lang="en-AU" dirty="0"/>
              <a:t>detection </a:t>
            </a:r>
            <a:r>
              <a:rPr lang="en-AU" dirty="0" err="1"/>
              <a:t>tflite</a:t>
            </a:r>
            <a:endParaRPr lang="en-AU" dirty="0"/>
          </a:p>
          <a:p>
            <a:r>
              <a:rPr lang="en-AU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102787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Saswat Panda</dc:creator>
  <cp:lastModifiedBy>Saswat Panda</cp:lastModifiedBy>
  <cp:revision>1</cp:revision>
  <dcterms:created xsi:type="dcterms:W3CDTF">2024-06-17T00:53:29Z</dcterms:created>
  <dcterms:modified xsi:type="dcterms:W3CDTF">2024-06-17T00:54:04Z</dcterms:modified>
</cp:coreProperties>
</file>