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9" d="100"/>
          <a:sy n="79" d="100"/>
        </p:scale>
        <p:origin x="10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19.07.2019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7/19/2019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7/19/2019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Capstone </a:t>
            </a:r>
            <a:r>
              <a:rPr lang="en-GB" dirty="0"/>
              <a:t>Project - The Battle of </a:t>
            </a:r>
            <a:r>
              <a:rPr lang="en-GB" dirty="0" err="1"/>
              <a:t>Neighborhoods</a:t>
            </a:r>
            <a:r>
              <a:rPr lang="en-GB" dirty="0"/>
              <a:t> (Week 1</a:t>
            </a:r>
            <a:r>
              <a:rPr lang="en-GB" dirty="0" smtClean="0"/>
              <a:t>)</a:t>
            </a:r>
            <a:br>
              <a:rPr lang="en-GB" dirty="0" smtClean="0"/>
            </a:br>
            <a:r>
              <a:rPr lang="en-US" b="1" dirty="0" smtClean="0"/>
              <a:t>BY:ARUN KUMAR</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252</TotalTime>
  <Words>625</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 (Week 1) BY:ARUN KUMAR</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Windows User</cp:lastModifiedBy>
  <cp:revision>20</cp:revision>
  <dcterms:created xsi:type="dcterms:W3CDTF">2019-01-13T13:58:47Z</dcterms:created>
  <dcterms:modified xsi:type="dcterms:W3CDTF">2019-07-19T18:12:33Z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