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E223F4-F1BE-482F-8686-5AFB3214132C}" type="doc">
      <dgm:prSet loTypeId="urn:microsoft.com/office/officeart/2005/8/layout/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CA"/>
        </a:p>
      </dgm:t>
    </dgm:pt>
    <dgm:pt modelId="{FFDC23A0-04E0-45A8-BA56-9E6DB413E56E}">
      <dgm:prSet phldrT="[Text]"/>
      <dgm:spPr/>
      <dgm:t>
        <a:bodyPr/>
        <a:lstStyle/>
        <a:p>
          <a:r>
            <a:rPr lang="en-CA" dirty="0"/>
            <a:t>Current Project</a:t>
          </a:r>
        </a:p>
      </dgm:t>
    </dgm:pt>
    <dgm:pt modelId="{1ECFAC87-807C-4B01-A80D-364B90312862}" type="parTrans" cxnId="{83171B01-F094-4FA5-AF06-B6343454E09D}">
      <dgm:prSet/>
      <dgm:spPr/>
      <dgm:t>
        <a:bodyPr/>
        <a:lstStyle/>
        <a:p>
          <a:endParaRPr lang="en-CA"/>
        </a:p>
      </dgm:t>
    </dgm:pt>
    <dgm:pt modelId="{4BDD3F4F-6F44-44E1-8027-AB91A681FC98}" type="sibTrans" cxnId="{83171B01-F094-4FA5-AF06-B6343454E09D}">
      <dgm:prSet/>
      <dgm:spPr/>
      <dgm:t>
        <a:bodyPr/>
        <a:lstStyle/>
        <a:p>
          <a:endParaRPr lang="en-CA"/>
        </a:p>
      </dgm:t>
    </dgm:pt>
    <dgm:pt modelId="{6523AF68-1226-4A90-B628-673DB90EE729}">
      <dgm:prSet phldrT="[Text]"/>
      <dgm:spPr/>
      <dgm:t>
        <a:bodyPr/>
        <a:lstStyle/>
        <a:p>
          <a:r>
            <a:rPr lang="en-CA" dirty="0"/>
            <a:t>Wirelessly sending data</a:t>
          </a:r>
        </a:p>
      </dgm:t>
    </dgm:pt>
    <dgm:pt modelId="{874E8424-827A-4159-9318-613D3F174E46}" type="parTrans" cxnId="{7DD052D3-C08D-46DA-A32F-A269E135F590}">
      <dgm:prSet/>
      <dgm:spPr/>
      <dgm:t>
        <a:bodyPr/>
        <a:lstStyle/>
        <a:p>
          <a:endParaRPr lang="en-CA"/>
        </a:p>
      </dgm:t>
    </dgm:pt>
    <dgm:pt modelId="{5A3E94D3-F15A-4B92-8476-487F4CF95B97}" type="sibTrans" cxnId="{7DD052D3-C08D-46DA-A32F-A269E135F590}">
      <dgm:prSet/>
      <dgm:spPr/>
      <dgm:t>
        <a:bodyPr/>
        <a:lstStyle/>
        <a:p>
          <a:endParaRPr lang="en-CA"/>
        </a:p>
      </dgm:t>
    </dgm:pt>
    <dgm:pt modelId="{3BB0B9F6-1D3A-4992-B17B-6135CB3D8F13}">
      <dgm:prSet phldrT="[Text]"/>
      <dgm:spPr/>
      <dgm:t>
        <a:bodyPr/>
        <a:lstStyle/>
        <a:p>
          <a:r>
            <a:rPr lang="en-CA" dirty="0"/>
            <a:t>PCB and FPGA</a:t>
          </a:r>
        </a:p>
      </dgm:t>
    </dgm:pt>
    <dgm:pt modelId="{4BC82FCD-C531-418C-85B7-144E856D2A83}" type="parTrans" cxnId="{780272AD-40E0-4362-98E6-BDB8C79C4AAF}">
      <dgm:prSet/>
      <dgm:spPr/>
      <dgm:t>
        <a:bodyPr/>
        <a:lstStyle/>
        <a:p>
          <a:endParaRPr lang="en-CA"/>
        </a:p>
      </dgm:t>
    </dgm:pt>
    <dgm:pt modelId="{302D91B6-CB30-4EC2-814F-E360ECA61C06}" type="sibTrans" cxnId="{780272AD-40E0-4362-98E6-BDB8C79C4AAF}">
      <dgm:prSet/>
      <dgm:spPr/>
      <dgm:t>
        <a:bodyPr/>
        <a:lstStyle/>
        <a:p>
          <a:endParaRPr lang="en-CA"/>
        </a:p>
      </dgm:t>
    </dgm:pt>
    <dgm:pt modelId="{8D05F95E-4CAA-4831-837F-5A27359B9EA2}">
      <dgm:prSet phldrT="[Text]"/>
      <dgm:spPr/>
      <dgm:t>
        <a:bodyPr/>
        <a:lstStyle/>
        <a:p>
          <a:r>
            <a:rPr lang="en-CA" dirty="0"/>
            <a:t>Lower the power consumption</a:t>
          </a:r>
        </a:p>
      </dgm:t>
    </dgm:pt>
    <dgm:pt modelId="{898C95B4-8C9E-4CC2-9C9A-4CB5E063FCFF}" type="parTrans" cxnId="{E402E8CA-D00A-486D-88C4-63B80DC85B21}">
      <dgm:prSet/>
      <dgm:spPr/>
      <dgm:t>
        <a:bodyPr/>
        <a:lstStyle/>
        <a:p>
          <a:endParaRPr lang="en-CA"/>
        </a:p>
      </dgm:t>
    </dgm:pt>
    <dgm:pt modelId="{34EF1838-3AE1-4042-85B5-500B36FC1008}" type="sibTrans" cxnId="{E402E8CA-D00A-486D-88C4-63B80DC85B21}">
      <dgm:prSet/>
      <dgm:spPr/>
      <dgm:t>
        <a:bodyPr/>
        <a:lstStyle/>
        <a:p>
          <a:endParaRPr lang="en-CA"/>
        </a:p>
      </dgm:t>
    </dgm:pt>
    <dgm:pt modelId="{197ADFFD-D7F2-4F90-A754-4C8D1DAC6CA8}">
      <dgm:prSet phldrT="[Text]"/>
      <dgm:spPr/>
      <dgm:t>
        <a:bodyPr/>
        <a:lstStyle/>
        <a:p>
          <a:r>
            <a:rPr lang="en-CA" dirty="0"/>
            <a:t>NUS ADC</a:t>
          </a:r>
        </a:p>
      </dgm:t>
    </dgm:pt>
    <dgm:pt modelId="{4381DBF2-C7D3-41A7-BD73-506BA508AFDA}" type="parTrans" cxnId="{DEB54B7A-7324-4A8C-881E-7310CFF6AF3A}">
      <dgm:prSet/>
      <dgm:spPr/>
      <dgm:t>
        <a:bodyPr/>
        <a:lstStyle/>
        <a:p>
          <a:endParaRPr lang="en-CA"/>
        </a:p>
      </dgm:t>
    </dgm:pt>
    <dgm:pt modelId="{6B53CFE8-463D-4F10-AD2C-C4B41F51FE16}" type="sibTrans" cxnId="{DEB54B7A-7324-4A8C-881E-7310CFF6AF3A}">
      <dgm:prSet/>
      <dgm:spPr/>
      <dgm:t>
        <a:bodyPr/>
        <a:lstStyle/>
        <a:p>
          <a:endParaRPr lang="en-CA"/>
        </a:p>
      </dgm:t>
    </dgm:pt>
    <dgm:pt modelId="{A61D79DB-BC5F-4278-AD71-AFF2454BD1EF}">
      <dgm:prSet phldrT="[Text]"/>
      <dgm:spPr/>
      <dgm:t>
        <a:bodyPr/>
        <a:lstStyle/>
        <a:p>
          <a:r>
            <a:rPr lang="en-CA" dirty="0"/>
            <a:t>Concentrated power usage</a:t>
          </a:r>
        </a:p>
      </dgm:t>
    </dgm:pt>
    <dgm:pt modelId="{A33CBA73-33B3-4DF7-97D9-079C159CD8F1}" type="parTrans" cxnId="{C17A28DF-6DBE-4A45-9938-EC1A1C42B35D}">
      <dgm:prSet/>
      <dgm:spPr/>
      <dgm:t>
        <a:bodyPr/>
        <a:lstStyle/>
        <a:p>
          <a:endParaRPr lang="en-CA"/>
        </a:p>
      </dgm:t>
    </dgm:pt>
    <dgm:pt modelId="{C7703224-3F16-499D-9EB2-403ACCFC64F8}" type="sibTrans" cxnId="{C17A28DF-6DBE-4A45-9938-EC1A1C42B35D}">
      <dgm:prSet/>
      <dgm:spPr/>
      <dgm:t>
        <a:bodyPr/>
        <a:lstStyle/>
        <a:p>
          <a:endParaRPr lang="en-CA"/>
        </a:p>
      </dgm:t>
    </dgm:pt>
    <dgm:pt modelId="{288E0DA6-3465-4A6A-A4C9-A4AA0C144AF8}">
      <dgm:prSet phldrT="[Text]"/>
      <dgm:spPr/>
      <dgm:t>
        <a:bodyPr/>
        <a:lstStyle/>
        <a:p>
          <a:r>
            <a:rPr lang="en-CA" dirty="0"/>
            <a:t>Digital filter</a:t>
          </a:r>
        </a:p>
      </dgm:t>
    </dgm:pt>
    <dgm:pt modelId="{3B474052-D23A-43F7-829A-E29C44AA9FF8}" type="parTrans" cxnId="{CF50E3F6-EC71-49BB-B258-57FFA52BFF32}">
      <dgm:prSet/>
      <dgm:spPr/>
      <dgm:t>
        <a:bodyPr/>
        <a:lstStyle/>
        <a:p>
          <a:endParaRPr lang="en-CA"/>
        </a:p>
      </dgm:t>
    </dgm:pt>
    <dgm:pt modelId="{753B9C1D-1D02-4683-8CC6-3831D707ABD6}" type="sibTrans" cxnId="{CF50E3F6-EC71-49BB-B258-57FFA52BFF32}">
      <dgm:prSet/>
      <dgm:spPr/>
      <dgm:t>
        <a:bodyPr/>
        <a:lstStyle/>
        <a:p>
          <a:endParaRPr lang="en-CA"/>
        </a:p>
      </dgm:t>
    </dgm:pt>
    <dgm:pt modelId="{37ED06C6-A88A-49FB-938E-092F9DA40C0D}">
      <dgm:prSet/>
      <dgm:spPr/>
      <dgm:t>
        <a:bodyPr/>
        <a:lstStyle/>
        <a:p>
          <a:r>
            <a:rPr lang="en-CA" dirty="0"/>
            <a:t>Reduce noise introduced by NUS ADC</a:t>
          </a:r>
        </a:p>
      </dgm:t>
    </dgm:pt>
    <dgm:pt modelId="{3125B7BF-AB60-4508-874D-ACADD4D27D58}" type="parTrans" cxnId="{777CAAD4-BDE1-464D-9AEB-AD152D12CC69}">
      <dgm:prSet/>
      <dgm:spPr/>
      <dgm:t>
        <a:bodyPr/>
        <a:lstStyle/>
        <a:p>
          <a:endParaRPr lang="en-CA"/>
        </a:p>
      </dgm:t>
    </dgm:pt>
    <dgm:pt modelId="{0C01067B-2B77-41CD-9D06-AFB3CB3792FC}" type="sibTrans" cxnId="{777CAAD4-BDE1-464D-9AEB-AD152D12CC69}">
      <dgm:prSet/>
      <dgm:spPr/>
      <dgm:t>
        <a:bodyPr/>
        <a:lstStyle/>
        <a:p>
          <a:endParaRPr lang="en-CA"/>
        </a:p>
      </dgm:t>
    </dgm:pt>
    <dgm:pt modelId="{789CCAE9-CAD5-4ADB-9A95-30AB7DD3FD2F}">
      <dgm:prSet phldrT="[Text]"/>
      <dgm:spPr/>
      <dgm:t>
        <a:bodyPr/>
        <a:lstStyle/>
        <a:p>
          <a:r>
            <a:rPr lang="en-CA" dirty="0"/>
            <a:t>Efficient</a:t>
          </a:r>
        </a:p>
      </dgm:t>
    </dgm:pt>
    <dgm:pt modelId="{4ACA97B0-8FA3-40A1-9B2A-FE52A5A8E036}" type="parTrans" cxnId="{FD133519-38E1-44F9-A448-E2C092C51052}">
      <dgm:prSet/>
      <dgm:spPr/>
      <dgm:t>
        <a:bodyPr/>
        <a:lstStyle/>
        <a:p>
          <a:endParaRPr lang="en-CA"/>
        </a:p>
      </dgm:t>
    </dgm:pt>
    <dgm:pt modelId="{1C833366-0B9C-4B7D-8DEB-CB97B15AA605}" type="sibTrans" cxnId="{FD133519-38E1-44F9-A448-E2C092C51052}">
      <dgm:prSet/>
      <dgm:spPr/>
      <dgm:t>
        <a:bodyPr/>
        <a:lstStyle/>
        <a:p>
          <a:endParaRPr lang="en-CA"/>
        </a:p>
      </dgm:t>
    </dgm:pt>
    <dgm:pt modelId="{73B013DE-AF2E-472A-A7E4-0822014A63C1}">
      <dgm:prSet phldrT="[Text]"/>
      <dgm:spPr/>
      <dgm:t>
        <a:bodyPr/>
        <a:lstStyle/>
        <a:p>
          <a:r>
            <a:rPr lang="en-CA" dirty="0"/>
            <a:t>Designed by Jay</a:t>
          </a:r>
        </a:p>
      </dgm:t>
    </dgm:pt>
    <dgm:pt modelId="{E23005FC-B3D9-464C-A945-0CBC3463FD30}" type="parTrans" cxnId="{62986633-5AE0-405E-86DB-013652987704}">
      <dgm:prSet/>
      <dgm:spPr/>
      <dgm:t>
        <a:bodyPr/>
        <a:lstStyle/>
        <a:p>
          <a:endParaRPr lang="en-CA"/>
        </a:p>
      </dgm:t>
    </dgm:pt>
    <dgm:pt modelId="{E5D16827-6BBD-4EF2-9447-3B4B67E12B72}" type="sibTrans" cxnId="{62986633-5AE0-405E-86DB-013652987704}">
      <dgm:prSet/>
      <dgm:spPr/>
      <dgm:t>
        <a:bodyPr/>
        <a:lstStyle/>
        <a:p>
          <a:endParaRPr lang="en-CA"/>
        </a:p>
      </dgm:t>
    </dgm:pt>
    <dgm:pt modelId="{F8953F6E-1CA6-4C91-AF75-C78DCA3812F4}" type="pres">
      <dgm:prSet presAssocID="{09E223F4-F1BE-482F-8686-5AFB3214132C}" presName="linearFlow" presStyleCnt="0">
        <dgm:presLayoutVars>
          <dgm:dir/>
          <dgm:animLvl val="lvl"/>
          <dgm:resizeHandles val="exact"/>
        </dgm:presLayoutVars>
      </dgm:prSet>
      <dgm:spPr/>
    </dgm:pt>
    <dgm:pt modelId="{F57D9B2B-2346-486E-A3BF-C690D035B070}" type="pres">
      <dgm:prSet presAssocID="{FFDC23A0-04E0-45A8-BA56-9E6DB413E56E}" presName="composite" presStyleCnt="0"/>
      <dgm:spPr/>
    </dgm:pt>
    <dgm:pt modelId="{E0C2CEF2-973D-4935-A3B5-BA156801E957}" type="pres">
      <dgm:prSet presAssocID="{FFDC23A0-04E0-45A8-BA56-9E6DB413E56E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A28ED6A-9D6D-4AF4-96B7-A8D462E8A27C}" type="pres">
      <dgm:prSet presAssocID="{FFDC23A0-04E0-45A8-BA56-9E6DB413E56E}" presName="parSh" presStyleLbl="node1" presStyleIdx="0" presStyleCnt="4"/>
      <dgm:spPr/>
    </dgm:pt>
    <dgm:pt modelId="{9AAC6C15-ADAB-49BC-B279-0B37950B1B00}" type="pres">
      <dgm:prSet presAssocID="{FFDC23A0-04E0-45A8-BA56-9E6DB413E56E}" presName="desTx" presStyleLbl="fgAcc1" presStyleIdx="0" presStyleCnt="4">
        <dgm:presLayoutVars>
          <dgm:bulletEnabled val="1"/>
        </dgm:presLayoutVars>
      </dgm:prSet>
      <dgm:spPr/>
    </dgm:pt>
    <dgm:pt modelId="{B0BAE9B1-9406-4AD6-93AA-3983A4FBC224}" type="pres">
      <dgm:prSet presAssocID="{4BDD3F4F-6F44-44E1-8027-AB91A681FC98}" presName="sibTrans" presStyleLbl="sibTrans2D1" presStyleIdx="0" presStyleCnt="3"/>
      <dgm:spPr/>
    </dgm:pt>
    <dgm:pt modelId="{F16E2736-3025-4D4A-BB87-E76536DBB80E}" type="pres">
      <dgm:prSet presAssocID="{4BDD3F4F-6F44-44E1-8027-AB91A681FC98}" presName="connTx" presStyleLbl="sibTrans2D1" presStyleIdx="0" presStyleCnt="3"/>
      <dgm:spPr/>
    </dgm:pt>
    <dgm:pt modelId="{387430F4-7997-4844-9297-5EBF0CC373DA}" type="pres">
      <dgm:prSet presAssocID="{3BB0B9F6-1D3A-4992-B17B-6135CB3D8F13}" presName="composite" presStyleCnt="0"/>
      <dgm:spPr/>
    </dgm:pt>
    <dgm:pt modelId="{CFEE50E6-EA43-4803-AF24-EBFB343AA89D}" type="pres">
      <dgm:prSet presAssocID="{3BB0B9F6-1D3A-4992-B17B-6135CB3D8F1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9E3B918-8EEE-4FB6-9CDB-8B84A9873295}" type="pres">
      <dgm:prSet presAssocID="{3BB0B9F6-1D3A-4992-B17B-6135CB3D8F13}" presName="parSh" presStyleLbl="node1" presStyleIdx="1" presStyleCnt="4"/>
      <dgm:spPr/>
    </dgm:pt>
    <dgm:pt modelId="{CC35BC03-EE58-485D-A28F-DD4C90C35386}" type="pres">
      <dgm:prSet presAssocID="{3BB0B9F6-1D3A-4992-B17B-6135CB3D8F13}" presName="desTx" presStyleLbl="fgAcc1" presStyleIdx="1" presStyleCnt="4">
        <dgm:presLayoutVars>
          <dgm:bulletEnabled val="1"/>
        </dgm:presLayoutVars>
      </dgm:prSet>
      <dgm:spPr/>
    </dgm:pt>
    <dgm:pt modelId="{FDC5369E-A57F-4E65-BCCE-49BEFAF7491C}" type="pres">
      <dgm:prSet presAssocID="{302D91B6-CB30-4EC2-814F-E360ECA61C06}" presName="sibTrans" presStyleLbl="sibTrans2D1" presStyleIdx="1" presStyleCnt="3"/>
      <dgm:spPr/>
    </dgm:pt>
    <dgm:pt modelId="{A58FC336-6037-43E2-BDAB-B797AEEA3F9D}" type="pres">
      <dgm:prSet presAssocID="{302D91B6-CB30-4EC2-814F-E360ECA61C06}" presName="connTx" presStyleLbl="sibTrans2D1" presStyleIdx="1" presStyleCnt="3"/>
      <dgm:spPr/>
    </dgm:pt>
    <dgm:pt modelId="{D4C09C77-860E-4CEA-92D5-2304FCF02AB1}" type="pres">
      <dgm:prSet presAssocID="{197ADFFD-D7F2-4F90-A754-4C8D1DAC6CA8}" presName="composite" presStyleCnt="0"/>
      <dgm:spPr/>
    </dgm:pt>
    <dgm:pt modelId="{C81DC8FE-9D85-4B72-AA74-A98B404BFEFA}" type="pres">
      <dgm:prSet presAssocID="{197ADFFD-D7F2-4F90-A754-4C8D1DAC6CA8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AC0F8A7-FA6D-4BAE-8981-DCE853E4559C}" type="pres">
      <dgm:prSet presAssocID="{197ADFFD-D7F2-4F90-A754-4C8D1DAC6CA8}" presName="parSh" presStyleLbl="node1" presStyleIdx="2" presStyleCnt="4"/>
      <dgm:spPr/>
    </dgm:pt>
    <dgm:pt modelId="{25A2ECF4-B427-41F1-B67E-C2A821F9E7BC}" type="pres">
      <dgm:prSet presAssocID="{197ADFFD-D7F2-4F90-A754-4C8D1DAC6CA8}" presName="desTx" presStyleLbl="fgAcc1" presStyleIdx="2" presStyleCnt="4">
        <dgm:presLayoutVars>
          <dgm:bulletEnabled val="1"/>
        </dgm:presLayoutVars>
      </dgm:prSet>
      <dgm:spPr/>
    </dgm:pt>
    <dgm:pt modelId="{A6FC685C-D316-491C-845D-9F74C831991B}" type="pres">
      <dgm:prSet presAssocID="{6B53CFE8-463D-4F10-AD2C-C4B41F51FE16}" presName="sibTrans" presStyleLbl="sibTrans2D1" presStyleIdx="2" presStyleCnt="3"/>
      <dgm:spPr/>
    </dgm:pt>
    <dgm:pt modelId="{4583B950-C6A7-4A89-A896-5A3F2183D7D9}" type="pres">
      <dgm:prSet presAssocID="{6B53CFE8-463D-4F10-AD2C-C4B41F51FE16}" presName="connTx" presStyleLbl="sibTrans2D1" presStyleIdx="2" presStyleCnt="3"/>
      <dgm:spPr/>
    </dgm:pt>
    <dgm:pt modelId="{E2E3504D-6136-4406-AFEA-831DFECBE646}" type="pres">
      <dgm:prSet presAssocID="{288E0DA6-3465-4A6A-A4C9-A4AA0C144AF8}" presName="composite" presStyleCnt="0"/>
      <dgm:spPr/>
    </dgm:pt>
    <dgm:pt modelId="{E22A1EF0-E473-4211-A8E2-C47E21F95F97}" type="pres">
      <dgm:prSet presAssocID="{288E0DA6-3465-4A6A-A4C9-A4AA0C144AF8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11462BA-72E9-4374-88AC-01C2BAD77C89}" type="pres">
      <dgm:prSet presAssocID="{288E0DA6-3465-4A6A-A4C9-A4AA0C144AF8}" presName="parSh" presStyleLbl="node1" presStyleIdx="3" presStyleCnt="4"/>
      <dgm:spPr/>
    </dgm:pt>
    <dgm:pt modelId="{C6C192AF-485D-4705-9515-47C2223A2578}" type="pres">
      <dgm:prSet presAssocID="{288E0DA6-3465-4A6A-A4C9-A4AA0C144AF8}" presName="desTx" presStyleLbl="fgAcc1" presStyleIdx="3" presStyleCnt="4">
        <dgm:presLayoutVars>
          <dgm:bulletEnabled val="1"/>
        </dgm:presLayoutVars>
      </dgm:prSet>
      <dgm:spPr/>
    </dgm:pt>
  </dgm:ptLst>
  <dgm:cxnLst>
    <dgm:cxn modelId="{83171B01-F094-4FA5-AF06-B6343454E09D}" srcId="{09E223F4-F1BE-482F-8686-5AFB3214132C}" destId="{FFDC23A0-04E0-45A8-BA56-9E6DB413E56E}" srcOrd="0" destOrd="0" parTransId="{1ECFAC87-807C-4B01-A80D-364B90312862}" sibTransId="{4BDD3F4F-6F44-44E1-8027-AB91A681FC98}"/>
    <dgm:cxn modelId="{CBC53101-3785-4B96-81BE-D8CD96F81081}" type="presOf" srcId="{A61D79DB-BC5F-4278-AD71-AFF2454BD1EF}" destId="{25A2ECF4-B427-41F1-B67E-C2A821F9E7BC}" srcOrd="0" destOrd="0" presId="urn:microsoft.com/office/officeart/2005/8/layout/process3"/>
    <dgm:cxn modelId="{CBB3E80A-328D-487B-B170-16CC102099C1}" type="presOf" srcId="{FFDC23A0-04E0-45A8-BA56-9E6DB413E56E}" destId="{CA28ED6A-9D6D-4AF4-96B7-A8D462E8A27C}" srcOrd="1" destOrd="0" presId="urn:microsoft.com/office/officeart/2005/8/layout/process3"/>
    <dgm:cxn modelId="{39654517-0D8B-4481-B5E3-EE4DD419CAC2}" type="presOf" srcId="{288E0DA6-3465-4A6A-A4C9-A4AA0C144AF8}" destId="{011462BA-72E9-4374-88AC-01C2BAD77C89}" srcOrd="1" destOrd="0" presId="urn:microsoft.com/office/officeart/2005/8/layout/process3"/>
    <dgm:cxn modelId="{FD133519-38E1-44F9-A448-E2C092C51052}" srcId="{197ADFFD-D7F2-4F90-A754-4C8D1DAC6CA8}" destId="{789CCAE9-CAD5-4ADB-9A95-30AB7DD3FD2F}" srcOrd="1" destOrd="0" parTransId="{4ACA97B0-8FA3-40A1-9B2A-FE52A5A8E036}" sibTransId="{1C833366-0B9C-4B7D-8DEB-CB97B15AA605}"/>
    <dgm:cxn modelId="{9987DA1D-5425-4746-87E3-C1BAAED384AA}" type="presOf" srcId="{FFDC23A0-04E0-45A8-BA56-9E6DB413E56E}" destId="{E0C2CEF2-973D-4935-A3B5-BA156801E957}" srcOrd="0" destOrd="0" presId="urn:microsoft.com/office/officeart/2005/8/layout/process3"/>
    <dgm:cxn modelId="{DFE62331-CB26-45C1-A1FF-9E7C14421674}" type="presOf" srcId="{3BB0B9F6-1D3A-4992-B17B-6135CB3D8F13}" destId="{CFEE50E6-EA43-4803-AF24-EBFB343AA89D}" srcOrd="0" destOrd="0" presId="urn:microsoft.com/office/officeart/2005/8/layout/process3"/>
    <dgm:cxn modelId="{62986633-5AE0-405E-86DB-013652987704}" srcId="{197ADFFD-D7F2-4F90-A754-4C8D1DAC6CA8}" destId="{73B013DE-AF2E-472A-A7E4-0822014A63C1}" srcOrd="2" destOrd="0" parTransId="{E23005FC-B3D9-464C-A945-0CBC3463FD30}" sibTransId="{E5D16827-6BBD-4EF2-9447-3B4B67E12B72}"/>
    <dgm:cxn modelId="{0876235D-7F2B-4567-97E2-36A73424FA07}" type="presOf" srcId="{4BDD3F4F-6F44-44E1-8027-AB91A681FC98}" destId="{F16E2736-3025-4D4A-BB87-E76536DBB80E}" srcOrd="1" destOrd="0" presId="urn:microsoft.com/office/officeart/2005/8/layout/process3"/>
    <dgm:cxn modelId="{0913025E-7F2E-4EBF-BAFF-FB804CE19926}" type="presOf" srcId="{6523AF68-1226-4A90-B628-673DB90EE729}" destId="{9AAC6C15-ADAB-49BC-B279-0B37950B1B00}" srcOrd="0" destOrd="0" presId="urn:microsoft.com/office/officeart/2005/8/layout/process3"/>
    <dgm:cxn modelId="{AAB4175F-A0C8-42BE-B4D4-31E46AB19BC6}" type="presOf" srcId="{6B53CFE8-463D-4F10-AD2C-C4B41F51FE16}" destId="{A6FC685C-D316-491C-845D-9F74C831991B}" srcOrd="0" destOrd="0" presId="urn:microsoft.com/office/officeart/2005/8/layout/process3"/>
    <dgm:cxn modelId="{D249E160-25EC-41F3-8539-A80E3EC4B925}" type="presOf" srcId="{8D05F95E-4CAA-4831-837F-5A27359B9EA2}" destId="{CC35BC03-EE58-485D-A28F-DD4C90C35386}" srcOrd="0" destOrd="0" presId="urn:microsoft.com/office/officeart/2005/8/layout/process3"/>
    <dgm:cxn modelId="{81EBEA4F-257C-4CD2-9B4A-E6F3675D37BB}" type="presOf" srcId="{73B013DE-AF2E-472A-A7E4-0822014A63C1}" destId="{25A2ECF4-B427-41F1-B67E-C2A821F9E7BC}" srcOrd="0" destOrd="2" presId="urn:microsoft.com/office/officeart/2005/8/layout/process3"/>
    <dgm:cxn modelId="{DEB54B7A-7324-4A8C-881E-7310CFF6AF3A}" srcId="{09E223F4-F1BE-482F-8686-5AFB3214132C}" destId="{197ADFFD-D7F2-4F90-A754-4C8D1DAC6CA8}" srcOrd="2" destOrd="0" parTransId="{4381DBF2-C7D3-41A7-BD73-506BA508AFDA}" sibTransId="{6B53CFE8-463D-4F10-AD2C-C4B41F51FE16}"/>
    <dgm:cxn modelId="{42317A8B-2A80-4518-B388-F25DC2ACA08D}" type="presOf" srcId="{302D91B6-CB30-4EC2-814F-E360ECA61C06}" destId="{A58FC336-6037-43E2-BDAB-B797AEEA3F9D}" srcOrd="1" destOrd="0" presId="urn:microsoft.com/office/officeart/2005/8/layout/process3"/>
    <dgm:cxn modelId="{CF8AC094-18D1-4C75-9E99-273974DD6392}" type="presOf" srcId="{37ED06C6-A88A-49FB-938E-092F9DA40C0D}" destId="{C6C192AF-485D-4705-9515-47C2223A2578}" srcOrd="0" destOrd="0" presId="urn:microsoft.com/office/officeart/2005/8/layout/process3"/>
    <dgm:cxn modelId="{07721199-A19D-4B76-8B4E-A72F52947A65}" type="presOf" srcId="{197ADFFD-D7F2-4F90-A754-4C8D1DAC6CA8}" destId="{C81DC8FE-9D85-4B72-AA74-A98B404BFEFA}" srcOrd="0" destOrd="0" presId="urn:microsoft.com/office/officeart/2005/8/layout/process3"/>
    <dgm:cxn modelId="{C37870AB-8ED8-4707-A45A-073144E95CBB}" type="presOf" srcId="{3BB0B9F6-1D3A-4992-B17B-6135CB3D8F13}" destId="{D9E3B918-8EEE-4FB6-9CDB-8B84A9873295}" srcOrd="1" destOrd="0" presId="urn:microsoft.com/office/officeart/2005/8/layout/process3"/>
    <dgm:cxn modelId="{780272AD-40E0-4362-98E6-BDB8C79C4AAF}" srcId="{09E223F4-F1BE-482F-8686-5AFB3214132C}" destId="{3BB0B9F6-1D3A-4992-B17B-6135CB3D8F13}" srcOrd="1" destOrd="0" parTransId="{4BC82FCD-C531-418C-85B7-144E856D2A83}" sibTransId="{302D91B6-CB30-4EC2-814F-E360ECA61C06}"/>
    <dgm:cxn modelId="{4CE804B2-449D-4D2C-941C-BF8F6194935E}" type="presOf" srcId="{288E0DA6-3465-4A6A-A4C9-A4AA0C144AF8}" destId="{E22A1EF0-E473-4211-A8E2-C47E21F95F97}" srcOrd="0" destOrd="0" presId="urn:microsoft.com/office/officeart/2005/8/layout/process3"/>
    <dgm:cxn modelId="{363C7BB3-8BFD-4CB5-8AB5-DBEFF478F9CF}" type="presOf" srcId="{09E223F4-F1BE-482F-8686-5AFB3214132C}" destId="{F8953F6E-1CA6-4C91-AF75-C78DCA3812F4}" srcOrd="0" destOrd="0" presId="urn:microsoft.com/office/officeart/2005/8/layout/process3"/>
    <dgm:cxn modelId="{C33C73B4-5920-4E3D-AED1-B015C0AB4258}" type="presOf" srcId="{6B53CFE8-463D-4F10-AD2C-C4B41F51FE16}" destId="{4583B950-C6A7-4A89-A896-5A3F2183D7D9}" srcOrd="1" destOrd="0" presId="urn:microsoft.com/office/officeart/2005/8/layout/process3"/>
    <dgm:cxn modelId="{A9FDA6B5-F255-474B-89DE-240446B30619}" type="presOf" srcId="{789CCAE9-CAD5-4ADB-9A95-30AB7DD3FD2F}" destId="{25A2ECF4-B427-41F1-B67E-C2A821F9E7BC}" srcOrd="0" destOrd="1" presId="urn:microsoft.com/office/officeart/2005/8/layout/process3"/>
    <dgm:cxn modelId="{E402E8CA-D00A-486D-88C4-63B80DC85B21}" srcId="{3BB0B9F6-1D3A-4992-B17B-6135CB3D8F13}" destId="{8D05F95E-4CAA-4831-837F-5A27359B9EA2}" srcOrd="0" destOrd="0" parTransId="{898C95B4-8C9E-4CC2-9C9A-4CB5E063FCFF}" sibTransId="{34EF1838-3AE1-4042-85B5-500B36FC1008}"/>
    <dgm:cxn modelId="{444644D3-42DE-495E-B19B-041BE097CF2D}" type="presOf" srcId="{302D91B6-CB30-4EC2-814F-E360ECA61C06}" destId="{FDC5369E-A57F-4E65-BCCE-49BEFAF7491C}" srcOrd="0" destOrd="0" presId="urn:microsoft.com/office/officeart/2005/8/layout/process3"/>
    <dgm:cxn modelId="{7DD052D3-C08D-46DA-A32F-A269E135F590}" srcId="{FFDC23A0-04E0-45A8-BA56-9E6DB413E56E}" destId="{6523AF68-1226-4A90-B628-673DB90EE729}" srcOrd="0" destOrd="0" parTransId="{874E8424-827A-4159-9318-613D3F174E46}" sibTransId="{5A3E94D3-F15A-4B92-8476-487F4CF95B97}"/>
    <dgm:cxn modelId="{777CAAD4-BDE1-464D-9AEB-AD152D12CC69}" srcId="{288E0DA6-3465-4A6A-A4C9-A4AA0C144AF8}" destId="{37ED06C6-A88A-49FB-938E-092F9DA40C0D}" srcOrd="0" destOrd="0" parTransId="{3125B7BF-AB60-4508-874D-ACADD4D27D58}" sibTransId="{0C01067B-2B77-41CD-9D06-AFB3CB3792FC}"/>
    <dgm:cxn modelId="{C17A28DF-6DBE-4A45-9938-EC1A1C42B35D}" srcId="{197ADFFD-D7F2-4F90-A754-4C8D1DAC6CA8}" destId="{A61D79DB-BC5F-4278-AD71-AFF2454BD1EF}" srcOrd="0" destOrd="0" parTransId="{A33CBA73-33B3-4DF7-97D9-079C159CD8F1}" sibTransId="{C7703224-3F16-499D-9EB2-403ACCFC64F8}"/>
    <dgm:cxn modelId="{05580EE1-D6F9-4944-882E-186CF1E4D341}" type="presOf" srcId="{4BDD3F4F-6F44-44E1-8027-AB91A681FC98}" destId="{B0BAE9B1-9406-4AD6-93AA-3983A4FBC224}" srcOrd="0" destOrd="0" presId="urn:microsoft.com/office/officeart/2005/8/layout/process3"/>
    <dgm:cxn modelId="{34AA75E6-A5D9-401E-8DAD-D006E8FE5B32}" type="presOf" srcId="{197ADFFD-D7F2-4F90-A754-4C8D1DAC6CA8}" destId="{9AC0F8A7-FA6D-4BAE-8981-DCE853E4559C}" srcOrd="1" destOrd="0" presId="urn:microsoft.com/office/officeart/2005/8/layout/process3"/>
    <dgm:cxn modelId="{CF50E3F6-EC71-49BB-B258-57FFA52BFF32}" srcId="{09E223F4-F1BE-482F-8686-5AFB3214132C}" destId="{288E0DA6-3465-4A6A-A4C9-A4AA0C144AF8}" srcOrd="3" destOrd="0" parTransId="{3B474052-D23A-43F7-829A-E29C44AA9FF8}" sibTransId="{753B9C1D-1D02-4683-8CC6-3831D707ABD6}"/>
    <dgm:cxn modelId="{5DE66370-2551-4BC6-BE93-69FB9D7077D9}" type="presParOf" srcId="{F8953F6E-1CA6-4C91-AF75-C78DCA3812F4}" destId="{F57D9B2B-2346-486E-A3BF-C690D035B070}" srcOrd="0" destOrd="0" presId="urn:microsoft.com/office/officeart/2005/8/layout/process3"/>
    <dgm:cxn modelId="{48F4D10E-71FC-46D7-A8FA-91BD0437839C}" type="presParOf" srcId="{F57D9B2B-2346-486E-A3BF-C690D035B070}" destId="{E0C2CEF2-973D-4935-A3B5-BA156801E957}" srcOrd="0" destOrd="0" presId="urn:microsoft.com/office/officeart/2005/8/layout/process3"/>
    <dgm:cxn modelId="{1AFD0C0C-A9E5-4F0A-B4FB-418519FA66B0}" type="presParOf" srcId="{F57D9B2B-2346-486E-A3BF-C690D035B070}" destId="{CA28ED6A-9D6D-4AF4-96B7-A8D462E8A27C}" srcOrd="1" destOrd="0" presId="urn:microsoft.com/office/officeart/2005/8/layout/process3"/>
    <dgm:cxn modelId="{849E9AC8-5FD5-4D3B-B3A6-137C5A03115B}" type="presParOf" srcId="{F57D9B2B-2346-486E-A3BF-C690D035B070}" destId="{9AAC6C15-ADAB-49BC-B279-0B37950B1B00}" srcOrd="2" destOrd="0" presId="urn:microsoft.com/office/officeart/2005/8/layout/process3"/>
    <dgm:cxn modelId="{B5C698B9-1CBE-4D79-8908-30564E5174FB}" type="presParOf" srcId="{F8953F6E-1CA6-4C91-AF75-C78DCA3812F4}" destId="{B0BAE9B1-9406-4AD6-93AA-3983A4FBC224}" srcOrd="1" destOrd="0" presId="urn:microsoft.com/office/officeart/2005/8/layout/process3"/>
    <dgm:cxn modelId="{E8C387B3-4CE3-4058-8A9F-7E3A296DD730}" type="presParOf" srcId="{B0BAE9B1-9406-4AD6-93AA-3983A4FBC224}" destId="{F16E2736-3025-4D4A-BB87-E76536DBB80E}" srcOrd="0" destOrd="0" presId="urn:microsoft.com/office/officeart/2005/8/layout/process3"/>
    <dgm:cxn modelId="{C70150B3-EE2C-4CB0-B381-3B4B2BF53FA6}" type="presParOf" srcId="{F8953F6E-1CA6-4C91-AF75-C78DCA3812F4}" destId="{387430F4-7997-4844-9297-5EBF0CC373DA}" srcOrd="2" destOrd="0" presId="urn:microsoft.com/office/officeart/2005/8/layout/process3"/>
    <dgm:cxn modelId="{49362411-5981-4164-9B7A-2FAB2D9BFDA2}" type="presParOf" srcId="{387430F4-7997-4844-9297-5EBF0CC373DA}" destId="{CFEE50E6-EA43-4803-AF24-EBFB343AA89D}" srcOrd="0" destOrd="0" presId="urn:microsoft.com/office/officeart/2005/8/layout/process3"/>
    <dgm:cxn modelId="{2D7A0C9D-8B13-49FD-900C-9AFF744EA9A0}" type="presParOf" srcId="{387430F4-7997-4844-9297-5EBF0CC373DA}" destId="{D9E3B918-8EEE-4FB6-9CDB-8B84A9873295}" srcOrd="1" destOrd="0" presId="urn:microsoft.com/office/officeart/2005/8/layout/process3"/>
    <dgm:cxn modelId="{EBA0AEBE-A336-40DD-BB55-4D4459E213B3}" type="presParOf" srcId="{387430F4-7997-4844-9297-5EBF0CC373DA}" destId="{CC35BC03-EE58-485D-A28F-DD4C90C35386}" srcOrd="2" destOrd="0" presId="urn:microsoft.com/office/officeart/2005/8/layout/process3"/>
    <dgm:cxn modelId="{7F8643EE-F612-4DDE-85ED-7DC2A660635F}" type="presParOf" srcId="{F8953F6E-1CA6-4C91-AF75-C78DCA3812F4}" destId="{FDC5369E-A57F-4E65-BCCE-49BEFAF7491C}" srcOrd="3" destOrd="0" presId="urn:microsoft.com/office/officeart/2005/8/layout/process3"/>
    <dgm:cxn modelId="{05A3D15A-456A-4DB9-9E05-DA83BA23F1D7}" type="presParOf" srcId="{FDC5369E-A57F-4E65-BCCE-49BEFAF7491C}" destId="{A58FC336-6037-43E2-BDAB-B797AEEA3F9D}" srcOrd="0" destOrd="0" presId="urn:microsoft.com/office/officeart/2005/8/layout/process3"/>
    <dgm:cxn modelId="{BDEC3A91-92DC-4D0A-896B-EBEC9E496B69}" type="presParOf" srcId="{F8953F6E-1CA6-4C91-AF75-C78DCA3812F4}" destId="{D4C09C77-860E-4CEA-92D5-2304FCF02AB1}" srcOrd="4" destOrd="0" presId="urn:microsoft.com/office/officeart/2005/8/layout/process3"/>
    <dgm:cxn modelId="{E6D0503D-E49E-4F0F-8995-7582D53665A6}" type="presParOf" srcId="{D4C09C77-860E-4CEA-92D5-2304FCF02AB1}" destId="{C81DC8FE-9D85-4B72-AA74-A98B404BFEFA}" srcOrd="0" destOrd="0" presId="urn:microsoft.com/office/officeart/2005/8/layout/process3"/>
    <dgm:cxn modelId="{72BE218C-D61D-429B-9109-2A8476E1952F}" type="presParOf" srcId="{D4C09C77-860E-4CEA-92D5-2304FCF02AB1}" destId="{9AC0F8A7-FA6D-4BAE-8981-DCE853E4559C}" srcOrd="1" destOrd="0" presId="urn:microsoft.com/office/officeart/2005/8/layout/process3"/>
    <dgm:cxn modelId="{7D5AF139-4651-421A-B288-02E213E08D5E}" type="presParOf" srcId="{D4C09C77-860E-4CEA-92D5-2304FCF02AB1}" destId="{25A2ECF4-B427-41F1-B67E-C2A821F9E7BC}" srcOrd="2" destOrd="0" presId="urn:microsoft.com/office/officeart/2005/8/layout/process3"/>
    <dgm:cxn modelId="{66860C4F-0881-426A-BBA2-4F7ECEE5417B}" type="presParOf" srcId="{F8953F6E-1CA6-4C91-AF75-C78DCA3812F4}" destId="{A6FC685C-D316-491C-845D-9F74C831991B}" srcOrd="5" destOrd="0" presId="urn:microsoft.com/office/officeart/2005/8/layout/process3"/>
    <dgm:cxn modelId="{BB71AD9D-8FAA-4964-9113-F55FB15826B8}" type="presParOf" srcId="{A6FC685C-D316-491C-845D-9F74C831991B}" destId="{4583B950-C6A7-4A89-A896-5A3F2183D7D9}" srcOrd="0" destOrd="0" presId="urn:microsoft.com/office/officeart/2005/8/layout/process3"/>
    <dgm:cxn modelId="{FDDD15BC-C8B7-48EF-B409-499CB2682BDE}" type="presParOf" srcId="{F8953F6E-1CA6-4C91-AF75-C78DCA3812F4}" destId="{E2E3504D-6136-4406-AFEA-831DFECBE646}" srcOrd="6" destOrd="0" presId="urn:microsoft.com/office/officeart/2005/8/layout/process3"/>
    <dgm:cxn modelId="{0E1B7188-0B5A-47BB-8D9A-82D665FE4146}" type="presParOf" srcId="{E2E3504D-6136-4406-AFEA-831DFECBE646}" destId="{E22A1EF0-E473-4211-A8E2-C47E21F95F97}" srcOrd="0" destOrd="0" presId="urn:microsoft.com/office/officeart/2005/8/layout/process3"/>
    <dgm:cxn modelId="{F7618483-2846-4107-8F4E-96D4B4332A37}" type="presParOf" srcId="{E2E3504D-6136-4406-AFEA-831DFECBE646}" destId="{011462BA-72E9-4374-88AC-01C2BAD77C89}" srcOrd="1" destOrd="0" presId="urn:microsoft.com/office/officeart/2005/8/layout/process3"/>
    <dgm:cxn modelId="{3F4C6178-1282-4D5D-B676-36DAD2E4FEE4}" type="presParOf" srcId="{E2E3504D-6136-4406-AFEA-831DFECBE646}" destId="{C6C192AF-485D-4705-9515-47C2223A2578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28ED6A-9D6D-4AF4-96B7-A8D462E8A27C}">
      <dsp:nvSpPr>
        <dsp:cNvPr id="0" name=""/>
        <dsp:cNvSpPr/>
      </dsp:nvSpPr>
      <dsp:spPr>
        <a:xfrm>
          <a:off x="1380" y="1406191"/>
          <a:ext cx="1734533" cy="734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Current Project</a:t>
          </a:r>
        </a:p>
      </dsp:txBody>
      <dsp:txXfrm>
        <a:off x="1380" y="1406191"/>
        <a:ext cx="1734533" cy="489600"/>
      </dsp:txXfrm>
    </dsp:sp>
    <dsp:sp modelId="{9AAC6C15-ADAB-49BC-B279-0B37950B1B00}">
      <dsp:nvSpPr>
        <dsp:cNvPr id="0" name=""/>
        <dsp:cNvSpPr/>
      </dsp:nvSpPr>
      <dsp:spPr>
        <a:xfrm>
          <a:off x="356646" y="1895791"/>
          <a:ext cx="1734533" cy="14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Wirelessly sending data</a:t>
          </a:r>
        </a:p>
      </dsp:txBody>
      <dsp:txXfrm>
        <a:off x="399666" y="1938811"/>
        <a:ext cx="1648493" cy="1382760"/>
      </dsp:txXfrm>
    </dsp:sp>
    <dsp:sp modelId="{B0BAE9B1-9406-4AD6-93AA-3983A4FBC224}">
      <dsp:nvSpPr>
        <dsp:cNvPr id="0" name=""/>
        <dsp:cNvSpPr/>
      </dsp:nvSpPr>
      <dsp:spPr>
        <a:xfrm>
          <a:off x="1998862" y="1435067"/>
          <a:ext cx="557451" cy="431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1998862" y="1521437"/>
        <a:ext cx="427897" cy="259108"/>
      </dsp:txXfrm>
    </dsp:sp>
    <dsp:sp modelId="{D9E3B918-8EEE-4FB6-9CDB-8B84A9873295}">
      <dsp:nvSpPr>
        <dsp:cNvPr id="0" name=""/>
        <dsp:cNvSpPr/>
      </dsp:nvSpPr>
      <dsp:spPr>
        <a:xfrm>
          <a:off x="2787709" y="1406191"/>
          <a:ext cx="1734533" cy="734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PCB and FPGA</a:t>
          </a:r>
        </a:p>
      </dsp:txBody>
      <dsp:txXfrm>
        <a:off x="2787709" y="1406191"/>
        <a:ext cx="1734533" cy="489600"/>
      </dsp:txXfrm>
    </dsp:sp>
    <dsp:sp modelId="{CC35BC03-EE58-485D-A28F-DD4C90C35386}">
      <dsp:nvSpPr>
        <dsp:cNvPr id="0" name=""/>
        <dsp:cNvSpPr/>
      </dsp:nvSpPr>
      <dsp:spPr>
        <a:xfrm>
          <a:off x="3142974" y="1895791"/>
          <a:ext cx="1734533" cy="14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Lower the power consumption</a:t>
          </a:r>
        </a:p>
      </dsp:txBody>
      <dsp:txXfrm>
        <a:off x="3185994" y="1938811"/>
        <a:ext cx="1648493" cy="1382760"/>
      </dsp:txXfrm>
    </dsp:sp>
    <dsp:sp modelId="{FDC5369E-A57F-4E65-BCCE-49BEFAF7491C}">
      <dsp:nvSpPr>
        <dsp:cNvPr id="0" name=""/>
        <dsp:cNvSpPr/>
      </dsp:nvSpPr>
      <dsp:spPr>
        <a:xfrm>
          <a:off x="4785191" y="1435067"/>
          <a:ext cx="557451" cy="431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4785191" y="1521437"/>
        <a:ext cx="427897" cy="259108"/>
      </dsp:txXfrm>
    </dsp:sp>
    <dsp:sp modelId="{9AC0F8A7-FA6D-4BAE-8981-DCE853E4559C}">
      <dsp:nvSpPr>
        <dsp:cNvPr id="0" name=""/>
        <dsp:cNvSpPr/>
      </dsp:nvSpPr>
      <dsp:spPr>
        <a:xfrm>
          <a:off x="5574037" y="1406191"/>
          <a:ext cx="1734533" cy="7343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NUS ADC</a:t>
          </a:r>
        </a:p>
      </dsp:txBody>
      <dsp:txXfrm>
        <a:off x="5574037" y="1406191"/>
        <a:ext cx="1734533" cy="489600"/>
      </dsp:txXfrm>
    </dsp:sp>
    <dsp:sp modelId="{25A2ECF4-B427-41F1-B67E-C2A821F9E7BC}">
      <dsp:nvSpPr>
        <dsp:cNvPr id="0" name=""/>
        <dsp:cNvSpPr/>
      </dsp:nvSpPr>
      <dsp:spPr>
        <a:xfrm>
          <a:off x="5929303" y="1895791"/>
          <a:ext cx="1734533" cy="14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Concentrated power usage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Efficient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Designed by Jay</a:t>
          </a:r>
        </a:p>
      </dsp:txBody>
      <dsp:txXfrm>
        <a:off x="5972323" y="1938811"/>
        <a:ext cx="1648493" cy="1382760"/>
      </dsp:txXfrm>
    </dsp:sp>
    <dsp:sp modelId="{A6FC685C-D316-491C-845D-9F74C831991B}">
      <dsp:nvSpPr>
        <dsp:cNvPr id="0" name=""/>
        <dsp:cNvSpPr/>
      </dsp:nvSpPr>
      <dsp:spPr>
        <a:xfrm>
          <a:off x="7571519" y="1435067"/>
          <a:ext cx="557451" cy="4318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/>
        </a:p>
      </dsp:txBody>
      <dsp:txXfrm>
        <a:off x="7571519" y="1521437"/>
        <a:ext cx="427897" cy="259108"/>
      </dsp:txXfrm>
    </dsp:sp>
    <dsp:sp modelId="{011462BA-72E9-4374-88AC-01C2BAD77C89}">
      <dsp:nvSpPr>
        <dsp:cNvPr id="0" name=""/>
        <dsp:cNvSpPr/>
      </dsp:nvSpPr>
      <dsp:spPr>
        <a:xfrm>
          <a:off x="8360366" y="1406191"/>
          <a:ext cx="1734533" cy="73439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700" kern="1200" dirty="0"/>
            <a:t>Digital filter</a:t>
          </a:r>
        </a:p>
      </dsp:txBody>
      <dsp:txXfrm>
        <a:off x="8360366" y="1406191"/>
        <a:ext cx="1734533" cy="489600"/>
      </dsp:txXfrm>
    </dsp:sp>
    <dsp:sp modelId="{C6C192AF-485D-4705-9515-47C2223A2578}">
      <dsp:nvSpPr>
        <dsp:cNvPr id="0" name=""/>
        <dsp:cNvSpPr/>
      </dsp:nvSpPr>
      <dsp:spPr>
        <a:xfrm>
          <a:off x="8715632" y="1895791"/>
          <a:ext cx="1734533" cy="14688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20904" rIns="12090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700" kern="1200" dirty="0"/>
            <a:t>Reduce noise introduced by NUS ADC</a:t>
          </a:r>
        </a:p>
      </dsp:txBody>
      <dsp:txXfrm>
        <a:off x="8758652" y="1938811"/>
        <a:ext cx="1648493" cy="1382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EEDC9-F72E-42C9-9319-D20E953CB40F}" type="datetimeFigureOut">
              <a:rPr lang="en-CA" smtClean="0"/>
              <a:t>2021-07-13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4C3F3-B238-4BD1-9A34-7238D596F12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4285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331CBC7-D14C-49B4-A99A-BAAAABC86A98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935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F21F-B4DB-4353-95FF-1AD70D2032B6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096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094FD-EFCE-4BEA-A3FD-BBBCFA325B34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694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7C9134-607E-4C3C-A0FB-3748BF4B3E6D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5315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D985-D017-4B16-800C-2FCB6FCB2640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10944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1F6D3-63C0-49F4-8A5F-A7F2DBAC5EEF}" type="datetime1">
              <a:rPr lang="en-CA" smtClean="0"/>
              <a:t>2021-07-13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02465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02DF-90C6-4700-A7AC-99D46B034130}" type="datetime1">
              <a:rPr lang="en-CA" smtClean="0"/>
              <a:t>2021-07-13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203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AFE19-EA39-4DA8-9FD2-66684C4F1FE3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1115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F5BE8-5D8B-4BB0-AFA7-57916DE41799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89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DB440-42E1-43F9-9DFD-3BADD5AAD7F3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183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271A7-8C5F-4511-99BE-7EE48A8046CD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4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FF040-D0C6-4FD6-8671-32D3DFADC20F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5819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B08F1-7B5C-41BF-9337-14DCBDAF9304}" type="datetime1">
              <a:rPr lang="en-CA" smtClean="0"/>
              <a:t>2021-07-13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5160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1832-1099-4404-8CCA-BF2B6E504B06}" type="datetime1">
              <a:rPr lang="en-CA" smtClean="0"/>
              <a:t>2021-07-13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741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A7D30-A92D-4699-A523-BD6C71DF61C7}" type="datetime1">
              <a:rPr lang="en-CA" smtClean="0"/>
              <a:t>2021-07-13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67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A0668-E337-4F3D-8389-3CC9C632C2A2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2138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7A0F0-6E99-489F-9697-732D2F9AAA02}" type="datetime1">
              <a:rPr lang="en-CA" smtClean="0"/>
              <a:t>2021-07-13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83096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14DE7-6D37-4563-9CED-0FD1CB46EE3C}" type="datetime1">
              <a:rPr lang="en-CA" smtClean="0"/>
              <a:t>2021-07-13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E0212E-0E98-43FD-9B1E-BF55DCC3DEF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652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300A-48DD-410C-9F20-F3352F8C88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Non-uniform sampling in neural analog front-ends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AD2F3-7263-4E08-866A-59585EE293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CA" dirty="0"/>
              <a:t>Hao Xiang Yang </a:t>
            </a:r>
            <a:r>
              <a:rPr lang="en-CA" dirty="0" err="1"/>
              <a:t>Ece</a:t>
            </a:r>
            <a:r>
              <a:rPr lang="en-CA" dirty="0"/>
              <a:t> 2T3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2B53ED-50F8-4E4E-B4E5-17233878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2094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12CA-FE63-4B37-B46C-580933A9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0138" y="1372807"/>
            <a:ext cx="9905998" cy="1478570"/>
          </a:xfrm>
        </p:spPr>
        <p:txBody>
          <a:bodyPr/>
          <a:lstStyle/>
          <a:p>
            <a:r>
              <a:rPr lang="en-CA" u="sng" dirty="0"/>
              <a:t>Motivation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0B0A180-0870-4710-9ABD-2CC0D17D65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892655"/>
              </p:ext>
            </p:extLst>
          </p:nvPr>
        </p:nvGraphicFramePr>
        <p:xfrm>
          <a:off x="1144590" y="2316988"/>
          <a:ext cx="10451546" cy="47707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5C4EC-074E-41BA-8A72-998ADC672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2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32AB4-2404-477C-83C5-0A81F58E2D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9834" y="607885"/>
            <a:ext cx="4444402" cy="256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43578-98FF-4B99-935F-065083438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8392" y="220593"/>
            <a:ext cx="9905998" cy="1478570"/>
          </a:xfrm>
        </p:spPr>
        <p:txBody>
          <a:bodyPr/>
          <a:lstStyle/>
          <a:p>
            <a:r>
              <a:rPr lang="en-CA" u="sng" dirty="0"/>
              <a:t>Tentative timeline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87796E-4960-436B-A354-33FAECBE9B7B}"/>
              </a:ext>
            </a:extLst>
          </p:cNvPr>
          <p:cNvSpPr/>
          <p:nvPr/>
        </p:nvSpPr>
        <p:spPr>
          <a:xfrm>
            <a:off x="378118" y="2978425"/>
            <a:ext cx="11621293" cy="901149"/>
          </a:xfrm>
          <a:prstGeom prst="rightArrow">
            <a:avLst>
              <a:gd name="adj1" fmla="val 58192"/>
              <a:gd name="adj2" fmla="val 33867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A6B8D1-730A-4942-A5C9-20D3C1972399}"/>
              </a:ext>
            </a:extLst>
          </p:cNvPr>
          <p:cNvSpPr/>
          <p:nvPr/>
        </p:nvSpPr>
        <p:spPr>
          <a:xfrm>
            <a:off x="516835" y="3370986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022828EC-2FE7-4D19-B6A7-6510CDEB9E4E}"/>
              </a:ext>
            </a:extLst>
          </p:cNvPr>
          <p:cNvCxnSpPr>
            <a:stCxn id="7" idx="4"/>
          </p:cNvCxnSpPr>
          <p:nvPr/>
        </p:nvCxnSpPr>
        <p:spPr>
          <a:xfrm rot="16200000" flipH="1">
            <a:off x="127603" y="3942503"/>
            <a:ext cx="1469302" cy="55831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27B56C9-6870-4D9E-B614-392993E97DF6}"/>
              </a:ext>
            </a:extLst>
          </p:cNvPr>
          <p:cNvSpPr txBox="1"/>
          <p:nvPr/>
        </p:nvSpPr>
        <p:spPr>
          <a:xfrm>
            <a:off x="811987" y="4929809"/>
            <a:ext cx="1893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May 3</a:t>
            </a:r>
          </a:p>
          <a:p>
            <a:pPr marL="285750" indent="-285750">
              <a:buFontTx/>
              <a:buChar char="-"/>
            </a:pPr>
            <a:r>
              <a:rPr lang="en-CA" dirty="0"/>
              <a:t>Internship starts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E46133-04F4-4F9E-9BCE-3E7C212D381F}"/>
              </a:ext>
            </a:extLst>
          </p:cNvPr>
          <p:cNvSpPr txBox="1"/>
          <p:nvPr/>
        </p:nvSpPr>
        <p:spPr>
          <a:xfrm>
            <a:off x="395010" y="2695630"/>
            <a:ext cx="739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May</a:t>
            </a:r>
            <a:endParaRPr lang="en-CA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B79A2C-481D-4058-917D-A2B216021D44}"/>
              </a:ext>
            </a:extLst>
          </p:cNvPr>
          <p:cNvSpPr txBox="1"/>
          <p:nvPr/>
        </p:nvSpPr>
        <p:spPr>
          <a:xfrm>
            <a:off x="3068308" y="2695630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June</a:t>
            </a:r>
            <a:endParaRPr lang="en-CA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DA03DB1-9B0D-42DA-94BC-F23103A342F0}"/>
              </a:ext>
            </a:extLst>
          </p:cNvPr>
          <p:cNvSpPr txBox="1"/>
          <p:nvPr/>
        </p:nvSpPr>
        <p:spPr>
          <a:xfrm>
            <a:off x="5944898" y="2695630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July</a:t>
            </a:r>
            <a:endParaRPr lang="en-CA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558C43-8AD9-4E70-AD63-17F6EB69F14B}"/>
              </a:ext>
            </a:extLst>
          </p:cNvPr>
          <p:cNvSpPr txBox="1"/>
          <p:nvPr/>
        </p:nvSpPr>
        <p:spPr>
          <a:xfrm>
            <a:off x="8972153" y="2695630"/>
            <a:ext cx="995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August</a:t>
            </a:r>
            <a:endParaRPr lang="en-CA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367C1B8-29C9-49D7-94AC-EE4E7504D2E9}"/>
              </a:ext>
            </a:extLst>
          </p:cNvPr>
          <p:cNvSpPr/>
          <p:nvPr/>
        </p:nvSpPr>
        <p:spPr>
          <a:xfrm>
            <a:off x="1438392" y="3357225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C4B73A6-6278-4F4B-BF24-6C8A16BFA452}"/>
              </a:ext>
            </a:extLst>
          </p:cNvPr>
          <p:cNvCxnSpPr>
            <a:cxnSpLocks/>
          </p:cNvCxnSpPr>
          <p:nvPr/>
        </p:nvCxnSpPr>
        <p:spPr>
          <a:xfrm rot="16200000" flipV="1">
            <a:off x="823028" y="2711922"/>
            <a:ext cx="903898" cy="459350"/>
          </a:xfrm>
          <a:prstGeom prst="bentConnector3">
            <a:avLst>
              <a:gd name="adj1" fmla="val 661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CDF84BA-E668-456B-91FC-D5C5F2142184}"/>
              </a:ext>
            </a:extLst>
          </p:cNvPr>
          <p:cNvSpPr txBox="1"/>
          <p:nvPr/>
        </p:nvSpPr>
        <p:spPr>
          <a:xfrm>
            <a:off x="663799" y="1607443"/>
            <a:ext cx="2522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May 14</a:t>
            </a:r>
          </a:p>
          <a:p>
            <a:pPr marL="285750" indent="-285750">
              <a:buFontTx/>
              <a:buChar char="-"/>
            </a:pPr>
            <a:r>
              <a:rPr lang="en-CA" dirty="0"/>
              <a:t>Finish reading papers</a:t>
            </a:r>
          </a:p>
          <a:p>
            <a:r>
              <a:rPr lang="en-CA" dirty="0"/>
              <a:t>    and </a:t>
            </a:r>
            <a:r>
              <a:rPr lang="en-CA" dirty="0" err="1"/>
              <a:t>Vivado</a:t>
            </a:r>
            <a:r>
              <a:rPr lang="en-CA" dirty="0"/>
              <a:t> tutorials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9AA078-3214-4300-ADF4-0FB0A311FB2C}"/>
              </a:ext>
            </a:extLst>
          </p:cNvPr>
          <p:cNvCxnSpPr/>
          <p:nvPr/>
        </p:nvCxnSpPr>
        <p:spPr>
          <a:xfrm>
            <a:off x="378118" y="3117571"/>
            <a:ext cx="0" cy="6228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1E2FCD5-8B48-4D69-A771-637F0C52AD32}"/>
              </a:ext>
            </a:extLst>
          </p:cNvPr>
          <p:cNvCxnSpPr/>
          <p:nvPr/>
        </p:nvCxnSpPr>
        <p:spPr>
          <a:xfrm>
            <a:off x="3081991" y="3107629"/>
            <a:ext cx="0" cy="6228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8DB1C1-CE4D-4101-BD94-27FF3A3024B2}"/>
              </a:ext>
            </a:extLst>
          </p:cNvPr>
          <p:cNvCxnSpPr/>
          <p:nvPr/>
        </p:nvCxnSpPr>
        <p:spPr>
          <a:xfrm>
            <a:off x="5932506" y="3117571"/>
            <a:ext cx="0" cy="6228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0AACCC-3A24-4E53-8298-FDF428CC50B7}"/>
              </a:ext>
            </a:extLst>
          </p:cNvPr>
          <p:cNvCxnSpPr/>
          <p:nvPr/>
        </p:nvCxnSpPr>
        <p:spPr>
          <a:xfrm>
            <a:off x="8972153" y="3117571"/>
            <a:ext cx="0" cy="622852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4D74B639-C103-4B73-AB80-41EA02B265E9}"/>
              </a:ext>
            </a:extLst>
          </p:cNvPr>
          <p:cNvSpPr/>
          <p:nvPr/>
        </p:nvSpPr>
        <p:spPr>
          <a:xfrm>
            <a:off x="3185836" y="3351867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24AE8FD-3D68-43F1-9A93-0015C46C3CB8}"/>
              </a:ext>
            </a:extLst>
          </p:cNvPr>
          <p:cNvCxnSpPr>
            <a:cxnSpLocks/>
          </p:cNvCxnSpPr>
          <p:nvPr/>
        </p:nvCxnSpPr>
        <p:spPr>
          <a:xfrm rot="5400000">
            <a:off x="2797318" y="3699986"/>
            <a:ext cx="733375" cy="191394"/>
          </a:xfrm>
          <a:prstGeom prst="bentConnector3">
            <a:avLst>
              <a:gd name="adj1" fmla="val 6987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25FF79-D63F-45B3-9872-A9FA5CB47AE4}"/>
              </a:ext>
            </a:extLst>
          </p:cNvPr>
          <p:cNvSpPr txBox="1"/>
          <p:nvPr/>
        </p:nvSpPr>
        <p:spPr>
          <a:xfrm>
            <a:off x="2609709" y="4207530"/>
            <a:ext cx="25166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June 4</a:t>
            </a:r>
          </a:p>
          <a:p>
            <a:pPr marL="285750" indent="-285750">
              <a:buFontTx/>
              <a:buChar char="-"/>
            </a:pPr>
            <a:r>
              <a:rPr lang="en-CA" dirty="0"/>
              <a:t>NUS ADC Architecture</a:t>
            </a:r>
          </a:p>
          <a:p>
            <a:pPr marL="285750" indent="-285750">
              <a:buFontTx/>
              <a:buChar char="-"/>
            </a:pPr>
            <a:r>
              <a:rPr lang="en-CA" dirty="0"/>
              <a:t>MATLAB code </a:t>
            </a:r>
          </a:p>
          <a:p>
            <a:r>
              <a:rPr lang="en-CA" dirty="0"/>
              <a:t>	for NUS ADC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89EA5-712B-48C3-BD79-5E1A584F3AC8}"/>
              </a:ext>
            </a:extLst>
          </p:cNvPr>
          <p:cNvSpPr/>
          <p:nvPr/>
        </p:nvSpPr>
        <p:spPr>
          <a:xfrm>
            <a:off x="3689003" y="3361042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904BB246-822F-4876-94D2-3C950403BE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233821" y="2560009"/>
            <a:ext cx="1407502" cy="34172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D566A8-12D8-4308-B9FB-F0D351A1592C}"/>
              </a:ext>
            </a:extLst>
          </p:cNvPr>
          <p:cNvSpPr txBox="1"/>
          <p:nvPr/>
        </p:nvSpPr>
        <p:spPr>
          <a:xfrm>
            <a:off x="3766711" y="1327347"/>
            <a:ext cx="20361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June 11</a:t>
            </a:r>
          </a:p>
          <a:p>
            <a:pPr marL="285750" indent="-285750">
              <a:buFontTx/>
              <a:buChar char="-"/>
            </a:pPr>
            <a:r>
              <a:rPr lang="en-CA" dirty="0"/>
              <a:t>Design basic </a:t>
            </a:r>
          </a:p>
          <a:p>
            <a:r>
              <a:rPr lang="en-CA" dirty="0"/>
              <a:t>	NUS ADC filter</a:t>
            </a:r>
          </a:p>
          <a:p>
            <a:r>
              <a:rPr lang="en-CA" dirty="0"/>
              <a:t>	in </a:t>
            </a:r>
            <a:r>
              <a:rPr lang="en-CA" dirty="0" err="1"/>
              <a:t>Matlab</a:t>
            </a:r>
            <a:endParaRPr lang="en-CA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1300587-E5D2-4AD5-B515-7A9D89A2CDA3}"/>
              </a:ext>
            </a:extLst>
          </p:cNvPr>
          <p:cNvSpPr/>
          <p:nvPr/>
        </p:nvSpPr>
        <p:spPr>
          <a:xfrm>
            <a:off x="6083583" y="3370986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CAE5BAE4-D1E6-4B5A-84C4-D435B5226CDC}"/>
              </a:ext>
            </a:extLst>
          </p:cNvPr>
          <p:cNvCxnSpPr>
            <a:cxnSpLocks/>
          </p:cNvCxnSpPr>
          <p:nvPr/>
        </p:nvCxnSpPr>
        <p:spPr>
          <a:xfrm rot="5400000">
            <a:off x="4953535" y="4202842"/>
            <a:ext cx="1965845" cy="444188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4310183-D014-4F9E-A1B8-20C84C640D60}"/>
              </a:ext>
            </a:extLst>
          </p:cNvPr>
          <p:cNvSpPr txBox="1"/>
          <p:nvPr/>
        </p:nvSpPr>
        <p:spPr>
          <a:xfrm>
            <a:off x="4885337" y="5133524"/>
            <a:ext cx="301210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July 2</a:t>
            </a:r>
          </a:p>
          <a:p>
            <a:pPr marL="285750" indent="-285750">
              <a:buFontTx/>
              <a:buChar char="-"/>
            </a:pPr>
            <a:r>
              <a:rPr lang="en-CA" dirty="0"/>
              <a:t>Created testbench </a:t>
            </a:r>
          </a:p>
          <a:p>
            <a:r>
              <a:rPr lang="en-CA" dirty="0"/>
              <a:t>	for filter on </a:t>
            </a:r>
            <a:r>
              <a:rPr lang="en-CA" dirty="0" err="1"/>
              <a:t>Vivado</a:t>
            </a: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Fixed filter code </a:t>
            </a:r>
          </a:p>
          <a:p>
            <a:r>
              <a:rPr lang="en-CA" dirty="0"/>
              <a:t>	to output expected values</a:t>
            </a:r>
          </a:p>
          <a:p>
            <a:pPr marL="285750" indent="-285750">
              <a:buFontTx/>
              <a:buChar char="-"/>
            </a:pPr>
            <a:endParaRPr lang="en-CA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84F542-2531-4162-B192-54580105D2FF}"/>
              </a:ext>
            </a:extLst>
          </p:cNvPr>
          <p:cNvSpPr/>
          <p:nvPr/>
        </p:nvSpPr>
        <p:spPr>
          <a:xfrm>
            <a:off x="6474650" y="3361042"/>
            <a:ext cx="132522" cy="1160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E5A6B8A-B616-4CEB-A7B6-4522E94D7A5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945235" y="2493944"/>
            <a:ext cx="1546484" cy="285387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2956F406-793E-437F-B065-B4F2EBD2C69A}"/>
              </a:ext>
            </a:extLst>
          </p:cNvPr>
          <p:cNvSpPr txBox="1"/>
          <p:nvPr/>
        </p:nvSpPr>
        <p:spPr>
          <a:xfrm>
            <a:off x="5909042" y="917328"/>
            <a:ext cx="53291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u="sng" dirty="0"/>
              <a:t>July 9</a:t>
            </a:r>
          </a:p>
          <a:p>
            <a:pPr marL="285750" indent="-285750">
              <a:buFontTx/>
              <a:buChar char="-"/>
            </a:pPr>
            <a:r>
              <a:rPr lang="en-CA" dirty="0"/>
              <a:t>Created testbench for filter on </a:t>
            </a:r>
            <a:r>
              <a:rPr lang="en-CA" dirty="0" err="1"/>
              <a:t>Vivado</a:t>
            </a:r>
            <a:endParaRPr lang="en-CA" dirty="0"/>
          </a:p>
          <a:p>
            <a:r>
              <a:rPr lang="en-CA" dirty="0"/>
              <a:t>	that accepts different number of inputs and outputs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861B6B6-B3F1-4F0A-B8AF-BA3D4CEE8217}"/>
              </a:ext>
            </a:extLst>
          </p:cNvPr>
          <p:cNvCxnSpPr>
            <a:cxnSpLocks/>
          </p:cNvCxnSpPr>
          <p:nvPr/>
        </p:nvCxnSpPr>
        <p:spPr>
          <a:xfrm>
            <a:off x="7063409" y="2069108"/>
            <a:ext cx="0" cy="309600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DA7A287-DB8D-4A79-B761-49AE5055D4F3}"/>
              </a:ext>
            </a:extLst>
          </p:cNvPr>
          <p:cNvCxnSpPr/>
          <p:nvPr/>
        </p:nvCxnSpPr>
        <p:spPr>
          <a:xfrm>
            <a:off x="7063409" y="4532243"/>
            <a:ext cx="662608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924CAB3-FCD2-4140-92D1-AC8C4C0BB5BA}"/>
              </a:ext>
            </a:extLst>
          </p:cNvPr>
          <p:cNvSpPr txBox="1"/>
          <p:nvPr/>
        </p:nvSpPr>
        <p:spPr>
          <a:xfrm>
            <a:off x="7910714" y="3971896"/>
            <a:ext cx="40053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dirty="0"/>
              <a:t>Next Steps: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Create </a:t>
            </a:r>
            <a:r>
              <a:rPr lang="en-CA" sz="2000" dirty="0" err="1"/>
              <a:t>Microblaze</a:t>
            </a:r>
            <a:r>
              <a:rPr lang="en-CA" sz="2000" dirty="0"/>
              <a:t> block diagram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Test on </a:t>
            </a:r>
            <a:r>
              <a:rPr lang="en-CA" sz="2000" dirty="0" err="1"/>
              <a:t>Nexys</a:t>
            </a:r>
            <a:r>
              <a:rPr lang="en-CA" sz="2000" dirty="0"/>
              <a:t> Video Board</a:t>
            </a:r>
          </a:p>
          <a:p>
            <a:pPr marL="342900" indent="-342900">
              <a:buFontTx/>
              <a:buChar char="-"/>
            </a:pPr>
            <a:r>
              <a:rPr lang="en-CA" sz="2000" dirty="0"/>
              <a:t>To be determined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C2A3741-BF51-4A37-9EE7-BC11153C7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62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B12BA-6C5B-4620-BCEC-99B7FAC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2474" y="194448"/>
            <a:ext cx="9905998" cy="1478570"/>
          </a:xfrm>
        </p:spPr>
        <p:txBody>
          <a:bodyPr/>
          <a:lstStyle/>
          <a:p>
            <a:r>
              <a:rPr lang="en-CA" dirty="0"/>
              <a:t>Achievements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ED3CB-7E9C-4F60-97CF-91CB242BD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3018"/>
            <a:ext cx="9905999" cy="4118183"/>
          </a:xfrm>
        </p:spPr>
        <p:txBody>
          <a:bodyPr>
            <a:normAutofit fontScale="92500"/>
          </a:bodyPr>
          <a:lstStyle/>
          <a:p>
            <a:r>
              <a:rPr lang="en-CA" u="sng" dirty="0"/>
              <a:t>Reading and familiarisation with the state of the art</a:t>
            </a:r>
          </a:p>
          <a:p>
            <a:pPr lvl="1"/>
            <a:r>
              <a:rPr lang="en-CA" dirty="0"/>
              <a:t>Seizure Prediction, Neural Interfaces, Digital AA Filter with NUS ADC, NUS ADC architecture</a:t>
            </a:r>
          </a:p>
          <a:p>
            <a:r>
              <a:rPr lang="en-CA" u="sng" dirty="0" err="1"/>
              <a:t>MatLab</a:t>
            </a:r>
            <a:r>
              <a:rPr lang="en-CA" u="sng" dirty="0"/>
              <a:t> Code for NUS ADC</a:t>
            </a:r>
          </a:p>
          <a:p>
            <a:pPr lvl="1"/>
            <a:r>
              <a:rPr lang="en-CA" dirty="0"/>
              <a:t>Understand Jay’s simulation of NUS ADC Architecture in </a:t>
            </a:r>
            <a:r>
              <a:rPr lang="en-CA" dirty="0" err="1"/>
              <a:t>Matlab</a:t>
            </a:r>
            <a:endParaRPr lang="en-CA" dirty="0"/>
          </a:p>
          <a:p>
            <a:pPr lvl="1"/>
            <a:r>
              <a:rPr lang="en-CA" dirty="0"/>
              <a:t>Designed the </a:t>
            </a:r>
            <a:r>
              <a:rPr lang="en-CA" dirty="0" err="1"/>
              <a:t>Matlab</a:t>
            </a:r>
            <a:r>
              <a:rPr lang="en-CA" dirty="0"/>
              <a:t> for NUS ADC Filter</a:t>
            </a:r>
          </a:p>
          <a:p>
            <a:r>
              <a:rPr lang="en-CA" u="sng" dirty="0"/>
              <a:t>C++ Code in </a:t>
            </a:r>
            <a:r>
              <a:rPr lang="en-CA" u="sng" dirty="0" err="1"/>
              <a:t>Vivado</a:t>
            </a:r>
            <a:endParaRPr lang="en-CA" u="sng" dirty="0"/>
          </a:p>
          <a:p>
            <a:pPr lvl="1"/>
            <a:r>
              <a:rPr lang="en-CA" dirty="0"/>
              <a:t>Translated filter code from </a:t>
            </a:r>
            <a:r>
              <a:rPr lang="en-CA" dirty="0" err="1"/>
              <a:t>MatLab</a:t>
            </a:r>
            <a:r>
              <a:rPr lang="en-CA" dirty="0"/>
              <a:t> to C++</a:t>
            </a:r>
          </a:p>
          <a:p>
            <a:pPr lvl="1"/>
            <a:r>
              <a:rPr lang="en-CA" dirty="0"/>
              <a:t>Generated testbench for C++ NUS ADC Filter</a:t>
            </a:r>
          </a:p>
          <a:p>
            <a:pPr lvl="1"/>
            <a:r>
              <a:rPr lang="en-CA" dirty="0"/>
              <a:t>Produced signal output with a root mean square error of 0.0237 with expected values</a:t>
            </a:r>
          </a:p>
          <a:p>
            <a:endParaRPr lang="en-CA" dirty="0"/>
          </a:p>
          <a:p>
            <a:pPr lvl="1"/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A1536-D7FC-4A1F-8C61-3743EA5F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687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1F3AC-E804-4C63-9389-73849B74C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0953"/>
            <a:ext cx="9905998" cy="1478570"/>
          </a:xfrm>
        </p:spPr>
        <p:txBody>
          <a:bodyPr/>
          <a:lstStyle/>
          <a:p>
            <a:r>
              <a:rPr lang="en-CA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D22DA-53F6-42CB-8680-B0829F26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9523"/>
            <a:ext cx="9905999" cy="4091678"/>
          </a:xfrm>
        </p:spPr>
        <p:txBody>
          <a:bodyPr>
            <a:normAutofit/>
          </a:bodyPr>
          <a:lstStyle/>
          <a:p>
            <a:r>
              <a:rPr lang="en-CA" dirty="0"/>
              <a:t>Create </a:t>
            </a:r>
            <a:r>
              <a:rPr lang="en-CA" dirty="0" err="1"/>
              <a:t>Microblaze</a:t>
            </a:r>
            <a:r>
              <a:rPr lang="en-CA" dirty="0"/>
              <a:t> </a:t>
            </a:r>
            <a:r>
              <a:rPr lang="en-CA" dirty="0" err="1"/>
              <a:t>ip</a:t>
            </a:r>
            <a:r>
              <a:rPr lang="en-CA" dirty="0"/>
              <a:t> block diagram in </a:t>
            </a:r>
            <a:r>
              <a:rPr lang="en-CA" dirty="0" err="1"/>
              <a:t>Vivado</a:t>
            </a:r>
            <a:r>
              <a:rPr lang="en-CA" dirty="0"/>
              <a:t> </a:t>
            </a:r>
          </a:p>
          <a:p>
            <a:pPr lvl="1"/>
            <a:r>
              <a:rPr lang="en-CA" dirty="0"/>
              <a:t>In progress</a:t>
            </a:r>
          </a:p>
          <a:p>
            <a:r>
              <a:rPr lang="en-CA" dirty="0"/>
              <a:t>Test on </a:t>
            </a:r>
            <a:r>
              <a:rPr lang="en-CA" dirty="0" err="1"/>
              <a:t>Nexys</a:t>
            </a:r>
            <a:r>
              <a:rPr lang="en-CA" dirty="0"/>
              <a:t> Video board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E8951F-A4DA-491D-B8FD-58E94CAA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57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1C9A9-DD4C-476A-AE12-7F51F7078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8D6A-57CD-4C8F-8AE3-105A7198C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2936A-154D-4825-A33E-FB302C20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0212E-0E98-43FD-9B1E-BF55DCC3DEFC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977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312</TotalTime>
  <Words>239</Words>
  <Application>Microsoft Office PowerPoint</Application>
  <PresentationFormat>Widescreen</PresentationFormat>
  <Paragraphs>64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Circuit</vt:lpstr>
      <vt:lpstr>Non-uniform sampling in neural analog front-ends</vt:lpstr>
      <vt:lpstr>Motivation</vt:lpstr>
      <vt:lpstr>Tentative timeline</vt:lpstr>
      <vt:lpstr>Achievements so far</vt:lpstr>
      <vt:lpstr>Next steps</vt:lpstr>
      <vt:lpstr>Question?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Non-uniform sampling in neural analog front-ends</dc:title>
  <dc:creator>Hao Xiang Yang</dc:creator>
  <cp:lastModifiedBy>Hao Xiang Yang</cp:lastModifiedBy>
  <cp:revision>15</cp:revision>
  <dcterms:created xsi:type="dcterms:W3CDTF">2021-07-12T16:01:53Z</dcterms:created>
  <dcterms:modified xsi:type="dcterms:W3CDTF">2021-07-13T13:35:28Z</dcterms:modified>
</cp:coreProperties>
</file>