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3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2B23612-4DFD-4212-87A3-34E9C8E46AE6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8051EDB-87AD-4049-9B53-D0351B2DE8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22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3612-4DFD-4212-87A3-34E9C8E46AE6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EDB-87AD-4049-9B53-D0351B2DE8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780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3612-4DFD-4212-87A3-34E9C8E46AE6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EDB-87AD-4049-9B53-D0351B2DE8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957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3612-4DFD-4212-87A3-34E9C8E46AE6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EDB-87AD-4049-9B53-D0351B2DE897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0817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3612-4DFD-4212-87A3-34E9C8E46AE6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EDB-87AD-4049-9B53-D0351B2DE8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572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3612-4DFD-4212-87A3-34E9C8E46AE6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EDB-87AD-4049-9B53-D0351B2DE8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833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3612-4DFD-4212-87A3-34E9C8E46AE6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EDB-87AD-4049-9B53-D0351B2DE8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227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3612-4DFD-4212-87A3-34E9C8E46AE6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EDB-87AD-4049-9B53-D0351B2DE8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5506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3612-4DFD-4212-87A3-34E9C8E46AE6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EDB-87AD-4049-9B53-D0351B2DE8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05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3612-4DFD-4212-87A3-34E9C8E46AE6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EDB-87AD-4049-9B53-D0351B2DE8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94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3612-4DFD-4212-87A3-34E9C8E46AE6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EDB-87AD-4049-9B53-D0351B2DE8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70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3612-4DFD-4212-87A3-34E9C8E46AE6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EDB-87AD-4049-9B53-D0351B2DE8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704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3612-4DFD-4212-87A3-34E9C8E46AE6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EDB-87AD-4049-9B53-D0351B2DE8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15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3612-4DFD-4212-87A3-34E9C8E46AE6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EDB-87AD-4049-9B53-D0351B2DE8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40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3612-4DFD-4212-87A3-34E9C8E46AE6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EDB-87AD-4049-9B53-D0351B2DE8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34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3612-4DFD-4212-87A3-34E9C8E46AE6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EDB-87AD-4049-9B53-D0351B2DE8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540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23612-4DFD-4212-87A3-34E9C8E46AE6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1EDB-87AD-4049-9B53-D0351B2DE8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148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23612-4DFD-4212-87A3-34E9C8E46AE6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51EDB-87AD-4049-9B53-D0351B2DE8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36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90E8-5E33-4D39-910A-D1365087B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Non Uniform Sampling ADC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0AAC0-5183-4EAF-8E43-BF77EC82B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CA" dirty="0"/>
              <a:t>What’s an </a:t>
            </a:r>
            <a:r>
              <a:rPr lang="en-CA" dirty="0" err="1"/>
              <a:t>adc</a:t>
            </a:r>
            <a:endParaRPr lang="en-CA" dirty="0"/>
          </a:p>
          <a:p>
            <a:pPr marL="342900" indent="-342900">
              <a:buFontTx/>
              <a:buChar char="-"/>
            </a:pPr>
            <a:r>
              <a:rPr lang="en-CA" dirty="0"/>
              <a:t>Conventional sampling</a:t>
            </a:r>
          </a:p>
          <a:p>
            <a:pPr marL="342900" indent="-342900">
              <a:buFontTx/>
              <a:buChar char="-"/>
            </a:pPr>
            <a:r>
              <a:rPr lang="en-CA" dirty="0"/>
              <a:t>Non-uniform sampling</a:t>
            </a:r>
          </a:p>
        </p:txBody>
      </p:sp>
    </p:spTree>
    <p:extLst>
      <p:ext uri="{BB962C8B-B14F-4D97-AF65-F5344CB8AC3E}">
        <p14:creationId xmlns:p14="http://schemas.microsoft.com/office/powerpoint/2010/main" val="117387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F5BE-3368-4B30-8576-D30A706B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A</a:t>
            </a:r>
            <a:r>
              <a:rPr lang="en-CA" dirty="0"/>
              <a:t>nalog-to-</a:t>
            </a:r>
            <a:r>
              <a:rPr lang="en-CA" dirty="0">
                <a:solidFill>
                  <a:srgbClr val="FF0000"/>
                </a:solidFill>
              </a:rPr>
              <a:t>D</a:t>
            </a:r>
            <a:r>
              <a:rPr lang="en-CA" dirty="0"/>
              <a:t>igital </a:t>
            </a:r>
            <a:r>
              <a:rPr lang="en-CA" dirty="0">
                <a:solidFill>
                  <a:srgbClr val="FF0000"/>
                </a:solidFill>
              </a:rPr>
              <a:t>C</a:t>
            </a:r>
            <a:r>
              <a:rPr lang="en-CA" dirty="0"/>
              <a:t>onverter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F20A26B-3D3E-448A-A73C-03D9F6501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0061" y="2721569"/>
            <a:ext cx="2624681" cy="14785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809CA8-42AD-4A6A-AF1B-F91C78C2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06" y="2097088"/>
            <a:ext cx="3358831" cy="27275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0F0407-F71D-4846-AFA0-9F671FA92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493" y="2046866"/>
            <a:ext cx="2946025" cy="2764265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B89D1BD9-20B4-48D1-A816-87E356DBCDEA}"/>
              </a:ext>
            </a:extLst>
          </p:cNvPr>
          <p:cNvSpPr/>
          <p:nvPr/>
        </p:nvSpPr>
        <p:spPr>
          <a:xfrm>
            <a:off x="4015408" y="3268698"/>
            <a:ext cx="808382" cy="3843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2E0A314-67E7-4EF0-9B08-713416F2F8D8}"/>
              </a:ext>
            </a:extLst>
          </p:cNvPr>
          <p:cNvSpPr/>
          <p:nvPr/>
        </p:nvSpPr>
        <p:spPr>
          <a:xfrm>
            <a:off x="7792122" y="3236843"/>
            <a:ext cx="808382" cy="3843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F90EE5-40AD-465E-80A1-7F91CDC6DF3B}"/>
              </a:ext>
            </a:extLst>
          </p:cNvPr>
          <p:cNvSpPr txBox="1"/>
          <p:nvPr/>
        </p:nvSpPr>
        <p:spPr>
          <a:xfrm>
            <a:off x="4379841" y="4409122"/>
            <a:ext cx="36907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Benefits: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Data transmission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Evolving technology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dirty="0"/>
              <a:t>More Efficient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2400" dirty="0"/>
              <a:t>Smaller  </a:t>
            </a:r>
          </a:p>
        </p:txBody>
      </p:sp>
    </p:spTree>
    <p:extLst>
      <p:ext uri="{BB962C8B-B14F-4D97-AF65-F5344CB8AC3E}">
        <p14:creationId xmlns:p14="http://schemas.microsoft.com/office/powerpoint/2010/main" val="32656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53B8-926A-4CA2-8619-AE8936EB3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8815"/>
            <a:ext cx="9905998" cy="1478570"/>
          </a:xfrm>
        </p:spPr>
        <p:txBody>
          <a:bodyPr/>
          <a:lstStyle/>
          <a:p>
            <a:r>
              <a:rPr lang="en-CA" dirty="0"/>
              <a:t>Conventional uniform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3409-BBE6-48A9-ACC7-81D0406F9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4A93D8-ED01-4583-AF5B-37ED76E93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2" b="7809"/>
          <a:stretch/>
        </p:blipFill>
        <p:spPr>
          <a:xfrm>
            <a:off x="466854" y="1707385"/>
            <a:ext cx="4779703" cy="3775771"/>
          </a:xfrm>
          <a:prstGeom prst="rect">
            <a:avLst/>
          </a:prstGeom>
        </p:spPr>
      </p:pic>
      <p:pic>
        <p:nvPicPr>
          <p:cNvPr id="1026" name="Picture 2" descr="Figure 1 from A Flash-Based Non-Uniform Sampling ADC With Hybrid  Quantization Enabling Digital Anti-Aliasing Filter | Semantic Scholar">
            <a:extLst>
              <a:ext uri="{FF2B5EF4-FFF2-40B4-BE49-F238E27FC236}">
                <a16:creationId xmlns:a16="http://schemas.microsoft.com/office/drawing/2014/main" id="{2BA90D61-917E-4C67-939F-CF8472AF6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459" b="60736"/>
          <a:stretch/>
        </p:blipFill>
        <p:spPr bwMode="auto">
          <a:xfrm>
            <a:off x="5485388" y="2156413"/>
            <a:ext cx="6236581" cy="254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36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C14C-7258-445E-B721-E95A4FDF9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CA" dirty="0"/>
              <a:t>Conventional sampling filter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D8B1F6-76E8-47BF-A075-3347479F9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456" y="3966689"/>
            <a:ext cx="4617082" cy="246908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49638D-E1CF-4AFB-BB83-14CE83248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35" y="1281558"/>
            <a:ext cx="4582303" cy="24690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CC3093-649A-4379-89B5-B75D50EE788F}"/>
              </a:ext>
            </a:extLst>
          </p:cNvPr>
          <p:cNvSpPr txBox="1"/>
          <p:nvPr/>
        </p:nvSpPr>
        <p:spPr>
          <a:xfrm>
            <a:off x="5980137" y="4419068"/>
            <a:ext cx="5713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Signal to Noise Ratio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Noisy signals because of level sampling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Get rid of high frequency using filter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Bigger SNR is better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15DE48-50CF-44BA-831E-B129646B2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137" y="941866"/>
            <a:ext cx="3427749" cy="334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3352A5-DB74-4EAE-8905-4B555C503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803" y="1665162"/>
            <a:ext cx="2338395" cy="189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3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7403-77FA-455C-A6DB-846FE9D07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1683"/>
            <a:ext cx="9905998" cy="1478570"/>
          </a:xfrm>
        </p:spPr>
        <p:txBody>
          <a:bodyPr/>
          <a:lstStyle/>
          <a:p>
            <a:r>
              <a:rPr lang="en-CA" dirty="0"/>
              <a:t>Non-uniform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F0557-4321-4230-AB2F-684AAB117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427" y="1580253"/>
            <a:ext cx="3745463" cy="3541714"/>
          </a:xfrm>
        </p:spPr>
        <p:txBody>
          <a:bodyPr/>
          <a:lstStyle/>
          <a:p>
            <a:r>
              <a:rPr lang="en-CA" dirty="0"/>
              <a:t>NUS VS conventional</a:t>
            </a:r>
          </a:p>
          <a:p>
            <a:pPr lvl="1"/>
            <a:r>
              <a:rPr lang="en-CA" dirty="0"/>
              <a:t>Less amount of data</a:t>
            </a:r>
          </a:p>
          <a:p>
            <a:pPr lvl="1"/>
            <a:r>
              <a:rPr lang="en-CA" dirty="0"/>
              <a:t>Concentrated data</a:t>
            </a:r>
          </a:p>
          <a:p>
            <a:pPr lvl="1"/>
            <a:r>
              <a:rPr lang="en-CA" dirty="0"/>
              <a:t>Same avg sampling rate</a:t>
            </a:r>
          </a:p>
          <a:p>
            <a:pPr lvl="1"/>
            <a:r>
              <a:rPr lang="en-CA" dirty="0"/>
              <a:t>Better SNR</a:t>
            </a:r>
          </a:p>
        </p:txBody>
      </p:sp>
      <p:pic>
        <p:nvPicPr>
          <p:cNvPr id="1026" name="Picture 2" descr="A Level Cross-Based Nonuniform Sampling for Mobile Applications |  SpringerLink">
            <a:extLst>
              <a:ext uri="{FF2B5EF4-FFF2-40B4-BE49-F238E27FC236}">
                <a16:creationId xmlns:a16="http://schemas.microsoft.com/office/drawing/2014/main" id="{BCBBB712-B4C3-4F28-AE44-0817704C9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86" y="1580253"/>
            <a:ext cx="5593043" cy="37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43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8E7F-D23D-4088-8B2A-FC15053F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1439"/>
            <a:ext cx="9905998" cy="1478570"/>
          </a:xfrm>
        </p:spPr>
        <p:txBody>
          <a:bodyPr/>
          <a:lstStyle/>
          <a:p>
            <a:r>
              <a:rPr lang="en-CA" dirty="0"/>
              <a:t>Non-uniform sampling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6BEC-129E-4BEA-8DFC-FA90A7D46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D68BB0-8A8B-41C2-8202-263A6E982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418" y="4218238"/>
            <a:ext cx="6543675" cy="1907349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FC0CAF98-6ACB-4E74-B7EA-F676BC5D7E46}"/>
              </a:ext>
            </a:extLst>
          </p:cNvPr>
          <p:cNvSpPr/>
          <p:nvPr/>
        </p:nvSpPr>
        <p:spPr>
          <a:xfrm>
            <a:off x="6337300" y="4751833"/>
            <a:ext cx="2400300" cy="147857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87175A-C083-44A0-8AF2-2DCAD52CE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95" y="1400372"/>
            <a:ext cx="4734283" cy="2512608"/>
          </a:xfrm>
          <a:prstGeom prst="rect">
            <a:avLst/>
          </a:prstGeom>
        </p:spPr>
      </p:pic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72F65512-C93F-4A44-8F87-F7FBDC4CF6F7}"/>
              </a:ext>
            </a:extLst>
          </p:cNvPr>
          <p:cNvSpPr/>
          <p:nvPr/>
        </p:nvSpPr>
        <p:spPr>
          <a:xfrm rot="5400000">
            <a:off x="1873646" y="4345114"/>
            <a:ext cx="1651000" cy="1109087"/>
          </a:xfrm>
          <a:prstGeom prst="bent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BE8D1C-6573-4EB1-A1CE-AE14AFC4DF6B}"/>
              </a:ext>
            </a:extLst>
          </p:cNvPr>
          <p:cNvCxnSpPr/>
          <p:nvPr/>
        </p:nvCxnSpPr>
        <p:spPr>
          <a:xfrm flipV="1">
            <a:off x="7962900" y="2895600"/>
            <a:ext cx="571500" cy="185623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9801A24-F8E7-4DDA-AA06-0635C125D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524" y="1630453"/>
            <a:ext cx="3658323" cy="10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2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8E7F-D23D-4088-8B2A-FC15053F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1439"/>
            <a:ext cx="9905998" cy="1478570"/>
          </a:xfrm>
        </p:spPr>
        <p:txBody>
          <a:bodyPr/>
          <a:lstStyle/>
          <a:p>
            <a:r>
              <a:rPr lang="en-CA" dirty="0"/>
              <a:t>Non-uniform sampling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6BEC-129E-4BEA-8DFC-FA90A7D46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CFD4F6-DB43-4805-A22E-35A3F6AD2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733" y="1258093"/>
            <a:ext cx="8838505" cy="509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5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uman brain - Wikipedia">
            <a:extLst>
              <a:ext uri="{FF2B5EF4-FFF2-40B4-BE49-F238E27FC236}">
                <a16:creationId xmlns:a16="http://schemas.microsoft.com/office/drawing/2014/main" id="{AF6009D8-8150-4B4D-82A0-171F98204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47" r="-821" b="88078"/>
          <a:stretch/>
        </p:blipFill>
        <p:spPr bwMode="auto">
          <a:xfrm>
            <a:off x="3521553" y="495262"/>
            <a:ext cx="9756844" cy="312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uman brain - Wikipedia">
            <a:extLst>
              <a:ext uri="{FF2B5EF4-FFF2-40B4-BE49-F238E27FC236}">
                <a16:creationId xmlns:a16="http://schemas.microsoft.com/office/drawing/2014/main" id="{0CE642AA-6927-4599-996F-9EB612427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21" b="53738"/>
          <a:stretch/>
        </p:blipFill>
        <p:spPr bwMode="auto">
          <a:xfrm>
            <a:off x="120629" y="4037195"/>
            <a:ext cx="4395783" cy="282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5D3545D-6C10-4C55-A982-0C880C27990D}"/>
              </a:ext>
            </a:extLst>
          </p:cNvPr>
          <p:cNvSpPr/>
          <p:nvPr/>
        </p:nvSpPr>
        <p:spPr>
          <a:xfrm rot="1011043">
            <a:off x="7382911" y="1911527"/>
            <a:ext cx="410818" cy="3353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EA749F-5948-4597-B4C5-9F74BD1019D8}"/>
              </a:ext>
            </a:extLst>
          </p:cNvPr>
          <p:cNvSpPr/>
          <p:nvPr/>
        </p:nvSpPr>
        <p:spPr>
          <a:xfrm rot="1017366">
            <a:off x="7642637" y="838133"/>
            <a:ext cx="596348" cy="4809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34E912CC-116D-4412-B4F2-EBFA02CC13F2}"/>
              </a:ext>
            </a:extLst>
          </p:cNvPr>
          <p:cNvSpPr/>
          <p:nvPr/>
        </p:nvSpPr>
        <p:spPr>
          <a:xfrm>
            <a:off x="2318520" y="3943053"/>
            <a:ext cx="1214651" cy="76681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FE823515-AF3B-4934-A347-12B577C849B4}"/>
              </a:ext>
            </a:extLst>
          </p:cNvPr>
          <p:cNvSpPr/>
          <p:nvPr/>
        </p:nvSpPr>
        <p:spPr>
          <a:xfrm>
            <a:off x="2647666" y="1859183"/>
            <a:ext cx="668740" cy="2083870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662D1FB-9D4D-42CB-BEFA-34423177B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17455">
            <a:off x="7564474" y="1485980"/>
            <a:ext cx="404785" cy="31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1A1870-F224-49FA-9327-FA9472058457}"/>
              </a:ext>
            </a:extLst>
          </p:cNvPr>
          <p:cNvCxnSpPr/>
          <p:nvPr/>
        </p:nvCxnSpPr>
        <p:spPr>
          <a:xfrm flipH="1">
            <a:off x="6387548" y="2080591"/>
            <a:ext cx="1197919" cy="22131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C769B1-971B-4515-9399-FE970A9A2ABC}"/>
              </a:ext>
            </a:extLst>
          </p:cNvPr>
          <p:cNvSpPr txBox="1"/>
          <p:nvPr/>
        </p:nvSpPr>
        <p:spPr>
          <a:xfrm>
            <a:off x="5381718" y="4340081"/>
            <a:ext cx="2665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NUS ADC</a:t>
            </a:r>
          </a:p>
          <a:p>
            <a:pPr marL="285750" indent="-285750">
              <a:buFontTx/>
              <a:buChar char="-"/>
            </a:pPr>
            <a:r>
              <a:rPr lang="en-CA" dirty="0"/>
              <a:t>Send wireless data</a:t>
            </a:r>
          </a:p>
          <a:p>
            <a:pPr marL="285750" indent="-285750">
              <a:buFontTx/>
              <a:buChar char="-"/>
            </a:pPr>
            <a:r>
              <a:rPr lang="en-CA" dirty="0"/>
              <a:t>Low power</a:t>
            </a:r>
          </a:p>
          <a:p>
            <a:pPr marL="285750" indent="-285750">
              <a:buFontTx/>
              <a:buChar char="-"/>
            </a:pPr>
            <a:endParaRPr lang="en-CA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B63D6D-3F41-476C-84EF-DDE9F636E544}"/>
              </a:ext>
            </a:extLst>
          </p:cNvPr>
          <p:cNvCxnSpPr/>
          <p:nvPr/>
        </p:nvCxnSpPr>
        <p:spPr>
          <a:xfrm>
            <a:off x="8046888" y="1078608"/>
            <a:ext cx="1759721" cy="34801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1413F9-F469-4F83-B90F-99C6B17061CD}"/>
              </a:ext>
            </a:extLst>
          </p:cNvPr>
          <p:cNvSpPr txBox="1"/>
          <p:nvPr/>
        </p:nvSpPr>
        <p:spPr>
          <a:xfrm>
            <a:off x="8926748" y="4558748"/>
            <a:ext cx="2665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Receive wireless data</a:t>
            </a:r>
          </a:p>
          <a:p>
            <a:pPr marL="285750" indent="-285750">
              <a:buFontTx/>
              <a:buChar char="-"/>
            </a:pPr>
            <a:r>
              <a:rPr lang="en-CA" dirty="0"/>
              <a:t>Convert and store data in memory</a:t>
            </a:r>
          </a:p>
          <a:p>
            <a:pPr marL="285750" indent="-285750">
              <a:buFontTx/>
              <a:buChar char="-"/>
            </a:pPr>
            <a:r>
              <a:rPr lang="en-CA" dirty="0"/>
              <a:t>Filter the stored data</a:t>
            </a:r>
          </a:p>
          <a:p>
            <a:pPr marL="285750" indent="-285750"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4302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2C82-4BED-499C-BA23-9B95188C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B6917-949D-470C-ACDB-8CBC1D396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8334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121</TotalTime>
  <Words>94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Non Uniform Sampling ADC</vt:lpstr>
      <vt:lpstr>Analog-to-Digital Converter</vt:lpstr>
      <vt:lpstr>Conventional uniform sampling</vt:lpstr>
      <vt:lpstr>Conventional sampling filter</vt:lpstr>
      <vt:lpstr>Non-uniform sampling</vt:lpstr>
      <vt:lpstr>Non-uniform sampling filter</vt:lpstr>
      <vt:lpstr>Non-uniform sampling filter</vt:lpstr>
      <vt:lpstr>PowerPoint Presentation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Uniform Sampling ADC</dc:title>
  <dc:creator>Hao Xiang Yang</dc:creator>
  <cp:lastModifiedBy>Hao Xiang Yang</cp:lastModifiedBy>
  <cp:revision>12</cp:revision>
  <dcterms:created xsi:type="dcterms:W3CDTF">2021-06-08T16:51:55Z</dcterms:created>
  <dcterms:modified xsi:type="dcterms:W3CDTF">2021-06-11T12:53:09Z</dcterms:modified>
</cp:coreProperties>
</file>