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AF8-730B-4F64-A35D-90CFA819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E912-1EDF-45E3-B171-29D8E6D3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6B69-6116-4A62-BD0E-D9578B51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59A5-7BD6-41C1-8414-DED0112C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518A-7612-4CD6-95DB-1F14974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9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FAF0-E2E8-4C75-B1F9-BFED9332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8F56-99C4-4CB4-B4E3-4B93D21F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9F0C-D7D6-4862-973B-1291DF58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F24A-5C01-4227-B05A-1A1596C5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C674-7BFB-4384-B2EC-8C9F4E8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DB53-C164-404B-9177-277FB2C1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922EC-71B5-4C14-96E6-1C339B7B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AB76-F483-4036-993A-42710E2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E32B-2FCF-40DC-AA40-E5055E2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C499-C1AD-468B-8D74-D940C729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8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50E-8C1C-4140-B221-702A7E7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C79-742D-4DD9-8396-F3D3A2BB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5202-AC18-4BF1-856F-B671ECD7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20B5-0992-4EAD-BB39-80C4B540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1D3C-5C93-41C9-834D-C14A1E7F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9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B8C3-2F52-40C1-98C0-226D5EA7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48A5-C194-47B6-BEB0-7AB1C7E0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98BC-0FA9-4FC1-B5DD-A1AFB7B5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6195-F9DD-4F21-BA28-27A76E1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D3D1-9900-4CEC-A128-DCF64991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6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2456-F2A1-4A00-A913-7C6BC5BB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2833-86E1-47BA-B655-BBC28F85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ECE4-F48E-4795-A83C-A8CACBC6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3130-F355-48E7-8E3E-B2FA7676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D3A6-BA5D-4BAC-9BF3-ECAF340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230-C521-45C9-8E81-4BF47B76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8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2CF-5374-4852-9D35-072FED9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F66C-FC5E-4E3E-B4E0-1B54237C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D41B-0A0C-4A90-B213-4467F956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6955-346C-4248-B0D8-B242C1AD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A5F5-219E-4B74-90B9-EB84786C8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D942-12A9-4307-8F87-82259126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BF6B-AF2C-48EA-A982-F791FA16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8DC0-2E31-45D1-8431-667F2366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B4-5DA3-4EBA-84DB-FAB9873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E0EF-4620-4170-9127-15E1EFC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55C4-7923-4448-A59F-57D82DC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EDB3-D643-41D3-9BCC-BCD6A1D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82481-818E-4DA6-ADBB-54C3C06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6351F-B07D-4C0F-BE17-E9C7A40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C45A-81EF-4712-B242-14A8284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7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A065-16CD-47D4-99EA-E85D941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75E6-07EA-47A7-BFA6-6622269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BD8B-CA09-4073-9D40-B4C686128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3818-C6B2-4D9E-B51E-FFC34A7B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19B1-6B7A-4B18-8D5B-B3F3F2E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EB79-198F-4D90-8AD9-E9FB2F7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5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956-46BF-40D6-A694-9C8BBCF2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CC4A2-48DE-4539-8738-1CAFB9152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FFA7D-0BFE-458C-9699-5EB83DE6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ECE0-0604-4345-A0E8-C00E5FF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4E3C-A576-4CCB-883F-564812A4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B0B8-7576-4318-B46A-62A11301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5E27F-98AC-42CE-A38D-BE179EA2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286B-A525-44A7-91D4-37BDEEB6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D153-BA63-4A4F-897D-3328FF241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11C4-6E70-4049-A036-F1D8119A267F}" type="datetimeFigureOut">
              <a:rPr lang="en-CA" smtClean="0"/>
              <a:t>2021-07-12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B42C-29B6-45AA-9647-A39DF1767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673A-FE03-45F9-9CF9-17C51E8F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1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9F34-3EBA-406A-AB64-A936B05B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>
                <a:solidFill>
                  <a:schemeClr val="bg1"/>
                </a:solidFill>
              </a:rPr>
              <a:t>Week 10 </a:t>
            </a:r>
            <a:r>
              <a:rPr lang="en-CA" dirty="0">
                <a:solidFill>
                  <a:schemeClr val="bg1"/>
                </a:solidFill>
              </a:rPr>
              <a:t>– July 2, 2021 – Friday Sync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5CC2-BC57-4BD3-944A-749DBB1E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NUS Filter C++ code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Created a NUS ADC filter that can accept different numbers of inputs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Still encountering the same problem with exporting RTL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Problem with licensing? Genesys2 not included, will try </a:t>
            </a:r>
            <a:r>
              <a:rPr lang="en-CA" dirty="0" err="1">
                <a:solidFill>
                  <a:schemeClr val="bg1"/>
                </a:solidFill>
              </a:rPr>
              <a:t>Nexys</a:t>
            </a:r>
            <a:r>
              <a:rPr lang="en-CA" dirty="0">
                <a:solidFill>
                  <a:schemeClr val="bg1"/>
                </a:solidFill>
              </a:rPr>
              <a:t> Video next</a:t>
            </a:r>
          </a:p>
          <a:p>
            <a:r>
              <a:rPr lang="en-CA" dirty="0">
                <a:solidFill>
                  <a:schemeClr val="bg1"/>
                </a:solidFill>
              </a:rPr>
              <a:t>Next steps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Block design in </a:t>
            </a:r>
            <a:r>
              <a:rPr lang="en-CA" dirty="0" err="1">
                <a:solidFill>
                  <a:schemeClr val="bg1"/>
                </a:solidFill>
              </a:rPr>
              <a:t>Vivado</a:t>
            </a:r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Create </a:t>
            </a:r>
            <a:r>
              <a:rPr lang="en-CA" dirty="0" err="1">
                <a:solidFill>
                  <a:schemeClr val="bg1"/>
                </a:solidFill>
              </a:rPr>
              <a:t>Microblaze</a:t>
            </a:r>
            <a:r>
              <a:rPr lang="en-CA" dirty="0">
                <a:solidFill>
                  <a:schemeClr val="bg1"/>
                </a:solidFill>
              </a:rPr>
              <a:t> diagram with IP block?</a:t>
            </a:r>
          </a:p>
          <a:p>
            <a:pPr lvl="2"/>
            <a:r>
              <a:rPr lang="en-CA" dirty="0">
                <a:solidFill>
                  <a:schemeClr val="bg1"/>
                </a:solidFill>
              </a:rPr>
              <a:t>Test on </a:t>
            </a:r>
            <a:r>
              <a:rPr lang="en-CA" dirty="0" err="1">
                <a:solidFill>
                  <a:schemeClr val="bg1"/>
                </a:solidFill>
              </a:rPr>
              <a:t>Nexys</a:t>
            </a:r>
            <a:r>
              <a:rPr lang="en-CA" dirty="0">
                <a:solidFill>
                  <a:schemeClr val="bg1"/>
                </a:solidFill>
              </a:rPr>
              <a:t> Video Board (can try the remote access with Jose)</a:t>
            </a:r>
          </a:p>
        </p:txBody>
      </p:sp>
    </p:spTree>
    <p:extLst>
      <p:ext uri="{BB962C8B-B14F-4D97-AF65-F5344CB8AC3E}">
        <p14:creationId xmlns:p14="http://schemas.microsoft.com/office/powerpoint/2010/main" val="316548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76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10 – July 2, 2021 – Friday Sync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Xiang Yang</dc:creator>
  <cp:lastModifiedBy>Hao Xiang Yang</cp:lastModifiedBy>
  <cp:revision>37</cp:revision>
  <dcterms:created xsi:type="dcterms:W3CDTF">2021-05-07T04:52:12Z</dcterms:created>
  <dcterms:modified xsi:type="dcterms:W3CDTF">2021-07-12T16:22:36Z</dcterms:modified>
</cp:coreProperties>
</file>