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2021-05-21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3 - May 21,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Vivado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 err="1">
                <a:solidFill>
                  <a:schemeClr val="bg1"/>
                </a:solidFill>
              </a:rPr>
              <a:t>Fcl</a:t>
            </a:r>
            <a:r>
              <a:rPr lang="en-CA" dirty="0">
                <a:solidFill>
                  <a:schemeClr val="bg1"/>
                </a:solidFill>
              </a:rPr>
              <a:t> layer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Convolution layer </a:t>
            </a:r>
            <a:r>
              <a:rPr lang="en-CA" dirty="0">
                <a:solidFill>
                  <a:schemeClr val="bg1"/>
                </a:solidFill>
                <a:sym typeface="Wingdings" panose="05000000000000000000" pitchFamily="2" charset="2"/>
              </a:rPr>
              <a:t>-- &gt; keeps crashing at the co-simulation part</a:t>
            </a:r>
            <a:endParaRPr lang="en-CA" dirty="0">
              <a:solidFill>
                <a:schemeClr val="bg1"/>
              </a:solidFill>
            </a:endParaRPr>
          </a:p>
          <a:p>
            <a:r>
              <a:rPr lang="en-CA" dirty="0" err="1">
                <a:solidFill>
                  <a:schemeClr val="bg1"/>
                </a:solidFill>
              </a:rPr>
              <a:t>Microblaze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Warnings about unconnected pins that were connected…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Implementation failed (something about missing connection on input pin in a LUT cell)</a:t>
            </a:r>
          </a:p>
          <a:p>
            <a:r>
              <a:rPr lang="en-CA" dirty="0">
                <a:solidFill>
                  <a:schemeClr val="bg1"/>
                </a:solidFill>
              </a:rPr>
              <a:t>ADC implementation in </a:t>
            </a:r>
            <a:r>
              <a:rPr lang="en-CA" dirty="0" err="1">
                <a:solidFill>
                  <a:schemeClr val="bg1"/>
                </a:solidFill>
              </a:rPr>
              <a:t>Matlab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Research on Conventional ADC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In progress</a:t>
            </a:r>
          </a:p>
          <a:p>
            <a:pPr lvl="1"/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58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3 - May 21,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12</cp:revision>
  <dcterms:created xsi:type="dcterms:W3CDTF">2021-05-07T04:52:12Z</dcterms:created>
  <dcterms:modified xsi:type="dcterms:W3CDTF">2021-05-21T14:49:04Z</dcterms:modified>
</cp:coreProperties>
</file>