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DAF8-730B-4F64-A35D-90CFA819D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8E912-1EDF-45E3-B171-29D8E6D3A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06B69-6116-4A62-BD0E-D9578B511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59A5-7BD6-41C1-8414-DED0112C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4518A-7612-4CD6-95DB-1F149743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49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FAF0-E2E8-4C75-B1F9-BFED9332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28F56-99C4-4CB4-B4E3-4B93D21F7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D9F0C-D7D6-4862-973B-1291DF58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EF24A-5C01-4227-B05A-1A1596C5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5C674-7BFB-4384-B2EC-8C9F4E82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662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0DB53-C164-404B-9177-277FB2C12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922EC-71B5-4C14-96E6-1C339B7B6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FAB76-F483-4036-993A-42710E25B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DE32B-2FCF-40DC-AA40-E5055E2A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9C499-C1AD-468B-8D74-D940C729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887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250E-8C1C-4140-B221-702A7E713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5FC79-742D-4DD9-8396-F3D3A2BB4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A5202-AC18-4BF1-856F-B671ECD7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620B5-0992-4EAD-BB39-80C4B540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11D3C-5C93-41C9-834D-C14A1E7F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459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B8C3-2F52-40C1-98C0-226D5EA7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048A5-C194-47B6-BEB0-7AB1C7E03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998BC-0FA9-4FC1-B5DD-A1AFB7B5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66195-F9DD-4F21-BA28-27A76E10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8D3D1-9900-4CEC-A128-DCF64991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260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2456-F2A1-4A00-A913-7C6BC5BB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62833-86E1-47BA-B655-BBC28F852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ECE4-F48E-4795-A83C-A8CACBC6D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63130-F355-48E7-8E3E-B2FA7676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0D3A6-BA5D-4BAC-9BF3-ECAF340F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9B230-C521-45C9-8E81-4BF47B76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81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E2CF-5374-4852-9D35-072FED95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8F66C-FC5E-4E3E-B4E0-1B54237CE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7D41B-0A0C-4A90-B213-4467F956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36955-346C-4248-B0D8-B242C1ADB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7A5F5-219E-4B74-90B9-EB84786C8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0D942-12A9-4307-8F87-82259126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ABF6B-AF2C-48EA-A982-F791FA16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E8DC0-2E31-45D1-8431-667F2366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909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6CB4-5DA3-4EBA-84DB-FAB9873A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BE0EF-4620-4170-9127-15E1EFCA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C55C4-7923-4448-A59F-57D82DCA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2EDB3-D643-41D3-9BCC-BCD6A1D0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525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82481-818E-4DA6-ADBB-54C3C06F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6351F-B07D-4C0F-BE17-E9C7A402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0C45A-81EF-4712-B242-14A8284A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79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A065-16CD-47D4-99EA-E85D9412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C75E6-07EA-47A7-BFA6-6622269EC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1BD8B-CA09-4073-9D40-B4C686128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83818-C6B2-4D9E-B51E-FFC34A7B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319B1-6B7A-4B18-8D5B-B3F3F2E3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EEB79-198F-4D90-8AD9-E9FB2F77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853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1956-46BF-40D6-A694-9C8BBCF2C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2CC4A2-48DE-4539-8738-1CAFB9152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FFA7D-0BFE-458C-9699-5EB83DE66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0ECE0-0604-4345-A0E8-C00E5FF7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34E3C-A576-4CCB-883F-564812A4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AB0B8-7576-4318-B46A-62A11301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802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5E27F-98AC-42CE-A38D-BE179EA2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7286B-A525-44A7-91D4-37BDEEB64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1D153-BA63-4A4F-897D-3328FF241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C11C4-6E70-4049-A036-F1D8119A267F}" type="datetimeFigureOut">
              <a:rPr lang="en-CA" smtClean="0"/>
              <a:t>2021-06-11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4B42C-29B6-45AA-9647-A39DF1767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1673A-FE03-45F9-9CF9-17C51E8FB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316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9F34-3EBA-406A-AB64-A936B05B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Week 6 – June 11, 2021 – Friday Sync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35CC2-BC57-4BD3-944A-749DBB1E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>
                <a:solidFill>
                  <a:schemeClr val="bg1"/>
                </a:solidFill>
              </a:rPr>
              <a:t>MatLab</a:t>
            </a:r>
            <a:r>
              <a:rPr lang="en-CA" dirty="0">
                <a:solidFill>
                  <a:schemeClr val="bg1"/>
                </a:solidFill>
              </a:rPr>
              <a:t> Code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Finished designing the basic NUS ADC filter</a:t>
            </a:r>
          </a:p>
          <a:p>
            <a:r>
              <a:rPr lang="en-CA" dirty="0">
                <a:solidFill>
                  <a:schemeClr val="bg1"/>
                </a:solidFill>
              </a:rPr>
              <a:t>In progress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Translate the NUS ADC filter on C/Verilog and test it on FPGA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48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36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Week 6 – June 11, 2021 – Friday Sync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Xiang Yang</dc:creator>
  <cp:lastModifiedBy>Hao Xiang Yang</cp:lastModifiedBy>
  <cp:revision>21</cp:revision>
  <dcterms:created xsi:type="dcterms:W3CDTF">2021-05-07T04:52:12Z</dcterms:created>
  <dcterms:modified xsi:type="dcterms:W3CDTF">2021-06-11T12:42:55Z</dcterms:modified>
</cp:coreProperties>
</file>