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2021-07-02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 9 – July 2,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NUS Filter C++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Fixed the filter code to output expected values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Root mean square error of 0.0237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Error with exporting RTL</a:t>
            </a:r>
          </a:p>
          <a:p>
            <a:r>
              <a:rPr lang="en-CA" dirty="0">
                <a:solidFill>
                  <a:schemeClr val="bg1"/>
                </a:solidFill>
              </a:rPr>
              <a:t>Next steps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Look into Fundamentals of discreet Fourier Transform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How and why SNR gets better after filter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Block design in </a:t>
            </a:r>
            <a:r>
              <a:rPr lang="en-CA" dirty="0" err="1">
                <a:solidFill>
                  <a:schemeClr val="bg1"/>
                </a:solidFill>
              </a:rPr>
              <a:t>Vivado</a:t>
            </a:r>
            <a:endParaRPr lang="en-CA" dirty="0">
              <a:solidFill>
                <a:schemeClr val="bg1"/>
              </a:solidFill>
            </a:endParaRPr>
          </a:p>
          <a:p>
            <a:pPr lvl="2"/>
            <a:r>
              <a:rPr lang="en-CA" dirty="0">
                <a:solidFill>
                  <a:schemeClr val="bg1"/>
                </a:solidFill>
              </a:rPr>
              <a:t>Create </a:t>
            </a:r>
            <a:r>
              <a:rPr lang="en-CA" dirty="0" err="1">
                <a:solidFill>
                  <a:schemeClr val="bg1"/>
                </a:solidFill>
              </a:rPr>
              <a:t>Microblaze</a:t>
            </a:r>
            <a:r>
              <a:rPr lang="en-CA" dirty="0">
                <a:solidFill>
                  <a:schemeClr val="bg1"/>
                </a:solidFill>
              </a:rPr>
              <a:t> diagram with IP block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Test of FPGA</a:t>
            </a: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9 – July 2,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30</cp:revision>
  <dcterms:created xsi:type="dcterms:W3CDTF">2021-05-07T04:52:12Z</dcterms:created>
  <dcterms:modified xsi:type="dcterms:W3CDTF">2021-07-02T14:09:43Z</dcterms:modified>
</cp:coreProperties>
</file>