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B53E510-A949-46D8-B71A-23C4900A2694}" type="datetimeFigureOut">
              <a:rPr lang="en-CA" smtClean="0"/>
              <a:t>2021-07-30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D5FE9D3-2DE0-46DD-AD7C-4EC9756E2A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962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E510-A949-46D8-B71A-23C4900A2694}" type="datetimeFigureOut">
              <a:rPr lang="en-CA" smtClean="0"/>
              <a:t>2021-07-30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E9D3-2DE0-46DD-AD7C-4EC9756E2A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1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E510-A949-46D8-B71A-23C4900A2694}" type="datetimeFigureOut">
              <a:rPr lang="en-CA" smtClean="0"/>
              <a:t>2021-07-30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E9D3-2DE0-46DD-AD7C-4EC9756E2A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44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E510-A949-46D8-B71A-23C4900A2694}" type="datetimeFigureOut">
              <a:rPr lang="en-CA" smtClean="0"/>
              <a:t>2021-07-30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E9D3-2DE0-46DD-AD7C-4EC9756E2A33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5184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E510-A949-46D8-B71A-23C4900A2694}" type="datetimeFigureOut">
              <a:rPr lang="en-CA" smtClean="0"/>
              <a:t>2021-07-30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E9D3-2DE0-46DD-AD7C-4EC9756E2A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4581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E510-A949-46D8-B71A-23C4900A2694}" type="datetimeFigureOut">
              <a:rPr lang="en-CA" smtClean="0"/>
              <a:t>2021-07-30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E9D3-2DE0-46DD-AD7C-4EC9756E2A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5676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E510-A949-46D8-B71A-23C4900A2694}" type="datetimeFigureOut">
              <a:rPr lang="en-CA" smtClean="0"/>
              <a:t>2021-07-30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E9D3-2DE0-46DD-AD7C-4EC9756E2A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17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E510-A949-46D8-B71A-23C4900A2694}" type="datetimeFigureOut">
              <a:rPr lang="en-CA" smtClean="0"/>
              <a:t>2021-07-30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E9D3-2DE0-46DD-AD7C-4EC9756E2A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3757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E510-A949-46D8-B71A-23C4900A2694}" type="datetimeFigureOut">
              <a:rPr lang="en-CA" smtClean="0"/>
              <a:t>2021-07-30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E9D3-2DE0-46DD-AD7C-4EC9756E2A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406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E510-A949-46D8-B71A-23C4900A2694}" type="datetimeFigureOut">
              <a:rPr lang="en-CA" smtClean="0"/>
              <a:t>2021-07-30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E9D3-2DE0-46DD-AD7C-4EC9756E2A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19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E510-A949-46D8-B71A-23C4900A2694}" type="datetimeFigureOut">
              <a:rPr lang="en-CA" smtClean="0"/>
              <a:t>2021-07-30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E9D3-2DE0-46DD-AD7C-4EC9756E2A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683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E510-A949-46D8-B71A-23C4900A2694}" type="datetimeFigureOut">
              <a:rPr lang="en-CA" smtClean="0"/>
              <a:t>2021-07-30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E9D3-2DE0-46DD-AD7C-4EC9756E2A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047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E510-A949-46D8-B71A-23C4900A2694}" type="datetimeFigureOut">
              <a:rPr lang="en-CA" smtClean="0"/>
              <a:t>2021-07-30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E9D3-2DE0-46DD-AD7C-4EC9756E2A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308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E510-A949-46D8-B71A-23C4900A2694}" type="datetimeFigureOut">
              <a:rPr lang="en-CA" smtClean="0"/>
              <a:t>2021-07-30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E9D3-2DE0-46DD-AD7C-4EC9756E2A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72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E510-A949-46D8-B71A-23C4900A2694}" type="datetimeFigureOut">
              <a:rPr lang="en-CA" smtClean="0"/>
              <a:t>2021-07-30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E9D3-2DE0-46DD-AD7C-4EC9756E2A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743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E510-A949-46D8-B71A-23C4900A2694}" type="datetimeFigureOut">
              <a:rPr lang="en-CA" smtClean="0"/>
              <a:t>2021-07-30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E9D3-2DE0-46DD-AD7C-4EC9756E2A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50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E510-A949-46D8-B71A-23C4900A2694}" type="datetimeFigureOut">
              <a:rPr lang="en-CA" smtClean="0"/>
              <a:t>2021-07-30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FE9D3-2DE0-46DD-AD7C-4EC9756E2A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114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3E510-A949-46D8-B71A-23C4900A2694}" type="datetimeFigureOut">
              <a:rPr lang="en-CA" smtClean="0"/>
              <a:t>2021-07-30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FE9D3-2DE0-46DD-AD7C-4EC9756E2A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0433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E9A42-5AA9-4DED-B447-37A3D7EF6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SNR Improvement report of NON-Uniform sampling </a:t>
            </a:r>
            <a:r>
              <a:rPr lang="en-CA" dirty="0" err="1"/>
              <a:t>adc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E2F33-4A31-4A4D-AF3D-D47C83AF7B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- Hao Xiang Yang</a:t>
            </a:r>
          </a:p>
        </p:txBody>
      </p:sp>
    </p:spTree>
    <p:extLst>
      <p:ext uri="{BB962C8B-B14F-4D97-AF65-F5344CB8AC3E}">
        <p14:creationId xmlns:p14="http://schemas.microsoft.com/office/powerpoint/2010/main" val="95667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7FE4-3501-4354-88E2-69F8938E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C454E-9F46-41D7-9B00-73DF25F48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</a:t>
            </a:r>
          </a:p>
          <a:p>
            <a:r>
              <a:rPr lang="en-CA" dirty="0"/>
              <a:t>How</a:t>
            </a:r>
          </a:p>
          <a:p>
            <a:r>
              <a:rPr lang="en-CA" dirty="0"/>
              <a:t>Why</a:t>
            </a:r>
          </a:p>
        </p:txBody>
      </p:sp>
    </p:spTree>
    <p:extLst>
      <p:ext uri="{BB962C8B-B14F-4D97-AF65-F5344CB8AC3E}">
        <p14:creationId xmlns:p14="http://schemas.microsoft.com/office/powerpoint/2010/main" val="300207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3EEAB-7344-497F-BE36-0811E842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Oversampling </a:t>
            </a:r>
            <a:r>
              <a:rPr lang="en-CA" dirty="0" err="1"/>
              <a:t>adc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C0D3D-2868-4350-BD5F-4FF4BD474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7928D6-DD5A-4CE4-AA03-A797679DC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69" y="2158541"/>
            <a:ext cx="5082397" cy="2731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1E6637-9A4D-4A95-838A-7E9D28A84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029" y="576954"/>
            <a:ext cx="5275691" cy="2778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7A14E8-9372-4C31-AC58-99F339CB2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677" y="3581399"/>
            <a:ext cx="5082397" cy="269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02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C994-D0D6-4421-B2FB-C4B340F0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E9EA6-E4F7-45B1-9F10-82E3055F8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CB414-42E3-4CCD-B257-F005DC139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32" y="244874"/>
            <a:ext cx="5852160" cy="31102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BB878C-C4C1-498B-8087-140289836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57" y="3502856"/>
            <a:ext cx="6183910" cy="32513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3F2256-2CE8-4CAF-B9F6-FB0B929E8018}"/>
              </a:ext>
            </a:extLst>
          </p:cNvPr>
          <p:cNvSpPr txBox="1"/>
          <p:nvPr/>
        </p:nvSpPr>
        <p:spPr>
          <a:xfrm>
            <a:off x="7779433" y="2337541"/>
            <a:ext cx="61053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DSM ADC </a:t>
            </a:r>
          </a:p>
          <a:p>
            <a:r>
              <a:rPr lang="en-CA" dirty="0"/>
              <a:t> </a:t>
            </a:r>
          </a:p>
          <a:p>
            <a:r>
              <a:rPr lang="en-CA" dirty="0"/>
              <a:t> Fin  = 1037.5977 Hz</a:t>
            </a:r>
          </a:p>
          <a:p>
            <a:r>
              <a:rPr lang="en-CA" dirty="0"/>
              <a:t> SNDR  = 50.7996 dB</a:t>
            </a:r>
          </a:p>
          <a:p>
            <a:r>
              <a:rPr lang="en-CA" dirty="0"/>
              <a:t> BW    = 25.0000 kHz</a:t>
            </a:r>
          </a:p>
          <a:p>
            <a:r>
              <a:rPr lang="en-CA" dirty="0"/>
              <a:t>  </a:t>
            </a:r>
          </a:p>
          <a:p>
            <a:r>
              <a:rPr lang="en-CA" dirty="0"/>
              <a:t> Fin  = 1037.5977 Hz</a:t>
            </a:r>
          </a:p>
          <a:p>
            <a:r>
              <a:rPr lang="en-CA" dirty="0"/>
              <a:t> SNDR  = 61.1256 dB</a:t>
            </a:r>
          </a:p>
          <a:p>
            <a:r>
              <a:rPr lang="en-CA" dirty="0"/>
              <a:t> BW    = 25.0000 kHz</a:t>
            </a:r>
          </a:p>
        </p:txBody>
      </p:sp>
    </p:spTree>
    <p:extLst>
      <p:ext uri="{BB962C8B-B14F-4D97-AF65-F5344CB8AC3E}">
        <p14:creationId xmlns:p14="http://schemas.microsoft.com/office/powerpoint/2010/main" val="191428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11A13-06C0-4BC4-9ACD-BADD78AA2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Conventional </a:t>
            </a:r>
            <a:r>
              <a:rPr lang="en-CA" dirty="0" err="1"/>
              <a:t>Adc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F5B60-6E6D-4F97-8AFB-0D9501ACA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D2E97D-10AC-4433-8699-BB7A29FBE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56" y="2573565"/>
            <a:ext cx="5641144" cy="29870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0AE21F-03DE-45E4-A066-C1D5A7975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928" y="786287"/>
            <a:ext cx="5336682" cy="28307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97ECAE-B21E-425B-8F35-1A324DE7D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129" y="3803400"/>
            <a:ext cx="5328481" cy="283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6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2566-0D8D-4A03-A25D-9B6C84E5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85EF8-03B4-4A5B-B802-B48F5FA71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50CC1-2F4E-4FCF-A398-BBE67F94AA45}"/>
              </a:ext>
            </a:extLst>
          </p:cNvPr>
          <p:cNvSpPr txBox="1"/>
          <p:nvPr/>
        </p:nvSpPr>
        <p:spPr>
          <a:xfrm>
            <a:off x="8465893" y="2045258"/>
            <a:ext cx="610537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FLASH ADC </a:t>
            </a:r>
          </a:p>
          <a:p>
            <a:endParaRPr lang="en-CA" dirty="0"/>
          </a:p>
          <a:p>
            <a:r>
              <a:rPr lang="en-CA" dirty="0"/>
              <a:t>Without filter </a:t>
            </a:r>
          </a:p>
          <a:p>
            <a:r>
              <a:rPr lang="en-CA" dirty="0"/>
              <a:t> Fin  = 6530.7617 Hz</a:t>
            </a:r>
          </a:p>
          <a:p>
            <a:r>
              <a:rPr lang="en-CA" dirty="0"/>
              <a:t> SNDR  = 49.8729 dB</a:t>
            </a:r>
          </a:p>
          <a:p>
            <a:r>
              <a:rPr lang="en-CA" dirty="0"/>
              <a:t> BW    = 125.0000 kHz</a:t>
            </a:r>
          </a:p>
          <a:p>
            <a:endParaRPr lang="en-CA" dirty="0"/>
          </a:p>
          <a:p>
            <a:r>
              <a:rPr lang="en-CA" dirty="0"/>
              <a:t>With filter</a:t>
            </a:r>
          </a:p>
          <a:p>
            <a:r>
              <a:rPr lang="en-CA" dirty="0"/>
              <a:t> Fin  = 6530.7617 Hz</a:t>
            </a:r>
          </a:p>
          <a:p>
            <a:r>
              <a:rPr lang="en-CA" dirty="0"/>
              <a:t> SNDR  = 50.9925 dB</a:t>
            </a:r>
          </a:p>
          <a:p>
            <a:r>
              <a:rPr lang="en-CA" dirty="0"/>
              <a:t> BW    = 125.0000 kHz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2D6473-7931-459F-AD98-C8E2EB744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41" y="304455"/>
            <a:ext cx="5890536" cy="3124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2F0B21-2737-41ED-9D81-CD252FCC7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41" y="3503746"/>
            <a:ext cx="5890536" cy="310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5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F0FBD-B83A-4995-9FC2-E5B172FC9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3996"/>
            <a:ext cx="9905998" cy="1478570"/>
          </a:xfrm>
        </p:spPr>
        <p:txBody>
          <a:bodyPr/>
          <a:lstStyle/>
          <a:p>
            <a:r>
              <a:rPr lang="en-CA" dirty="0"/>
              <a:t>NON-uniform sampling </a:t>
            </a:r>
            <a:r>
              <a:rPr lang="en-CA" dirty="0" err="1"/>
              <a:t>adc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24743-91EF-4FD2-A7E9-FA1B90B55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FCCC5-16F3-4E21-A3A0-B2E39E23C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05" y="2605410"/>
            <a:ext cx="5501548" cy="28935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49AC76-18BE-4827-A7A5-6F6F19A2C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0" y="996335"/>
            <a:ext cx="5376121" cy="28941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BF7785-0545-4D48-A6A9-5D43DFA3F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11" y="3890501"/>
            <a:ext cx="5376121" cy="289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84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B87C7-A78D-4589-B5D2-C0BD285E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AE292-8368-42EF-8599-2B111A47C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E78685-F83C-4100-8423-CF1E9C173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46" y="294848"/>
            <a:ext cx="5934683" cy="31341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7FF237-7647-4872-B1B8-98EDFE853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52" y="3510369"/>
            <a:ext cx="5948480" cy="31290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1A7DC7-7155-4279-93AC-4CF69A4AA445}"/>
              </a:ext>
            </a:extLst>
          </p:cNvPr>
          <p:cNvSpPr txBox="1"/>
          <p:nvPr/>
        </p:nvSpPr>
        <p:spPr>
          <a:xfrm>
            <a:off x="7427741" y="2752302"/>
            <a:ext cx="61053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 Fin  = 468444.8242 Hz</a:t>
            </a:r>
          </a:p>
          <a:p>
            <a:r>
              <a:rPr lang="en-CA" dirty="0"/>
              <a:t> SNDR  = 65.2642 dB</a:t>
            </a:r>
          </a:p>
          <a:p>
            <a:r>
              <a:rPr lang="en-CA" dirty="0"/>
              <a:t> BW    = 125.0000 kHz</a:t>
            </a:r>
          </a:p>
          <a:p>
            <a:r>
              <a:rPr lang="en-CA" dirty="0"/>
              <a:t> Fin  = 468444.8242 Hz</a:t>
            </a:r>
          </a:p>
          <a:p>
            <a:r>
              <a:rPr lang="en-CA" dirty="0"/>
              <a:t> SNDR  = 65.2595 dB</a:t>
            </a:r>
          </a:p>
          <a:p>
            <a:r>
              <a:rPr lang="en-CA" dirty="0"/>
              <a:t> BW    = 125.0000 kHz</a:t>
            </a:r>
          </a:p>
        </p:txBody>
      </p:sp>
    </p:spTree>
    <p:extLst>
      <p:ext uri="{BB962C8B-B14F-4D97-AF65-F5344CB8AC3E}">
        <p14:creationId xmlns:p14="http://schemas.microsoft.com/office/powerpoint/2010/main" val="194429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FD24-650B-4E61-A70B-668886F0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EFCDF-C576-40A6-89C2-424291A9E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8063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242</TotalTime>
  <Words>122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SNR Improvement report of NON-Uniform sampling adc</vt:lpstr>
      <vt:lpstr>Plan</vt:lpstr>
      <vt:lpstr>Oversampling adc</vt:lpstr>
      <vt:lpstr>PowerPoint Presentation</vt:lpstr>
      <vt:lpstr>Conventional Adc</vt:lpstr>
      <vt:lpstr>PowerPoint Presentation</vt:lpstr>
      <vt:lpstr>NON-uniform sampling adc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SNR Improvement report of NON-Uniform sampling adc</dc:title>
  <dc:creator>Hao Xiang Yang</dc:creator>
  <cp:lastModifiedBy>Hao Xiang Yang</cp:lastModifiedBy>
  <cp:revision>2</cp:revision>
  <dcterms:created xsi:type="dcterms:W3CDTF">2021-07-30T14:41:07Z</dcterms:created>
  <dcterms:modified xsi:type="dcterms:W3CDTF">2021-07-30T18:43:52Z</dcterms:modified>
</cp:coreProperties>
</file>