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26B0A-0A22-4A95-B9FE-29CE8D6F440A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1F6E6-D816-4276-8D1E-D0648D60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6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无规矩不成方圆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1F6E6-D816-4276-8D1E-D0648D60C1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8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32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7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4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728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38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1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62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2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40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5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7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9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2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3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0B5284-D67B-425E-A3D2-F73E5955C14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45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3319" y="887102"/>
            <a:ext cx="8825658" cy="983303"/>
          </a:xfrm>
        </p:spPr>
        <p:txBody>
          <a:bodyPr/>
          <a:lstStyle/>
          <a:p>
            <a:pPr algn="ctr"/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试用期转正述职报告</a:t>
            </a:r>
            <a:endParaRPr lang="zh-CN" altLang="en-US" sz="5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报告人：胡宪洋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日期：</a:t>
            </a:r>
            <a:fld id="{995C1B02-0B54-44F2-B99B-6FFE60223958}" type="datetime2"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 algn="r"/>
              <a:t>2017年5月27日</a:t>
            </a:fld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6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工作轨迹</a:t>
            </a:r>
            <a:endParaRPr lang="en-US" altLang="zh-CN" sz="2800" dirty="0" smtClean="0"/>
          </a:p>
          <a:p>
            <a:r>
              <a:rPr lang="zh-CN" altLang="en-US" sz="2800" dirty="0" smtClean="0"/>
              <a:t>工作总结</a:t>
            </a:r>
            <a:endParaRPr lang="en-US" altLang="zh-CN" sz="2800" dirty="0" smtClean="0"/>
          </a:p>
          <a:p>
            <a:r>
              <a:rPr lang="zh-CN" altLang="en-US" sz="2800" dirty="0" smtClean="0"/>
              <a:t>一点想法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247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工作轨迹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072109" y="3682048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indent="381000">
              <a:spcBef>
                <a:spcPct val="50000"/>
              </a:spcBef>
              <a:buFontTx/>
              <a:buChar char="•"/>
            </a:pPr>
            <a:r>
              <a:rPr kumimoji="1" lang="zh-CN" altLang="en-US" sz="1400" dirty="0" smtClean="0">
                <a:solidFill>
                  <a:srgbClr val="000204"/>
                </a:solidFill>
                <a:latin typeface="微软雅黑" pitchFamily="34" charset="-122"/>
                <a:ea typeface="微软雅黑" pitchFamily="34" charset="-122"/>
              </a:rPr>
              <a:t>根据公司目标参与讨论、制作阶段性方案及提供</a:t>
            </a:r>
          </a:p>
          <a:p>
            <a:pPr indent="381000">
              <a:spcBef>
                <a:spcPct val="50000"/>
              </a:spcBef>
              <a:buFontTx/>
              <a:buChar char="•"/>
            </a:pPr>
            <a:r>
              <a:rPr kumimoji="1" lang="zh-CN" altLang="en-US" sz="1400" dirty="0" smtClean="0">
                <a:solidFill>
                  <a:srgbClr val="000204"/>
                </a:solidFill>
                <a:latin typeface="微软雅黑" pitchFamily="34" charset="-122"/>
                <a:ea typeface="微软雅黑" pitchFamily="34" charset="-122"/>
              </a:rPr>
              <a:t>协助公司领导对现有城市进行进一步市场调查与跟</a:t>
            </a:r>
          </a:p>
          <a:p>
            <a:pPr indent="381000">
              <a:spcBef>
                <a:spcPct val="50000"/>
              </a:spcBef>
              <a:buFontTx/>
              <a:buChar char="•"/>
            </a:pPr>
            <a:r>
              <a:rPr kumimoji="1" lang="zh-CN" altLang="en-US" sz="1400" dirty="0" smtClean="0">
                <a:solidFill>
                  <a:srgbClr val="000204"/>
                </a:solidFill>
                <a:latin typeface="微软雅黑" pitchFamily="34" charset="-122"/>
                <a:ea typeface="微软雅黑" pitchFamily="34" charset="-122"/>
              </a:rPr>
              <a:t>搜集各城市相关出租车行业、广告公司等资料</a:t>
            </a:r>
            <a:endParaRPr kumimoji="1" lang="zh-CN" altLang="en-US" sz="1400" dirty="0">
              <a:solidFill>
                <a:srgbClr val="00020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568621" y="3682048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熟悉通通产品和平台代码，了解目前项目进度</a:t>
            </a:r>
            <a:endParaRPr kumimoji="1"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rgbClr val="000204"/>
                </a:solidFill>
                <a:latin typeface="微软雅黑" pitchFamily="34" charset="-122"/>
                <a:ea typeface="微软雅黑" pitchFamily="34" charset="-122"/>
              </a:rPr>
              <a:t>参与</a:t>
            </a:r>
            <a:r>
              <a:rPr kumimoji="1" lang="zh-CN" altLang="en-US" sz="1400" dirty="0" smtClean="0">
                <a:solidFill>
                  <a:srgbClr val="000204"/>
                </a:solidFill>
                <a:latin typeface="微软雅黑" pitchFamily="34" charset="-122"/>
                <a:ea typeface="微软雅黑" pitchFamily="34" charset="-122"/>
              </a:rPr>
              <a:t>讨论、研究项目下一步发展走向</a:t>
            </a:r>
            <a:endParaRPr kumimoji="1" lang="zh-CN" altLang="en-US" sz="1400" dirty="0">
              <a:solidFill>
                <a:srgbClr val="00020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597821" y="3682048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indent="381000">
              <a:spcBef>
                <a:spcPct val="50000"/>
              </a:spcBef>
              <a:buFontTx/>
              <a:buChar char="•"/>
            </a:pPr>
            <a:r>
              <a:rPr kumimoji="1" lang="zh-CN" altLang="en-US" sz="1400" dirty="0" smtClean="0">
                <a:solidFill>
                  <a:srgbClr val="000204"/>
                </a:solidFill>
                <a:latin typeface="微软雅黑" pitchFamily="34" charset="-122"/>
                <a:ea typeface="微软雅黑" pitchFamily="34" charset="-122"/>
              </a:rPr>
              <a:t>独立对各城市进行市场信息相关调查以及对政府、广告公司的初期拜访、洽谈</a:t>
            </a:r>
          </a:p>
          <a:p>
            <a:pPr indent="381000">
              <a:spcBef>
                <a:spcPct val="50000"/>
              </a:spcBef>
              <a:buFontTx/>
              <a:buChar char="•"/>
            </a:pPr>
            <a:r>
              <a:rPr kumimoji="1" lang="zh-CN" altLang="en-US" sz="1400" dirty="0" smtClean="0">
                <a:solidFill>
                  <a:srgbClr val="000204"/>
                </a:solidFill>
                <a:latin typeface="微软雅黑" pitchFamily="34" charset="-122"/>
                <a:ea typeface="微软雅黑" pitchFamily="34" charset="-122"/>
              </a:rPr>
              <a:t>配合部门主任进行出租车司机的发展以及广告代理公司的洽谈</a:t>
            </a:r>
            <a:endParaRPr kumimoji="1" lang="zh-CN" altLang="en-US" sz="1400" dirty="0">
              <a:solidFill>
                <a:srgbClr val="00020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7011077" y="2499471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4479178" y="2462110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622427" y="1827959"/>
            <a:ext cx="1703388" cy="1687512"/>
            <a:chOff x="3759200" y="1833563"/>
            <a:chExt cx="1703388" cy="1687512"/>
          </a:xfrm>
        </p:grpSpPr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3759200" y="1833563"/>
              <a:ext cx="1703388" cy="168751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3759200" y="1833563"/>
              <a:ext cx="1703388" cy="168751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gray">
            <a:xfrm>
              <a:off x="3870325" y="1944688"/>
              <a:ext cx="1481138" cy="14668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3871913" y="1946275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3943350" y="2016125"/>
              <a:ext cx="1333500" cy="13208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8" name="Group 28"/>
            <p:cNvGrpSpPr>
              <a:grpSpLocks/>
            </p:cNvGrpSpPr>
            <p:nvPr/>
          </p:nvGrpSpPr>
          <p:grpSpPr bwMode="auto">
            <a:xfrm>
              <a:off x="3965575" y="2032000"/>
              <a:ext cx="1290638" cy="1277938"/>
              <a:chOff x="4166" y="1706"/>
              <a:chExt cx="1252" cy="1252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9" name="Text Box 39"/>
            <p:cNvSpPr txBox="1">
              <a:spLocks noChangeArrowheads="1"/>
            </p:cNvSpPr>
            <p:nvPr/>
          </p:nvSpPr>
          <p:spPr bwMode="gray">
            <a:xfrm>
              <a:off x="4232277" y="2505075"/>
              <a:ext cx="66396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r>
                <a:rPr lang="zh-CN" altLang="en-US" sz="2400" dirty="0" smtClean="0">
                  <a:solidFill>
                    <a:srgbClr val="000000"/>
                  </a:solidFill>
                  <a:ea typeface="宋体" pitchFamily="2" charset="-122"/>
                </a:rPr>
                <a:t>月</a:t>
              </a:r>
              <a:endParaRPr lang="en-US" altLang="zh-CN" sz="240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80046" y="1842985"/>
            <a:ext cx="1703387" cy="1687512"/>
            <a:chOff x="6221413" y="1833563"/>
            <a:chExt cx="1703387" cy="1687512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gray">
            <a:xfrm>
              <a:off x="6221413" y="1833563"/>
              <a:ext cx="1703387" cy="168751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gray">
            <a:xfrm>
              <a:off x="6221413" y="1833563"/>
              <a:ext cx="1703387" cy="168751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gray">
            <a:xfrm>
              <a:off x="6332538" y="1944688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gray">
            <a:xfrm>
              <a:off x="6357938" y="1952625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gray">
            <a:xfrm>
              <a:off x="6411913" y="2016125"/>
              <a:ext cx="1335087" cy="13208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6435725" y="2032000"/>
              <a:ext cx="1292225" cy="1277938"/>
              <a:chOff x="4166" y="1706"/>
              <a:chExt cx="1252" cy="1252"/>
            </a:xfrm>
          </p:grpSpPr>
          <p:sp>
            <p:nvSpPr>
              <p:cNvPr id="19" name="Oval 3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Oval 3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Oval 3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Oval 3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8" name="Text Box 40"/>
            <p:cNvSpPr txBox="1">
              <a:spLocks noChangeArrowheads="1"/>
            </p:cNvSpPr>
            <p:nvPr/>
          </p:nvSpPr>
          <p:spPr bwMode="gray">
            <a:xfrm>
              <a:off x="6699251" y="2505075"/>
              <a:ext cx="66396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r>
                <a:rPr lang="zh-CN" altLang="en-US" sz="2400" dirty="0" smtClean="0">
                  <a:solidFill>
                    <a:srgbClr val="000000"/>
                  </a:solidFill>
                  <a:ea typeface="宋体" pitchFamily="2" charset="-122"/>
                </a:rPr>
                <a:t>月</a:t>
              </a:r>
              <a:endParaRPr lang="en-US" altLang="zh-CN" sz="240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664976" y="1799379"/>
            <a:ext cx="1703387" cy="1687512"/>
            <a:chOff x="6221413" y="1833563"/>
            <a:chExt cx="1703387" cy="1687512"/>
          </a:xfrm>
        </p:grpSpPr>
        <p:sp>
          <p:nvSpPr>
            <p:cNvPr id="46" name="Oval 8"/>
            <p:cNvSpPr>
              <a:spLocks noChangeArrowheads="1"/>
            </p:cNvSpPr>
            <p:nvPr/>
          </p:nvSpPr>
          <p:spPr bwMode="gray">
            <a:xfrm>
              <a:off x="6221413" y="1833563"/>
              <a:ext cx="1703387" cy="168751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Oval 9"/>
            <p:cNvSpPr>
              <a:spLocks noChangeArrowheads="1"/>
            </p:cNvSpPr>
            <p:nvPr/>
          </p:nvSpPr>
          <p:spPr bwMode="gray">
            <a:xfrm>
              <a:off x="6221413" y="1833563"/>
              <a:ext cx="1703387" cy="168751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Oval 10"/>
            <p:cNvSpPr>
              <a:spLocks noChangeArrowheads="1"/>
            </p:cNvSpPr>
            <p:nvPr/>
          </p:nvSpPr>
          <p:spPr bwMode="gray">
            <a:xfrm>
              <a:off x="6332538" y="1944688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gray">
            <a:xfrm>
              <a:off x="6357938" y="1952625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Oval 12"/>
            <p:cNvSpPr>
              <a:spLocks noChangeArrowheads="1"/>
            </p:cNvSpPr>
            <p:nvPr/>
          </p:nvSpPr>
          <p:spPr bwMode="gray">
            <a:xfrm>
              <a:off x="6411913" y="2016125"/>
              <a:ext cx="1335087" cy="13208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1" name="Group 33"/>
            <p:cNvGrpSpPr>
              <a:grpSpLocks/>
            </p:cNvGrpSpPr>
            <p:nvPr/>
          </p:nvGrpSpPr>
          <p:grpSpPr bwMode="auto">
            <a:xfrm>
              <a:off x="6435725" y="2032000"/>
              <a:ext cx="1292225" cy="1277938"/>
              <a:chOff x="4166" y="1706"/>
              <a:chExt cx="1252" cy="1252"/>
            </a:xfrm>
          </p:grpSpPr>
          <p:sp>
            <p:nvSpPr>
              <p:cNvPr id="53" name="Oval 3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Oval 3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Oval 3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Oval 3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2" name="Text Box 40"/>
            <p:cNvSpPr txBox="1">
              <a:spLocks noChangeArrowheads="1"/>
            </p:cNvSpPr>
            <p:nvPr/>
          </p:nvSpPr>
          <p:spPr bwMode="gray">
            <a:xfrm>
              <a:off x="6699252" y="2505075"/>
              <a:ext cx="66396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r>
                <a:rPr lang="zh-CN" altLang="en-US" sz="2400" dirty="0" smtClean="0">
                  <a:solidFill>
                    <a:srgbClr val="000000"/>
                  </a:solidFill>
                  <a:ea typeface="宋体" pitchFamily="2" charset="-122"/>
                </a:rPr>
                <a:t>月</a:t>
              </a:r>
              <a:endParaRPr lang="en-US" altLang="zh-CN" sz="240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8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工作轨迹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9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工作轨迹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2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工作轨迹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建议与期望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813048" y="1567163"/>
            <a:ext cx="4995863" cy="108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92D050"/>
                </a:solidFill>
                <a:latin typeface="+mn-ea"/>
              </a:rPr>
              <a:t>沟通方面</a:t>
            </a:r>
            <a:endParaRPr lang="en-US" altLang="zh-CN" sz="2800" dirty="0" smtClean="0">
              <a:solidFill>
                <a:srgbClr val="92D050"/>
              </a:solidFill>
              <a:latin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solidFill>
                  <a:schemeClr val="tx2"/>
                </a:solidFill>
                <a:latin typeface="+mn-ea"/>
              </a:rPr>
              <a:t>产品、研发、测试沟通等流程可进一步规范</a:t>
            </a:r>
            <a:endParaRPr lang="en-US" altLang="zh-CN" sz="18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13048" y="3383787"/>
            <a:ext cx="5593973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92D050"/>
                </a:solidFill>
                <a:latin typeface="+mn-ea"/>
                <a:ea typeface="+mn-ea"/>
              </a:rPr>
              <a:t>培训方面</a:t>
            </a:r>
            <a:endParaRPr lang="en-US" altLang="zh-CN" sz="2800" dirty="0">
              <a:solidFill>
                <a:srgbClr val="92D050"/>
              </a:solidFill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8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</a:rPr>
              <a:t>针对新入职员工或转岗员工，部门多组织基础</a:t>
            </a:r>
            <a:r>
              <a:rPr lang="zh-CN" altLang="en-US" sz="1800" dirty="0" smtClean="0">
                <a:latin typeface="+mn-ea"/>
                <a:ea typeface="+mn-ea"/>
              </a:rPr>
              <a:t>培训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13048" y="4928801"/>
            <a:ext cx="5225483" cy="16004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92D050"/>
                </a:solidFill>
                <a:latin typeface="+mn-ea"/>
                <a:ea typeface="+mn-ea"/>
              </a:rPr>
              <a:t>管理方面</a:t>
            </a:r>
            <a:endParaRPr lang="en-US" altLang="zh-CN" sz="2800" dirty="0">
              <a:solidFill>
                <a:srgbClr val="92D050"/>
              </a:solidFill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</a:rPr>
              <a:t>多从人性化方面考虑，合理安排工作指标与计划，希望领导多关系基层职员，增加交流，减少员工不稳定因素，做好人员储备。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46526"/>
            <a:ext cx="21113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379025"/>
            <a:ext cx="2179637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991925"/>
            <a:ext cx="2179637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429" y="2339521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 smtClean="0">
                <a:solidFill>
                  <a:srgbClr val="92D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sz="9600" dirty="0">
              <a:solidFill>
                <a:srgbClr val="92D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4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189</Words>
  <Application>Microsoft Office PowerPoint</Application>
  <PresentationFormat>宽屏</PresentationFormat>
  <Paragraphs>33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华文楷体</vt:lpstr>
      <vt:lpstr>宋体</vt:lpstr>
      <vt:lpstr>微软雅黑</vt:lpstr>
      <vt:lpstr>Arial</vt:lpstr>
      <vt:lpstr>Calibri</vt:lpstr>
      <vt:lpstr>Century Gothic</vt:lpstr>
      <vt:lpstr>Wingdings</vt:lpstr>
      <vt:lpstr>Wingdings 3</vt:lpstr>
      <vt:lpstr>离子</vt:lpstr>
      <vt:lpstr>试用期转正述职报告</vt:lpstr>
      <vt:lpstr>目录</vt:lpstr>
      <vt:lpstr>工作轨迹</vt:lpstr>
      <vt:lpstr>工作轨迹</vt:lpstr>
      <vt:lpstr>工作轨迹</vt:lpstr>
      <vt:lpstr>工作轨迹</vt:lpstr>
      <vt:lpstr>建议与期望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试用期转正述职报告</dc:title>
  <dc:creator>huxianyang</dc:creator>
  <cp:lastModifiedBy>huxianyang</cp:lastModifiedBy>
  <cp:revision>49</cp:revision>
  <dcterms:created xsi:type="dcterms:W3CDTF">2017-05-27T08:23:43Z</dcterms:created>
  <dcterms:modified xsi:type="dcterms:W3CDTF">2017-05-27T09:13:29Z</dcterms:modified>
</cp:coreProperties>
</file>