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7" r:id="rId7"/>
    <p:sldId id="264" r:id="rId8"/>
    <p:sldId id="259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26B0A-0A22-4A95-B9FE-29CE8D6F440A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1F6E6-D816-4276-8D1E-D0648D60C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6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2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7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4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72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38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1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6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2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57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0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5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7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9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2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0B5284-D67B-425E-A3D2-F73E5955C147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DAAC-F675-4BE3-B2C4-2C1E466580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4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3319" y="887102"/>
            <a:ext cx="8825658" cy="983303"/>
          </a:xfrm>
        </p:spPr>
        <p:txBody>
          <a:bodyPr/>
          <a:lstStyle/>
          <a:p>
            <a:pPr algn="ctr"/>
            <a:r>
              <a:rPr lang="zh-CN" altLang="en-US" sz="5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试用期转正述职报告</a:t>
            </a:r>
            <a:endParaRPr lang="zh-CN" altLang="en-US" sz="5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报告人：胡宪洋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r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日期：</a:t>
            </a:r>
            <a:fld id="{995C1B02-0B54-44F2-B99B-6FFE60223958}" type="datetime2"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pPr algn="r"/>
              <a:t>2017年5月31日</a:t>
            </a:fld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6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工作轨迹</a:t>
            </a:r>
            <a:endParaRPr lang="en-US" altLang="zh-CN" sz="2800" dirty="0" smtClean="0"/>
          </a:p>
          <a:p>
            <a:r>
              <a:rPr lang="zh-CN" altLang="en-US" sz="2800" dirty="0" smtClean="0"/>
              <a:t>工作总结</a:t>
            </a:r>
            <a:endParaRPr lang="en-US" altLang="zh-CN" sz="2800" dirty="0" smtClean="0"/>
          </a:p>
          <a:p>
            <a:r>
              <a:rPr lang="zh-CN" altLang="en-US" sz="2800" dirty="0"/>
              <a:t>工作计划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247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工作轨迹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5072109" y="3682048"/>
            <a:ext cx="1839912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根据需求开发云平台功能</a:t>
            </a:r>
          </a:p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编写测试用例、搭建测试环境，与手机</a:t>
            </a:r>
            <a:r>
              <a:rPr kumimoji="1" lang="en-US" altLang="zh-CN" sz="14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对接</a:t>
            </a:r>
            <a:endParaRPr kumimoji="1"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需求的沟通、确认，细节的优化等。</a:t>
            </a:r>
            <a:endParaRPr kumimoji="1"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568621" y="3682048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熟悉通通产品和平台代码，了解目前项目进度</a:t>
            </a:r>
            <a:endParaRPr kumimoji="1"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kumimoji="1" lang="en-US" altLang="zh-CN" sz="1400" dirty="0">
                <a:latin typeface="微软雅黑" pitchFamily="34" charset="-122"/>
                <a:ea typeface="微软雅黑" pitchFamily="34" charset="-122"/>
              </a:rPr>
              <a:t>V3</a:t>
            </a: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功能，熟悉开发模式</a:t>
            </a:r>
            <a:endParaRPr kumimoji="1"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熟悉云平台架构</a:t>
            </a:r>
            <a:endParaRPr kumimoji="1"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97821" y="3682048"/>
            <a:ext cx="17526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92D050"/>
            </a:solidFill>
            <a:round/>
            <a:headEnd/>
            <a:tailEnd/>
          </a:ln>
          <a:effectLst/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开发新需求接口，如用户查询等</a:t>
            </a:r>
          </a:p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与手机</a:t>
            </a:r>
            <a:r>
              <a:rPr kumimoji="1" lang="en-US" altLang="zh-CN" sz="14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、客户端对接调试，</a:t>
            </a:r>
            <a:r>
              <a:rPr kumimoji="1" lang="en-US" altLang="zh-CN" sz="14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定位及修复</a:t>
            </a:r>
            <a:endParaRPr kumimoji="1"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indent="381000">
              <a:spcBef>
                <a:spcPct val="50000"/>
              </a:spcBef>
              <a:buFontTx/>
              <a:buChar char="•"/>
            </a:pPr>
            <a:r>
              <a:rPr kumimoji="1" lang="zh-CN" altLang="en-US" sz="1400" dirty="0">
                <a:latin typeface="微软雅黑" pitchFamily="34" charset="-122"/>
                <a:ea typeface="微软雅黑" pitchFamily="34" charset="-122"/>
              </a:rPr>
              <a:t>云</a:t>
            </a:r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平台配置功能的完善及开发</a:t>
            </a:r>
            <a:endParaRPr kumimoji="1"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7011077" y="2499471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4479178" y="2462110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622427" y="1827959"/>
            <a:ext cx="1703388" cy="1687512"/>
            <a:chOff x="3759200" y="1833563"/>
            <a:chExt cx="1703388" cy="1687512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gray">
            <a:xfrm>
              <a:off x="3759200" y="1833563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gray">
            <a:xfrm>
              <a:off x="3759200" y="1833563"/>
              <a:ext cx="1703388" cy="168751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gray">
            <a:xfrm>
              <a:off x="3870325" y="1944688"/>
              <a:ext cx="1481138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gray">
            <a:xfrm>
              <a:off x="3871913" y="1946275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gray">
            <a:xfrm>
              <a:off x="3943350" y="2016125"/>
              <a:ext cx="1333500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8" name="Group 28"/>
            <p:cNvGrpSpPr>
              <a:grpSpLocks/>
            </p:cNvGrpSpPr>
            <p:nvPr/>
          </p:nvGrpSpPr>
          <p:grpSpPr bwMode="auto">
            <a:xfrm>
              <a:off x="3965575" y="2032000"/>
              <a:ext cx="1290638" cy="1277938"/>
              <a:chOff x="4166" y="1706"/>
              <a:chExt cx="1252" cy="1252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" name="Text Box 39"/>
            <p:cNvSpPr txBox="1">
              <a:spLocks noChangeArrowheads="1"/>
            </p:cNvSpPr>
            <p:nvPr/>
          </p:nvSpPr>
          <p:spPr bwMode="gray">
            <a:xfrm>
              <a:off x="4232277" y="2505075"/>
              <a:ext cx="66396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itchFamily="2" charset="-122"/>
                </a:rPr>
                <a:t>月</a:t>
              </a:r>
              <a:endParaRPr lang="en-US" altLang="zh-CN" sz="24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80046" y="1842985"/>
            <a:ext cx="1703387" cy="1687512"/>
            <a:chOff x="6221413" y="1833563"/>
            <a:chExt cx="1703387" cy="1687512"/>
          </a:xfrm>
        </p:grpSpPr>
        <p:sp>
          <p:nvSpPr>
            <p:cNvPr id="12" name="Oval 8"/>
            <p:cNvSpPr>
              <a:spLocks noChangeArrowheads="1"/>
            </p:cNvSpPr>
            <p:nvPr/>
          </p:nvSpPr>
          <p:spPr bwMode="gray">
            <a:xfrm>
              <a:off x="62214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gray">
            <a:xfrm>
              <a:off x="62214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gray">
            <a:xfrm>
              <a:off x="6332538" y="1944688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gray">
            <a:xfrm>
              <a:off x="6357938" y="1952625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gray">
            <a:xfrm>
              <a:off x="6411913" y="2016125"/>
              <a:ext cx="1335087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6435725" y="2032000"/>
              <a:ext cx="1292225" cy="1277938"/>
              <a:chOff x="4166" y="1706"/>
              <a:chExt cx="1252" cy="1252"/>
            </a:xfrm>
          </p:grpSpPr>
          <p:sp>
            <p:nvSpPr>
              <p:cNvPr id="19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8" name="Text Box 40"/>
            <p:cNvSpPr txBox="1">
              <a:spLocks noChangeArrowheads="1"/>
            </p:cNvSpPr>
            <p:nvPr/>
          </p:nvSpPr>
          <p:spPr bwMode="gray">
            <a:xfrm>
              <a:off x="6699251" y="2505075"/>
              <a:ext cx="66396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 smtClean="0">
                  <a:solidFill>
                    <a:srgbClr val="000000"/>
                  </a:solidFill>
                  <a:ea typeface="宋体" pitchFamily="2" charset="-122"/>
                </a:rPr>
                <a:t>4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itchFamily="2" charset="-122"/>
                </a:rPr>
                <a:t>月</a:t>
              </a:r>
              <a:endParaRPr lang="en-US" altLang="zh-CN" sz="24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664976" y="1799379"/>
            <a:ext cx="1703387" cy="1687512"/>
            <a:chOff x="6221413" y="1833563"/>
            <a:chExt cx="1703387" cy="1687512"/>
          </a:xfrm>
        </p:grpSpPr>
        <p:sp>
          <p:nvSpPr>
            <p:cNvPr id="46" name="Oval 8"/>
            <p:cNvSpPr>
              <a:spLocks noChangeArrowheads="1"/>
            </p:cNvSpPr>
            <p:nvPr/>
          </p:nvSpPr>
          <p:spPr bwMode="gray">
            <a:xfrm>
              <a:off x="62214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gray">
            <a:xfrm>
              <a:off x="6221413" y="1833563"/>
              <a:ext cx="1703387" cy="168751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Oval 10"/>
            <p:cNvSpPr>
              <a:spLocks noChangeArrowheads="1"/>
            </p:cNvSpPr>
            <p:nvPr/>
          </p:nvSpPr>
          <p:spPr bwMode="gray">
            <a:xfrm>
              <a:off x="6332538" y="1944688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gray">
            <a:xfrm>
              <a:off x="6357938" y="1952625"/>
              <a:ext cx="1481137" cy="146685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gray">
            <a:xfrm>
              <a:off x="6411913" y="2016125"/>
              <a:ext cx="1335087" cy="13208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1" name="Group 33"/>
            <p:cNvGrpSpPr>
              <a:grpSpLocks/>
            </p:cNvGrpSpPr>
            <p:nvPr/>
          </p:nvGrpSpPr>
          <p:grpSpPr bwMode="auto">
            <a:xfrm>
              <a:off x="6435725" y="2032000"/>
              <a:ext cx="1292225" cy="1277938"/>
              <a:chOff x="4166" y="1706"/>
              <a:chExt cx="1252" cy="1252"/>
            </a:xfrm>
          </p:grpSpPr>
          <p:sp>
            <p:nvSpPr>
              <p:cNvPr id="53" name="Oval 34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Oval 35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Oval 36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Oval 37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2" name="Text Box 40"/>
            <p:cNvSpPr txBox="1">
              <a:spLocks noChangeArrowheads="1"/>
            </p:cNvSpPr>
            <p:nvPr/>
          </p:nvSpPr>
          <p:spPr bwMode="gray">
            <a:xfrm>
              <a:off x="6699252" y="2505075"/>
              <a:ext cx="66396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ea typeface="宋体" pitchFamily="2" charset="-122"/>
                </a:rPr>
                <a:t>3</a:t>
              </a:r>
              <a:r>
                <a:rPr lang="zh-CN" altLang="en-US" sz="2400" dirty="0" smtClean="0">
                  <a:solidFill>
                    <a:srgbClr val="000000"/>
                  </a:solidFill>
                  <a:ea typeface="宋体" pitchFamily="2" charset="-122"/>
                </a:rPr>
                <a:t>月</a:t>
              </a:r>
              <a:endParaRPr lang="en-US" altLang="zh-CN" sz="24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8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工作轨迹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59" y="1060839"/>
            <a:ext cx="10517905" cy="59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工作轨迹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89956"/>
            <a:ext cx="10507303" cy="38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工作轨迹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448" y="1489159"/>
            <a:ext cx="2929778" cy="5208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248"/>
            <a:ext cx="8767208" cy="37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项目</a:t>
            </a:r>
            <a:endParaRPr lang="en-US" altLang="zh-CN" sz="3200" dirty="0" smtClean="0"/>
          </a:p>
          <a:p>
            <a:pPr lvl="1"/>
            <a:r>
              <a:rPr lang="zh-CN" altLang="en-US" sz="3000" dirty="0"/>
              <a:t>云平台</a:t>
            </a:r>
            <a:r>
              <a:rPr lang="zh-CN" altLang="en-US" sz="3000" dirty="0" smtClean="0"/>
              <a:t>需求功能的开发、单元测试、部署</a:t>
            </a:r>
            <a:endParaRPr lang="en-US" altLang="zh-CN" sz="3000" dirty="0" smtClean="0"/>
          </a:p>
          <a:p>
            <a:r>
              <a:rPr lang="zh-CN" altLang="en-US" sz="3200" dirty="0" smtClean="0"/>
              <a:t>个人能力提升</a:t>
            </a:r>
            <a:r>
              <a:rPr lang="en-US" altLang="zh-CN" sz="3200" dirty="0" smtClean="0"/>
              <a:t>	</a:t>
            </a:r>
          </a:p>
          <a:p>
            <a:pPr lvl="1"/>
            <a:r>
              <a:rPr lang="en-US" altLang="zh-CN" sz="3000" dirty="0" smtClean="0"/>
              <a:t>Windows </a:t>
            </a:r>
            <a:r>
              <a:rPr lang="en-US" altLang="zh-CN" dirty="0" smtClean="0"/>
              <a:t>                   </a:t>
            </a:r>
            <a:r>
              <a:rPr lang="en-US" altLang="zh-CN" sz="3000" dirty="0" smtClean="0"/>
              <a:t>Linux </a:t>
            </a:r>
            <a:r>
              <a:rPr lang="zh-CN" altLang="en-US" sz="3000" dirty="0" smtClean="0"/>
              <a:t>平台转换</a:t>
            </a:r>
            <a:endParaRPr lang="en-US" altLang="zh-CN" sz="3000" dirty="0" smtClean="0"/>
          </a:p>
          <a:p>
            <a:pPr lvl="2"/>
            <a:r>
              <a:rPr lang="zh-CN" altLang="en-US" sz="2800" dirty="0"/>
              <a:t>线上问题定位、分析、</a:t>
            </a:r>
            <a:r>
              <a:rPr lang="zh-CN" altLang="en-US" sz="2800" dirty="0" smtClean="0"/>
              <a:t>修复</a:t>
            </a:r>
            <a:endParaRPr lang="en-US" altLang="zh-CN" sz="2800" dirty="0" smtClean="0"/>
          </a:p>
          <a:p>
            <a:pPr lvl="1"/>
            <a:r>
              <a:rPr lang="en-US" altLang="zh-CN" sz="3000" dirty="0" smtClean="0"/>
              <a:t>Duboo</a:t>
            </a:r>
            <a:r>
              <a:rPr lang="zh-CN" altLang="en-US" sz="3000" dirty="0" smtClean="0"/>
              <a:t>分布式开发</a:t>
            </a:r>
            <a:endParaRPr lang="en-US" altLang="zh-CN" sz="3000" dirty="0" smtClean="0"/>
          </a:p>
          <a:p>
            <a:pPr lvl="1"/>
            <a:r>
              <a:rPr lang="en-US" altLang="zh-CN" sz="3000" dirty="0"/>
              <a:t>SQL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性能优化</a:t>
            </a:r>
            <a:endParaRPr lang="en-US" altLang="zh-CN" sz="3000" dirty="0" smtClean="0"/>
          </a:p>
        </p:txBody>
      </p:sp>
      <p:sp>
        <p:nvSpPr>
          <p:cNvPr id="8" name="右箭头 7"/>
          <p:cNvSpPr/>
          <p:nvPr/>
        </p:nvSpPr>
        <p:spPr>
          <a:xfrm>
            <a:off x="3749720" y="3925170"/>
            <a:ext cx="978408" cy="400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计划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 </a:t>
            </a:r>
            <a:r>
              <a:rPr lang="zh-CN" altLang="en-US" sz="3200" dirty="0" smtClean="0"/>
              <a:t>优化云平台的包结构</a:t>
            </a:r>
            <a:endParaRPr lang="en-US" altLang="zh-CN" sz="3200" dirty="0" smtClean="0"/>
          </a:p>
          <a:p>
            <a:r>
              <a:rPr lang="zh-CN" altLang="en-US" sz="3200" dirty="0" smtClean="0"/>
              <a:t> 根据需求进行业务进一步拆分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zh-CN" altLang="en-US" sz="3200" dirty="0" smtClean="0"/>
              <a:t>实际应用中</a:t>
            </a:r>
            <a:r>
              <a:rPr lang="zh-CN" altLang="en-US" sz="3200" dirty="0"/>
              <a:t>平台</a:t>
            </a:r>
            <a:r>
              <a:rPr lang="zh-CN" altLang="en-US" sz="3200" dirty="0" smtClean="0"/>
              <a:t>性能优化</a:t>
            </a:r>
            <a:endParaRPr lang="en-US" altLang="zh-CN" sz="3200" dirty="0" smtClean="0"/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ORM</a:t>
            </a:r>
            <a:r>
              <a:rPr lang="zh-CN" altLang="en-US" sz="3200" dirty="0" smtClean="0"/>
              <a:t>框架的引入，如</a:t>
            </a:r>
            <a:r>
              <a:rPr lang="en-US" altLang="zh-CN" sz="3200" dirty="0" err="1" smtClean="0"/>
              <a:t>Mybatis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7209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429" y="2339521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 smtClean="0">
                <a:solidFill>
                  <a:srgbClr val="92D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  <a:endParaRPr lang="zh-CN" altLang="en-US" sz="9600" dirty="0">
              <a:solidFill>
                <a:srgbClr val="92D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4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160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华文楷体</vt:lpstr>
      <vt:lpstr>宋体</vt:lpstr>
      <vt:lpstr>微软雅黑</vt:lpstr>
      <vt:lpstr>Arial</vt:lpstr>
      <vt:lpstr>Calibri</vt:lpstr>
      <vt:lpstr>Century Gothic</vt:lpstr>
      <vt:lpstr>Wingdings 3</vt:lpstr>
      <vt:lpstr>离子</vt:lpstr>
      <vt:lpstr>试用期转正述职报告</vt:lpstr>
      <vt:lpstr>目录</vt:lpstr>
      <vt:lpstr>工作轨迹</vt:lpstr>
      <vt:lpstr>工作轨迹</vt:lpstr>
      <vt:lpstr>工作轨迹</vt:lpstr>
      <vt:lpstr>工作轨迹</vt:lpstr>
      <vt:lpstr>工作总结</vt:lpstr>
      <vt:lpstr>工作计划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试用期转正述职报告</dc:title>
  <dc:creator>huxianyang</dc:creator>
  <cp:lastModifiedBy>huxianyang</cp:lastModifiedBy>
  <cp:revision>119</cp:revision>
  <dcterms:created xsi:type="dcterms:W3CDTF">2017-05-27T08:23:43Z</dcterms:created>
  <dcterms:modified xsi:type="dcterms:W3CDTF">2017-05-31T01:24:53Z</dcterms:modified>
</cp:coreProperties>
</file>