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0" autoAdjust="0"/>
  </p:normalViewPr>
  <p:slideViewPr>
    <p:cSldViewPr>
      <p:cViewPr varScale="1">
        <p:scale>
          <a:sx n="63" d="100"/>
          <a:sy n="63" d="100"/>
        </p:scale>
        <p:origin x="-15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91FD-531E-4EF7-9A25-F69161BE469A}" type="datetimeFigureOut">
              <a:rPr lang="zh-CN" altLang="en-US" smtClean="0"/>
              <a:pPr/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FBAD-BD0C-4018-8278-0E8B9B18A2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91FD-531E-4EF7-9A25-F69161BE469A}" type="datetimeFigureOut">
              <a:rPr lang="zh-CN" altLang="en-US" smtClean="0"/>
              <a:pPr/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FBAD-BD0C-4018-8278-0E8B9B18A2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91FD-531E-4EF7-9A25-F69161BE469A}" type="datetimeFigureOut">
              <a:rPr lang="zh-CN" altLang="en-US" smtClean="0"/>
              <a:pPr/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FBAD-BD0C-4018-8278-0E8B9B18A2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91FD-531E-4EF7-9A25-F69161BE469A}" type="datetimeFigureOut">
              <a:rPr lang="zh-CN" altLang="en-US" smtClean="0"/>
              <a:pPr/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FBAD-BD0C-4018-8278-0E8B9B18A2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91FD-531E-4EF7-9A25-F69161BE469A}" type="datetimeFigureOut">
              <a:rPr lang="zh-CN" altLang="en-US" smtClean="0"/>
              <a:pPr/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FBAD-BD0C-4018-8278-0E8B9B18A2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91FD-531E-4EF7-9A25-F69161BE469A}" type="datetimeFigureOut">
              <a:rPr lang="zh-CN" altLang="en-US" smtClean="0"/>
              <a:pPr/>
              <a:t>2017/1/13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FBAD-BD0C-4018-8278-0E8B9B18A2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91FD-531E-4EF7-9A25-F69161BE469A}" type="datetimeFigureOut">
              <a:rPr lang="zh-CN" altLang="en-US" smtClean="0"/>
              <a:pPr/>
              <a:t>2017/1/13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FBAD-BD0C-4018-8278-0E8B9B18A2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91FD-531E-4EF7-9A25-F69161BE469A}" type="datetimeFigureOut">
              <a:rPr lang="zh-CN" altLang="en-US" smtClean="0"/>
              <a:pPr/>
              <a:t>2017/1/13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FBAD-BD0C-4018-8278-0E8B9B18A2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91FD-531E-4EF7-9A25-F69161BE469A}" type="datetimeFigureOut">
              <a:rPr lang="zh-CN" altLang="en-US" smtClean="0"/>
              <a:pPr/>
              <a:t>2017/1/13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FBAD-BD0C-4018-8278-0E8B9B18A2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91FD-531E-4EF7-9A25-F69161BE469A}" type="datetimeFigureOut">
              <a:rPr lang="zh-CN" altLang="en-US" smtClean="0"/>
              <a:pPr/>
              <a:t>2017/1/13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FBAD-BD0C-4018-8278-0E8B9B18A2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 userDrawn="1"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 useBgFill="1"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91FD-531E-4EF7-9A25-F69161BE469A}" type="datetimeFigureOut">
              <a:rPr lang="zh-CN" altLang="en-US" smtClean="0"/>
              <a:pPr/>
              <a:t>2017/1/13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FBAD-BD0C-4018-8278-0E8B9B18A2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E91FD-531E-4EF7-9A25-F69161BE469A}" type="datetimeFigureOut">
              <a:rPr lang="zh-CN" altLang="en-US" smtClean="0"/>
              <a:pPr/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3FBAD-BD0C-4018-8278-0E8B9B18A2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5616" y="1412776"/>
            <a:ext cx="7772400" cy="1876428"/>
          </a:xfrm>
        </p:spPr>
        <p:txBody>
          <a:bodyPr/>
          <a:lstStyle/>
          <a:p>
            <a:r>
              <a:rPr lang="en-US" altLang="zh-CN" sz="100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Q </a:t>
            </a:r>
            <a:r>
              <a:rPr lang="en-US" altLang="zh-CN" sz="10000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q</a:t>
            </a:r>
            <a:r>
              <a:rPr lang="en-US" altLang="zh-CN" sz="100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100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项 目</a:t>
            </a:r>
            <a:endParaRPr lang="zh-CN" altLang="en-US" sz="10000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39952" y="3717032"/>
            <a:ext cx="6400800" cy="1753200"/>
          </a:xfrm>
        </p:spPr>
        <p:txBody>
          <a:bodyPr>
            <a:normAutofit/>
          </a:bodyPr>
          <a:lstStyle/>
          <a:p>
            <a:r>
              <a:rPr lang="en-US" altLang="zh-CN" sz="4800" dirty="0" smtClean="0">
                <a:solidFill>
                  <a:srgbClr val="FFFF00"/>
                </a:solidFill>
                <a:latin typeface="DFKai-SB" pitchFamily="65" charset="-120"/>
                <a:ea typeface="DFKai-SB" pitchFamily="65" charset="-120"/>
                <a:cs typeface="Angsana New" pitchFamily="18" charset="-34"/>
              </a:rPr>
              <a:t>——</a:t>
            </a:r>
            <a:r>
              <a:rPr lang="zh-CN" altLang="en-US" sz="4800" dirty="0" smtClean="0">
                <a:solidFill>
                  <a:srgbClr val="FFFF00"/>
                </a:solidFill>
                <a:latin typeface="DFKai-SB" pitchFamily="65" charset="-120"/>
                <a:ea typeface="DFKai-SB" pitchFamily="65" charset="-120"/>
                <a:cs typeface="Angsana New" pitchFamily="18" charset="-34"/>
              </a:rPr>
              <a:t>胡孝玉</a:t>
            </a:r>
            <a:endParaRPr lang="zh-CN" altLang="en-US" sz="4800" dirty="0">
              <a:solidFill>
                <a:srgbClr val="FFFF00"/>
              </a:solidFill>
              <a:latin typeface="DFKai-SB" pitchFamily="65" charset="-120"/>
              <a:ea typeface="DFKai-SB" pitchFamily="65" charset="-120"/>
              <a:cs typeface="Angsana New" pitchFamily="18" charset="-34"/>
            </a:endParaRPr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 err="1" smtClean="0">
                <a:solidFill>
                  <a:schemeClr val="bg2">
                    <a:lumMod val="50000"/>
                  </a:schemeClr>
                </a:solidFill>
                <a:latin typeface="叶根友毛笔行书2.0版" pitchFamily="2" charset="-122"/>
                <a:ea typeface="叶根友毛笔行书2.0版" pitchFamily="2" charset="-122"/>
              </a:rPr>
              <a:t>Qq</a:t>
            </a:r>
            <a:r>
              <a:rPr lang="zh-CN" altLang="en-US" sz="6000" dirty="0" smtClean="0">
                <a:solidFill>
                  <a:schemeClr val="bg2">
                    <a:lumMod val="50000"/>
                  </a:schemeClr>
                </a:solidFill>
                <a:latin typeface="叶根友毛笔行书2.0版" pitchFamily="2" charset="-122"/>
                <a:ea typeface="叶根友毛笔行书2.0版" pitchFamily="2" charset="-122"/>
              </a:rPr>
              <a:t>项</a:t>
            </a:r>
            <a:r>
              <a:rPr lang="zh-CN" altLang="en-US" sz="6000" dirty="0" smtClean="0">
                <a:solidFill>
                  <a:schemeClr val="bg2">
                    <a:lumMod val="50000"/>
                  </a:schemeClr>
                </a:solidFill>
                <a:latin typeface="叶根友毛笔行书2.0版" pitchFamily="2" charset="-122"/>
                <a:ea typeface="叶根友毛笔行书2.0版" pitchFamily="2" charset="-122"/>
              </a:rPr>
              <a:t>目</a:t>
            </a:r>
            <a:endParaRPr lang="zh-CN" altLang="en-US" sz="6000" dirty="0">
              <a:solidFill>
                <a:schemeClr val="bg2">
                  <a:lumMod val="50000"/>
                </a:schemeClr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altLang="zh-CN" sz="6000" dirty="0" smtClean="0">
                <a:latin typeface="+mj-lt"/>
                <a:ea typeface="Gulim" pitchFamily="34" charset="-127"/>
              </a:rPr>
              <a:t>1.</a:t>
            </a:r>
            <a:r>
              <a:rPr lang="zh-CN" altLang="en-US" sz="54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由许多界面组成</a:t>
            </a:r>
            <a:endParaRPr lang="en-US" altLang="zh-CN" sz="5400" dirty="0" smtClean="0"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  <a:p>
            <a:pPr>
              <a:buNone/>
            </a:pPr>
            <a:endParaRPr lang="en-US" altLang="zh-CN" sz="5400" dirty="0" smtClean="0"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  <a:p>
            <a:pPr>
              <a:buNone/>
            </a:pPr>
            <a:r>
              <a:rPr lang="en-US" altLang="zh-CN" sz="54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2.</a:t>
            </a:r>
            <a:r>
              <a:rPr lang="zh-CN" altLang="en-US" sz="54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运用了</a:t>
            </a:r>
            <a:r>
              <a:rPr lang="en-US" altLang="zh-CN" sz="54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DAO</a:t>
            </a:r>
            <a:r>
              <a:rPr lang="zh-CN" altLang="en-US" sz="54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程序设计</a:t>
            </a:r>
            <a:endParaRPr lang="en-US" altLang="zh-CN" sz="5400" dirty="0" smtClean="0"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  <a:p>
            <a:pPr>
              <a:buNone/>
            </a:pPr>
            <a:endParaRPr lang="en-US" altLang="zh-CN" sz="5400" dirty="0" smtClean="0"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  <a:p>
            <a:pPr>
              <a:buNone/>
            </a:pPr>
            <a:r>
              <a:rPr lang="en-US" altLang="zh-CN" sz="54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3.</a:t>
            </a:r>
            <a:r>
              <a:rPr lang="zh-CN" altLang="en-US" sz="54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运用</a:t>
            </a:r>
            <a:r>
              <a:rPr lang="en-US" altLang="zh-CN" sz="5400" dirty="0" err="1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mvc</a:t>
            </a:r>
            <a:r>
              <a:rPr lang="zh-CN" altLang="en-US" sz="54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模</a:t>
            </a:r>
            <a:r>
              <a:rPr lang="zh-CN" altLang="en-US" sz="54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式</a:t>
            </a:r>
            <a:r>
              <a:rPr lang="zh-CN" altLang="en-US" sz="54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（</a:t>
            </a:r>
            <a:r>
              <a:rPr lang="zh-CN" altLang="en-US" sz="28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模型</a:t>
            </a:r>
            <a:r>
              <a:rPr lang="en-US" altLang="zh-CN" sz="28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—</a:t>
            </a:r>
            <a:r>
              <a:rPr lang="zh-CN" altLang="en-US" sz="28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视图</a:t>
            </a:r>
            <a:r>
              <a:rPr lang="en-US" altLang="zh-CN" sz="28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-</a:t>
            </a:r>
            <a:r>
              <a:rPr lang="zh-CN" altLang="en-US" sz="28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控制器</a:t>
            </a:r>
            <a:r>
              <a:rPr lang="zh-CN" altLang="en-US" sz="54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）</a:t>
            </a:r>
            <a:endParaRPr lang="zh-CN" altLang="en-US" sz="5400" dirty="0"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dirty="0" err="1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Qq</a:t>
            </a:r>
            <a:r>
              <a:rPr lang="zh-CN" altLang="en-US" sz="6600" dirty="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项目组成</a:t>
            </a:r>
            <a:endParaRPr lang="zh-CN" altLang="en-US" sz="6600" dirty="0">
              <a:solidFill>
                <a:srgbClr val="FF0000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48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1.</a:t>
            </a:r>
            <a:r>
              <a:rPr lang="zh-CN" altLang="en-US" sz="48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注册界面</a:t>
            </a:r>
            <a:endParaRPr lang="en-US" altLang="zh-CN" sz="4800" dirty="0" smtClean="0"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  <a:p>
            <a:pPr>
              <a:buNone/>
            </a:pPr>
            <a:r>
              <a:rPr lang="en-US" altLang="zh-CN" sz="48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2.</a:t>
            </a:r>
            <a:r>
              <a:rPr lang="zh-CN" altLang="en-US" sz="48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登入界面</a:t>
            </a:r>
            <a:endParaRPr lang="en-US" altLang="zh-CN" sz="4800" dirty="0" smtClean="0"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  <a:p>
            <a:pPr>
              <a:buNone/>
            </a:pPr>
            <a:r>
              <a:rPr lang="en-US" altLang="zh-CN" sz="48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3.</a:t>
            </a:r>
            <a:r>
              <a:rPr lang="zh-CN" altLang="en-US" sz="48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主页界面</a:t>
            </a:r>
            <a:endParaRPr lang="en-US" altLang="zh-CN" sz="4800" dirty="0" smtClean="0"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  <a:p>
            <a:pPr>
              <a:buNone/>
            </a:pPr>
            <a:r>
              <a:rPr lang="en-US" altLang="zh-CN" sz="48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4.</a:t>
            </a:r>
            <a:r>
              <a:rPr lang="zh-CN" altLang="en-US" sz="48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聊天界面</a:t>
            </a:r>
            <a:endParaRPr lang="en-US" altLang="zh-CN" sz="4800" dirty="0" smtClean="0"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  <a:p>
            <a:pPr>
              <a:buNone/>
            </a:pPr>
            <a:r>
              <a:rPr lang="en-US" altLang="zh-CN" sz="48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5.</a:t>
            </a:r>
            <a:r>
              <a:rPr lang="zh-CN" altLang="en-US" sz="48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添删好友界面</a:t>
            </a:r>
            <a:endParaRPr lang="zh-CN" altLang="en-US" sz="4800" dirty="0"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dirty="0" err="1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Qq</a:t>
            </a:r>
            <a:r>
              <a:rPr lang="zh-CN" altLang="en-US" sz="6600" dirty="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项目难点</a:t>
            </a:r>
            <a:endParaRPr lang="zh-CN" altLang="en-US" sz="6600" dirty="0">
              <a:solidFill>
                <a:srgbClr val="FF0000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48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1.</a:t>
            </a:r>
            <a:r>
              <a:rPr lang="zh-CN" altLang="en-US" sz="48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在类之间穿梭</a:t>
            </a:r>
            <a:endParaRPr lang="en-US" altLang="zh-CN" sz="4800" dirty="0" smtClean="0"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  <a:p>
            <a:pPr>
              <a:buNone/>
            </a:pPr>
            <a:endParaRPr lang="en-US" altLang="zh-CN" sz="4800" dirty="0" smtClean="0"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  <a:p>
            <a:pPr>
              <a:buNone/>
            </a:pPr>
            <a:r>
              <a:rPr lang="en-US" altLang="zh-CN" sz="48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2</a:t>
            </a:r>
            <a:r>
              <a:rPr lang="en-US" altLang="zh-CN" sz="48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.</a:t>
            </a:r>
            <a:r>
              <a:rPr lang="zh-CN" altLang="en-US" sz="48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聊</a:t>
            </a:r>
            <a:r>
              <a:rPr lang="zh-CN" altLang="en-US" sz="48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天</a:t>
            </a:r>
            <a:endParaRPr lang="en-US" altLang="zh-CN" sz="4800" dirty="0" smtClean="0"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  <a:p>
            <a:pPr>
              <a:buNone/>
            </a:pPr>
            <a:endParaRPr lang="en-US" altLang="zh-CN" sz="4800" dirty="0" smtClean="0"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  <a:p>
            <a:pPr>
              <a:buNone/>
            </a:pPr>
            <a:r>
              <a:rPr lang="en-US" altLang="zh-CN" sz="48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3.DBC</a:t>
            </a:r>
            <a:r>
              <a:rPr lang="zh-CN" altLang="en-US" sz="48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程序设计</a:t>
            </a:r>
            <a:endParaRPr lang="en-US" altLang="zh-CN" sz="4800" dirty="0" smtClean="0"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  <a:p>
            <a:pPr>
              <a:buNone/>
            </a:pPr>
            <a:endParaRPr lang="zh-CN" altLang="en-US" sz="4800" dirty="0"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dirty="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QQ</a:t>
            </a:r>
            <a:r>
              <a:rPr lang="zh-CN" altLang="en-US" sz="6600" dirty="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项目疑惑</a:t>
            </a:r>
            <a:endParaRPr lang="zh-CN" altLang="en-US" sz="6600" dirty="0">
              <a:solidFill>
                <a:srgbClr val="FF0000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48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1.</a:t>
            </a:r>
            <a:r>
              <a:rPr lang="zh-CN" altLang="en-US" sz="48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不能很好的运用类的调用</a:t>
            </a:r>
            <a:endParaRPr lang="en-US" altLang="zh-CN" sz="4800" dirty="0" smtClean="0"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  <a:p>
            <a:pPr>
              <a:buNone/>
            </a:pPr>
            <a:endParaRPr lang="en-US" altLang="zh-CN" sz="4800" dirty="0" smtClean="0"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  <a:p>
            <a:pPr>
              <a:buNone/>
            </a:pPr>
            <a:r>
              <a:rPr lang="en-US" altLang="zh-CN" sz="48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2.</a:t>
            </a:r>
            <a:r>
              <a:rPr lang="zh-CN" altLang="en-US" sz="48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对</a:t>
            </a:r>
            <a:r>
              <a:rPr lang="en-US" altLang="zh-CN" sz="48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DBC</a:t>
            </a:r>
            <a:r>
              <a:rPr lang="zh-CN" altLang="en-US" sz="48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技术的陌生</a:t>
            </a:r>
            <a:endParaRPr lang="en-US" altLang="zh-CN" sz="4800" dirty="0" smtClean="0"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  <a:p>
            <a:pPr>
              <a:buNone/>
            </a:pPr>
            <a:endParaRPr lang="en-US" altLang="zh-CN" sz="4800" dirty="0" smtClean="0"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  <a:p>
            <a:pPr>
              <a:buNone/>
            </a:pPr>
            <a:r>
              <a:rPr lang="en-US" altLang="zh-CN" sz="48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3.</a:t>
            </a:r>
            <a:r>
              <a:rPr lang="zh-CN" altLang="en-US" sz="48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不能很好的运用数据库</a:t>
            </a:r>
            <a:endParaRPr lang="en-US" altLang="zh-CN" sz="4800" dirty="0" smtClean="0"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  <a:p>
            <a:pPr>
              <a:buNone/>
            </a:pPr>
            <a:endParaRPr lang="zh-CN" altLang="en-US" sz="4800" dirty="0"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dirty="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QQ</a:t>
            </a:r>
            <a:r>
              <a:rPr lang="zh-CN" altLang="en-US" sz="6600" dirty="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项目遇见的问题</a:t>
            </a:r>
            <a:endParaRPr lang="zh-CN" altLang="en-US" sz="6600" dirty="0">
              <a:solidFill>
                <a:srgbClr val="FF0000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48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1.</a:t>
            </a:r>
            <a:r>
              <a:rPr lang="zh-CN" altLang="en-US" sz="48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不能理清类之间的调用</a:t>
            </a:r>
            <a:endParaRPr lang="en-US" altLang="zh-CN" sz="4800" dirty="0" smtClean="0"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  <a:p>
            <a:pPr>
              <a:buNone/>
            </a:pPr>
            <a:endParaRPr lang="en-US" altLang="zh-CN" sz="4800" dirty="0" smtClean="0"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  <a:p>
            <a:pPr>
              <a:buNone/>
            </a:pPr>
            <a:r>
              <a:rPr lang="en-US" altLang="zh-CN" sz="48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2.</a:t>
            </a:r>
            <a:r>
              <a:rPr lang="zh-CN" altLang="en-US" sz="48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会出现许多空指针异常</a:t>
            </a:r>
            <a:endParaRPr lang="en-US" altLang="zh-CN" sz="4800" dirty="0" smtClean="0"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  <a:p>
            <a:pPr>
              <a:buNone/>
            </a:pPr>
            <a:endParaRPr lang="en-US" altLang="zh-CN" sz="4800" dirty="0" smtClean="0"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  <a:p>
            <a:pPr>
              <a:buNone/>
            </a:pPr>
            <a:r>
              <a:rPr lang="en-US" altLang="zh-CN" sz="48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3.</a:t>
            </a:r>
            <a:r>
              <a:rPr lang="zh-CN" altLang="en-US" sz="48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不能准确的运用每个函数</a:t>
            </a:r>
            <a:endParaRPr lang="en-US" altLang="zh-CN" sz="4800" dirty="0" smtClean="0"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  <a:p>
            <a:pPr>
              <a:buNone/>
            </a:pPr>
            <a:endParaRPr lang="zh-CN" altLang="en-US" sz="4800" dirty="0"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dirty="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QQ</a:t>
            </a:r>
            <a:r>
              <a:rPr lang="zh-CN" altLang="en-US" sz="6600" dirty="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项目心得</a:t>
            </a:r>
            <a:endParaRPr lang="zh-CN" altLang="en-US" sz="6600" dirty="0">
              <a:solidFill>
                <a:srgbClr val="FF0000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48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1.</a:t>
            </a:r>
            <a:r>
              <a:rPr lang="zh-CN" altLang="en-US" sz="48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做很多类的项目要仔细</a:t>
            </a:r>
            <a:endParaRPr lang="en-US" altLang="zh-CN" sz="4800" dirty="0" smtClean="0"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  <a:p>
            <a:pPr>
              <a:buNone/>
            </a:pPr>
            <a:r>
              <a:rPr lang="en-US" altLang="zh-CN" sz="48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2.</a:t>
            </a:r>
            <a:r>
              <a:rPr lang="zh-CN" altLang="en-US" sz="48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要学会去分析错误的出处</a:t>
            </a:r>
            <a:endParaRPr lang="en-US" altLang="zh-CN" sz="4800" dirty="0" smtClean="0"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  <a:p>
            <a:pPr>
              <a:buNone/>
            </a:pPr>
            <a:r>
              <a:rPr lang="en-US" altLang="zh-CN" sz="48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3.</a:t>
            </a:r>
            <a:r>
              <a:rPr lang="zh-CN" altLang="en-US" sz="48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要保持一颗冷静的心</a:t>
            </a:r>
            <a:endParaRPr lang="en-US" altLang="zh-CN" sz="4800" dirty="0" smtClean="0"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  <a:p>
            <a:pPr>
              <a:buNone/>
            </a:pPr>
            <a:r>
              <a:rPr lang="en-US" altLang="zh-CN" sz="48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4.</a:t>
            </a:r>
            <a:r>
              <a:rPr lang="zh-CN" altLang="en-US" sz="4800" dirty="0" smtClean="0">
                <a:latin typeface="hakuyoxingshu7000" pitchFamily="2" charset="-122"/>
                <a:ea typeface="hakuyoxingshu7000" pitchFamily="2" charset="-122"/>
                <a:cs typeface="hakuyoxingshu7000" pitchFamily="2" charset="-122"/>
              </a:rPr>
              <a:t>学会去查阅资料</a:t>
            </a:r>
            <a:endParaRPr lang="zh-CN" altLang="en-US" sz="4800" dirty="0">
              <a:latin typeface="hakuyoxingshu7000" pitchFamily="2" charset="-122"/>
              <a:ea typeface="hakuyoxingshu7000" pitchFamily="2" charset="-122"/>
              <a:cs typeface="hakuyoxingshu7000" pitchFamily="2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234888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9600" dirty="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  <a:cs typeface="hakuyoxingshu7000" pitchFamily="2" charset="-122"/>
              </a:rPr>
              <a:t>T H A N K S !</a:t>
            </a:r>
            <a:endParaRPr lang="zh-CN" altLang="en-US" sz="9600" dirty="0">
              <a:solidFill>
                <a:srgbClr val="FF0000"/>
              </a:solidFill>
              <a:latin typeface="叶根友毛笔行书2.0版" pitchFamily="2" charset="-122"/>
              <a:ea typeface="叶根友毛笔行书2.0版" pitchFamily="2" charset="-122"/>
              <a:cs typeface="hakuyoxingshu7000" pitchFamily="2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云流水">
  <a:themeElements>
    <a:clrScheme name="行云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云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448</TotalTime>
  <Words>248</Words>
  <Application>Microsoft Office PowerPoint</Application>
  <PresentationFormat>全屏显示(4:3)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行云流水</vt:lpstr>
      <vt:lpstr>Q q 项 目</vt:lpstr>
      <vt:lpstr>Qq项目</vt:lpstr>
      <vt:lpstr>Qq项目组成</vt:lpstr>
      <vt:lpstr>Qq项目难点</vt:lpstr>
      <vt:lpstr>QQ项目疑惑</vt:lpstr>
      <vt:lpstr>QQ项目遇见的问题</vt:lpstr>
      <vt:lpstr>QQ项目心得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 q 项 目</dc:title>
  <dc:creator>Administrator</dc:creator>
  <cp:lastModifiedBy>Administrator</cp:lastModifiedBy>
  <cp:revision>39</cp:revision>
  <dcterms:created xsi:type="dcterms:W3CDTF">2017-01-11T12:22:35Z</dcterms:created>
  <dcterms:modified xsi:type="dcterms:W3CDTF">2017-01-13T06:52:13Z</dcterms:modified>
</cp:coreProperties>
</file>