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15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3D5F-8D86-4AA4-9B00-A2C2820BC74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0161-CD57-4C98-BBF5-8E9EAD345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0C0161-CD57-4C98-BBF5-8E9EAD345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69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2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5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1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8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5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7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3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698DB-AC85-4DC4-8E2C-07865720A37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53775-6904-4360-9010-ABDA6F5D0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4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ECB6565-04A7-6CB6-89E1-540311550EF7}"/>
              </a:ext>
            </a:extLst>
          </p:cNvPr>
          <p:cNvSpPr/>
          <p:nvPr/>
        </p:nvSpPr>
        <p:spPr>
          <a:xfrm>
            <a:off x="2900191" y="4791554"/>
            <a:ext cx="683619" cy="57931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E9E90-441B-0F6B-4613-F6EE9F755F68}"/>
              </a:ext>
            </a:extLst>
          </p:cNvPr>
          <p:cNvSpPr txBox="1"/>
          <p:nvPr/>
        </p:nvSpPr>
        <p:spPr>
          <a:xfrm>
            <a:off x="2369772" y="72947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VNA</a:t>
            </a:r>
          </a:p>
        </p:txBody>
      </p:sp>
      <p:pic>
        <p:nvPicPr>
          <p:cNvPr id="1028" name="Picture 4" descr="Signal Analyzer Icons - Free SVG &amp; PNG Signal Analyzer Images - Noun Project">
            <a:extLst>
              <a:ext uri="{FF2B5EF4-FFF2-40B4-BE49-F238E27FC236}">
                <a16:creationId xmlns:a16="http://schemas.microsoft.com/office/drawing/2014/main" id="{E9FC9606-1BE8-0DFA-40B1-56F037DDE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32" y="727599"/>
            <a:ext cx="1724993" cy="141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E6FDBE-F974-E8B3-27EC-5CEA74C5202D}"/>
              </a:ext>
            </a:extLst>
          </p:cNvPr>
          <p:cNvSpPr txBox="1"/>
          <p:nvPr/>
        </p:nvSpPr>
        <p:spPr>
          <a:xfrm>
            <a:off x="1761092" y="209607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300K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318602-7D47-C86D-2078-5A2AD32C787E}"/>
              </a:ext>
            </a:extLst>
          </p:cNvPr>
          <p:cNvSpPr txBox="1"/>
          <p:nvPr/>
        </p:nvSpPr>
        <p:spPr>
          <a:xfrm>
            <a:off x="1865944" y="2549418"/>
            <a:ext cx="436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50K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F8619B-54D1-A93E-D65E-4387FC37E7BF}"/>
              </a:ext>
            </a:extLst>
          </p:cNvPr>
          <p:cNvSpPr txBox="1"/>
          <p:nvPr/>
        </p:nvSpPr>
        <p:spPr>
          <a:xfrm>
            <a:off x="1878750" y="300810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1F6BA9-96E7-3BF0-B9D4-1732FD93D72C}"/>
              </a:ext>
            </a:extLst>
          </p:cNvPr>
          <p:cNvSpPr txBox="1"/>
          <p:nvPr/>
        </p:nvSpPr>
        <p:spPr>
          <a:xfrm>
            <a:off x="1786302" y="4385113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7mK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E31D5B-FCA0-00FF-CA10-6EEAC0F0677B}"/>
              </a:ext>
            </a:extLst>
          </p:cNvPr>
          <p:cNvSpPr txBox="1"/>
          <p:nvPr/>
        </p:nvSpPr>
        <p:spPr>
          <a:xfrm>
            <a:off x="1706023" y="3917277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60mK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B8C167-32F9-C74B-0794-3F32EF58ACD3}"/>
              </a:ext>
            </a:extLst>
          </p:cNvPr>
          <p:cNvSpPr txBox="1"/>
          <p:nvPr/>
        </p:nvSpPr>
        <p:spPr>
          <a:xfrm>
            <a:off x="1654220" y="3458587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800mK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13BF99-AC67-2083-201D-D13A4F256444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593970" y="1795463"/>
            <a:ext cx="2" cy="33938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B8DB3F9-FE08-D4BB-88ED-90717F9285CF}"/>
              </a:ext>
            </a:extLst>
          </p:cNvPr>
          <p:cNvSpPr/>
          <p:nvPr/>
        </p:nvSpPr>
        <p:spPr>
          <a:xfrm>
            <a:off x="2329752" y="3493017"/>
            <a:ext cx="552449" cy="214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-3dB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869612-459B-C47F-1006-64A0FBF176C9}"/>
              </a:ext>
            </a:extLst>
          </p:cNvPr>
          <p:cNvCxnSpPr>
            <a:cxnSpLocks/>
          </p:cNvCxnSpPr>
          <p:nvPr/>
        </p:nvCxnSpPr>
        <p:spPr>
          <a:xfrm>
            <a:off x="2605979" y="2349819"/>
            <a:ext cx="0" cy="226087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C70609E-44CA-2621-E9FD-AC9548BCD3D5}"/>
              </a:ext>
            </a:extLst>
          </p:cNvPr>
          <p:cNvSpPr/>
          <p:nvPr/>
        </p:nvSpPr>
        <p:spPr>
          <a:xfrm>
            <a:off x="2317745" y="3036316"/>
            <a:ext cx="552449" cy="214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-10dB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923722-42B7-91F1-C116-46D4A45E0227}"/>
              </a:ext>
            </a:extLst>
          </p:cNvPr>
          <p:cNvSpPr/>
          <p:nvPr/>
        </p:nvSpPr>
        <p:spPr>
          <a:xfrm>
            <a:off x="2317745" y="2578770"/>
            <a:ext cx="552449" cy="214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-10dB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510246-DFD1-4792-5577-073DDA83B5D2}"/>
              </a:ext>
            </a:extLst>
          </p:cNvPr>
          <p:cNvSpPr/>
          <p:nvPr/>
        </p:nvSpPr>
        <p:spPr>
          <a:xfrm>
            <a:off x="2317747" y="2134845"/>
            <a:ext cx="552449" cy="214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-20dB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CF0779-44E7-1D7A-5952-901918DF5CDE}"/>
              </a:ext>
            </a:extLst>
          </p:cNvPr>
          <p:cNvSpPr/>
          <p:nvPr/>
        </p:nvSpPr>
        <p:spPr>
          <a:xfrm>
            <a:off x="2329753" y="3955404"/>
            <a:ext cx="552449" cy="214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-3dB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475E0B-272A-8F4E-789A-2A22723674FD}"/>
              </a:ext>
            </a:extLst>
          </p:cNvPr>
          <p:cNvSpPr/>
          <p:nvPr/>
        </p:nvSpPr>
        <p:spPr>
          <a:xfrm>
            <a:off x="2329753" y="4416126"/>
            <a:ext cx="552449" cy="214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-1dB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8D4106C-EB9C-10C2-92A2-C8E33C3E06E4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2593969" y="2793693"/>
            <a:ext cx="1" cy="24262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5EB603-B83D-61A3-6017-71AB5853337E}"/>
              </a:ext>
            </a:extLst>
          </p:cNvPr>
          <p:cNvCxnSpPr>
            <a:cxnSpLocks/>
          </p:cNvCxnSpPr>
          <p:nvPr/>
        </p:nvCxnSpPr>
        <p:spPr>
          <a:xfrm>
            <a:off x="2593969" y="3250394"/>
            <a:ext cx="1" cy="24262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DE0086-A5B7-D8F3-664B-79D159B81FD4}"/>
              </a:ext>
            </a:extLst>
          </p:cNvPr>
          <p:cNvCxnSpPr>
            <a:cxnSpLocks/>
          </p:cNvCxnSpPr>
          <p:nvPr/>
        </p:nvCxnSpPr>
        <p:spPr>
          <a:xfrm>
            <a:off x="2593968" y="3707095"/>
            <a:ext cx="1" cy="24262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04F72E-8497-07FE-C074-E8ACB7604E84}"/>
              </a:ext>
            </a:extLst>
          </p:cNvPr>
          <p:cNvCxnSpPr>
            <a:cxnSpLocks/>
          </p:cNvCxnSpPr>
          <p:nvPr/>
        </p:nvCxnSpPr>
        <p:spPr>
          <a:xfrm>
            <a:off x="2594512" y="4170378"/>
            <a:ext cx="1" cy="242623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103BFA-D951-15DA-7599-A044E35616D5}"/>
              </a:ext>
            </a:extLst>
          </p:cNvPr>
          <p:cNvCxnSpPr>
            <a:cxnSpLocks/>
          </p:cNvCxnSpPr>
          <p:nvPr/>
        </p:nvCxnSpPr>
        <p:spPr>
          <a:xfrm>
            <a:off x="2010759" y="2462862"/>
            <a:ext cx="2551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86E9C9AC-6F7E-71E6-4462-937D9CBBDA70}"/>
              </a:ext>
            </a:extLst>
          </p:cNvPr>
          <p:cNvCxnSpPr>
            <a:cxnSpLocks/>
          </p:cNvCxnSpPr>
          <p:nvPr/>
        </p:nvCxnSpPr>
        <p:spPr>
          <a:xfrm>
            <a:off x="2010759" y="2915004"/>
            <a:ext cx="2551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8F8D5243-8973-7CD3-D72C-4142FB1B6B92}"/>
              </a:ext>
            </a:extLst>
          </p:cNvPr>
          <p:cNvCxnSpPr>
            <a:cxnSpLocks/>
          </p:cNvCxnSpPr>
          <p:nvPr/>
        </p:nvCxnSpPr>
        <p:spPr>
          <a:xfrm>
            <a:off x="2010759" y="3334929"/>
            <a:ext cx="2551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BB17A594-9732-5DB2-0C09-68D4F46852DB}"/>
              </a:ext>
            </a:extLst>
          </p:cNvPr>
          <p:cNvCxnSpPr>
            <a:cxnSpLocks/>
          </p:cNvCxnSpPr>
          <p:nvPr/>
        </p:nvCxnSpPr>
        <p:spPr>
          <a:xfrm>
            <a:off x="2010759" y="3828406"/>
            <a:ext cx="2551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8FA4832-DE39-3680-1B14-E0C8FA06AD04}"/>
              </a:ext>
            </a:extLst>
          </p:cNvPr>
          <p:cNvCxnSpPr>
            <a:cxnSpLocks/>
          </p:cNvCxnSpPr>
          <p:nvPr/>
        </p:nvCxnSpPr>
        <p:spPr>
          <a:xfrm>
            <a:off x="2010759" y="4291689"/>
            <a:ext cx="25739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94502A2-F480-E4ED-0407-ED201FBD4675}"/>
              </a:ext>
            </a:extLst>
          </p:cNvPr>
          <p:cNvSpPr/>
          <p:nvPr/>
        </p:nvSpPr>
        <p:spPr>
          <a:xfrm>
            <a:off x="2745679" y="4739560"/>
            <a:ext cx="83812" cy="669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2" name="Connector: Elbow 1041">
            <a:extLst>
              <a:ext uri="{FF2B5EF4-FFF2-40B4-BE49-F238E27FC236}">
                <a16:creationId xmlns:a16="http://schemas.microsoft.com/office/drawing/2014/main" id="{47DAB50D-A302-C8BB-C2ED-FDB3B9141FE6}"/>
              </a:ext>
            </a:extLst>
          </p:cNvPr>
          <p:cNvCxnSpPr>
            <a:cxnSpLocks/>
            <a:stCxn id="47" idx="2"/>
            <a:endCxn id="1037" idx="1"/>
          </p:cNvCxnSpPr>
          <p:nvPr/>
        </p:nvCxnSpPr>
        <p:spPr>
          <a:xfrm rot="16200000" flipH="1">
            <a:off x="2528029" y="4709048"/>
            <a:ext cx="450110" cy="294213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487B26F-1979-7C81-5B17-053D8B07D5C3}"/>
              </a:ext>
            </a:extLst>
          </p:cNvPr>
          <p:cNvSpPr/>
          <p:nvPr/>
        </p:nvSpPr>
        <p:spPr>
          <a:xfrm>
            <a:off x="3616000" y="4743831"/>
            <a:ext cx="83812" cy="669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10904672-5D37-6533-91B8-68BB08C61A72}"/>
              </a:ext>
            </a:extLst>
          </p:cNvPr>
          <p:cNvCxnSpPr>
            <a:cxnSpLocks/>
            <a:stCxn id="1037" idx="3"/>
            <a:endCxn id="1045" idx="4"/>
          </p:cNvCxnSpPr>
          <p:nvPr/>
        </p:nvCxnSpPr>
        <p:spPr>
          <a:xfrm flipV="1">
            <a:off x="3583810" y="4785166"/>
            <a:ext cx="340326" cy="29604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294E1A9-2921-B949-8FB9-3EB4A478090C}"/>
              </a:ext>
            </a:extLst>
          </p:cNvPr>
          <p:cNvGrpSpPr/>
          <p:nvPr/>
        </p:nvGrpSpPr>
        <p:grpSpPr>
          <a:xfrm>
            <a:off x="3721420" y="4379734"/>
            <a:ext cx="405432" cy="405432"/>
            <a:chOff x="3793907" y="4349540"/>
            <a:chExt cx="405432" cy="405432"/>
          </a:xfrm>
        </p:grpSpPr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4DB0685B-1C09-2FAC-459C-5B6779D9196D}"/>
                </a:ext>
              </a:extLst>
            </p:cNvPr>
            <p:cNvSpPr/>
            <p:nvPr/>
          </p:nvSpPr>
          <p:spPr>
            <a:xfrm>
              <a:off x="3793907" y="4349540"/>
              <a:ext cx="405432" cy="40543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3" name="Arrow: Curved Right 1052">
              <a:extLst>
                <a:ext uri="{FF2B5EF4-FFF2-40B4-BE49-F238E27FC236}">
                  <a16:creationId xmlns:a16="http://schemas.microsoft.com/office/drawing/2014/main" id="{903BB0AA-495C-F1E3-CC56-BF8B225E34C1}"/>
                </a:ext>
              </a:extLst>
            </p:cNvPr>
            <p:cNvSpPr/>
            <p:nvPr/>
          </p:nvSpPr>
          <p:spPr>
            <a:xfrm rot="5400000">
              <a:off x="3908973" y="4327138"/>
              <a:ext cx="175298" cy="300133"/>
            </a:xfrm>
            <a:prstGeom prst="curvedRightArrow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55" name="Isosceles Triangle 1054">
            <a:extLst>
              <a:ext uri="{FF2B5EF4-FFF2-40B4-BE49-F238E27FC236}">
                <a16:creationId xmlns:a16="http://schemas.microsoft.com/office/drawing/2014/main" id="{33C9F94F-5182-E139-96A3-A45AC1735ECC}"/>
              </a:ext>
            </a:extLst>
          </p:cNvPr>
          <p:cNvSpPr/>
          <p:nvPr/>
        </p:nvSpPr>
        <p:spPr>
          <a:xfrm>
            <a:off x="3706129" y="2999217"/>
            <a:ext cx="436011" cy="242623"/>
          </a:xfrm>
          <a:prstGeom prst="triangle">
            <a:avLst>
              <a:gd name="adj" fmla="val 4902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F3B9D13A-9F1E-FB61-ED76-AD0E988F2C38}"/>
              </a:ext>
            </a:extLst>
          </p:cNvPr>
          <p:cNvCxnSpPr>
            <a:stCxn id="1045" idx="0"/>
            <a:endCxn id="1055" idx="3"/>
          </p:cNvCxnSpPr>
          <p:nvPr/>
        </p:nvCxnSpPr>
        <p:spPr>
          <a:xfrm flipH="1" flipV="1">
            <a:off x="3919901" y="3241840"/>
            <a:ext cx="4235" cy="11378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97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DD06B3-490A-5E4A-008C-94857D493785}"/>
              </a:ext>
            </a:extLst>
          </p:cNvPr>
          <p:cNvSpPr/>
          <p:nvPr/>
        </p:nvSpPr>
        <p:spPr>
          <a:xfrm>
            <a:off x="2390775" y="1221582"/>
            <a:ext cx="1513565" cy="13287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0A81C-EC84-0892-8138-B91A88129BBC}"/>
              </a:ext>
            </a:extLst>
          </p:cNvPr>
          <p:cNvSpPr txBox="1"/>
          <p:nvPr/>
        </p:nvSpPr>
        <p:spPr>
          <a:xfrm>
            <a:off x="803855" y="1002167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Port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58F966-2A47-631F-F69C-8431983A1481}"/>
              </a:ext>
            </a:extLst>
          </p:cNvPr>
          <p:cNvSpPr txBox="1"/>
          <p:nvPr/>
        </p:nvSpPr>
        <p:spPr>
          <a:xfrm>
            <a:off x="4710838" y="1002167"/>
            <a:ext cx="7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Port 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426EF3-A6FD-FA8E-4ED3-DFC91A692EDC}"/>
              </a:ext>
            </a:extLst>
          </p:cNvPr>
          <p:cNvCxnSpPr>
            <a:cxnSpLocks/>
          </p:cNvCxnSpPr>
          <p:nvPr/>
        </p:nvCxnSpPr>
        <p:spPr>
          <a:xfrm>
            <a:off x="1209675" y="1562100"/>
            <a:ext cx="1181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A3B47AB3-DBB9-0F4E-0951-1F3DF18BBDC1}"/>
              </a:ext>
            </a:extLst>
          </p:cNvPr>
          <p:cNvSpPr/>
          <p:nvPr/>
        </p:nvSpPr>
        <p:spPr>
          <a:xfrm rot="5606214">
            <a:off x="2251238" y="1776679"/>
            <a:ext cx="571511" cy="15239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Down 40">
            <a:extLst>
              <a:ext uri="{FF2B5EF4-FFF2-40B4-BE49-F238E27FC236}">
                <a16:creationId xmlns:a16="http://schemas.microsoft.com/office/drawing/2014/main" id="{8CD58C49-DD48-9576-B11C-B53F4BB3973D}"/>
              </a:ext>
            </a:extLst>
          </p:cNvPr>
          <p:cNvSpPr/>
          <p:nvPr/>
        </p:nvSpPr>
        <p:spPr>
          <a:xfrm rot="16200000">
            <a:off x="3439806" y="1771656"/>
            <a:ext cx="571511" cy="15239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05BB3BC-2DC6-07E0-3210-FDE242B7A987}"/>
              </a:ext>
            </a:extLst>
          </p:cNvPr>
          <p:cNvSpPr/>
          <p:nvPr/>
        </p:nvSpPr>
        <p:spPr>
          <a:xfrm>
            <a:off x="2803118" y="1333074"/>
            <a:ext cx="7239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774AA7D-5CE8-4303-3327-F8F5CBE051E8}"/>
              </a:ext>
            </a:extLst>
          </p:cNvPr>
          <p:cNvSpPr/>
          <p:nvPr/>
        </p:nvSpPr>
        <p:spPr>
          <a:xfrm rot="10800000">
            <a:off x="2803118" y="2351583"/>
            <a:ext cx="7239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A4E23-A55F-5E73-CE23-8CD75AFB5A7D}"/>
                  </a:ext>
                </a:extLst>
              </p:cNvPr>
              <p:cNvSpPr txBox="1"/>
              <p:nvPr/>
            </p:nvSpPr>
            <p:spPr>
              <a:xfrm>
                <a:off x="2629979" y="1782928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FA4E23-A55F-5E73-CE23-8CD75AFB5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79" y="1782928"/>
                <a:ext cx="340851" cy="169277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3E8DC88-89BA-4763-4406-DB5D10734BD6}"/>
              </a:ext>
            </a:extLst>
          </p:cNvPr>
          <p:cNvSpPr txBox="1"/>
          <p:nvPr/>
        </p:nvSpPr>
        <p:spPr>
          <a:xfrm>
            <a:off x="2853925" y="85225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201749-1B01-2114-076E-214C6E2E95A8}"/>
                  </a:ext>
                </a:extLst>
              </p:cNvPr>
              <p:cNvSpPr txBox="1"/>
              <p:nvPr/>
            </p:nvSpPr>
            <p:spPr>
              <a:xfrm>
                <a:off x="2974775" y="2109733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F201749-1B01-2114-076E-214C6E2E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775" y="2109733"/>
                <a:ext cx="340851" cy="169277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254977-6B64-AF93-DDBE-DFE972215A2B}"/>
                  </a:ext>
                </a:extLst>
              </p:cNvPr>
              <p:cNvSpPr txBox="1"/>
              <p:nvPr/>
            </p:nvSpPr>
            <p:spPr>
              <a:xfrm>
                <a:off x="2994642" y="1392822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F254977-6B64-AF93-DDBE-DFE972215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642" y="1392822"/>
                <a:ext cx="340851" cy="169277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08BA7C-2D62-EC49-5CF5-672389A9F02A}"/>
                  </a:ext>
                </a:extLst>
              </p:cNvPr>
              <p:cNvSpPr txBox="1"/>
              <p:nvPr/>
            </p:nvSpPr>
            <p:spPr>
              <a:xfrm>
                <a:off x="3315626" y="1766677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908BA7C-2D62-EC49-5CF5-672389A9F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626" y="1766677"/>
                <a:ext cx="340851" cy="169277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A74F86-E039-6F94-FE21-849A2601782F}"/>
                  </a:ext>
                </a:extLst>
              </p:cNvPr>
              <p:cNvSpPr txBox="1"/>
              <p:nvPr/>
            </p:nvSpPr>
            <p:spPr>
              <a:xfrm>
                <a:off x="895806" y="1482168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A74F86-E039-6F94-FE21-849A2601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06" y="1482168"/>
                <a:ext cx="340851" cy="169277"/>
              </a:xfrm>
              <a:prstGeom prst="rect">
                <a:avLst/>
              </a:prstGeom>
              <a:blipFill>
                <a:blip r:embed="rId7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0A691-1015-DEA7-BE54-D3D1D20ABDDE}"/>
                  </a:ext>
                </a:extLst>
              </p:cNvPr>
              <p:cNvSpPr txBox="1"/>
              <p:nvPr/>
            </p:nvSpPr>
            <p:spPr>
              <a:xfrm>
                <a:off x="895806" y="2062775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0A691-1015-DEA7-BE54-D3D1D20A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06" y="2062775"/>
                <a:ext cx="340851" cy="169277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5D671B-E225-2C9B-0CBC-13C19122A647}"/>
                  </a:ext>
                </a:extLst>
              </p:cNvPr>
              <p:cNvSpPr txBox="1"/>
              <p:nvPr/>
            </p:nvSpPr>
            <p:spPr>
              <a:xfrm>
                <a:off x="5097306" y="1473784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E5D671B-E225-2C9B-0CBC-13C19122A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6" y="1473784"/>
                <a:ext cx="340851" cy="169277"/>
              </a:xfrm>
              <a:prstGeom prst="rect">
                <a:avLst/>
              </a:prstGeom>
              <a:blipFill>
                <a:blip r:embed="rId9"/>
                <a:stretch>
                  <a:fillRect t="-3571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6F335D-0FAB-ADD7-915C-EFA8D053BF2A}"/>
                  </a:ext>
                </a:extLst>
              </p:cNvPr>
              <p:cNvSpPr txBox="1"/>
              <p:nvPr/>
            </p:nvSpPr>
            <p:spPr>
              <a:xfrm>
                <a:off x="5097306" y="2062775"/>
                <a:ext cx="340851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D6F335D-0FAB-ADD7-915C-EFA8D053B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6" y="2062775"/>
                <a:ext cx="340851" cy="169277"/>
              </a:xfrm>
              <a:prstGeom prst="rect">
                <a:avLst/>
              </a:prstGeom>
              <a:blipFill>
                <a:blip r:embed="rId10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>
            <a:extLst>
              <a:ext uri="{FF2B5EF4-FFF2-40B4-BE49-F238E27FC236}">
                <a16:creationId xmlns:a16="http://schemas.microsoft.com/office/drawing/2014/main" id="{DF847661-9B90-4427-93FB-CC6E19BD7CDC}"/>
              </a:ext>
            </a:extLst>
          </p:cNvPr>
          <p:cNvSpPr/>
          <p:nvPr/>
        </p:nvSpPr>
        <p:spPr>
          <a:xfrm>
            <a:off x="1190323" y="1530481"/>
            <a:ext cx="65082" cy="65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6AA415-E522-DFE7-AE4F-4DF6B1FB1095}"/>
              </a:ext>
            </a:extLst>
          </p:cNvPr>
          <p:cNvCxnSpPr>
            <a:cxnSpLocks/>
          </p:cNvCxnSpPr>
          <p:nvPr/>
        </p:nvCxnSpPr>
        <p:spPr>
          <a:xfrm>
            <a:off x="1209675" y="2162175"/>
            <a:ext cx="1181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3C998193-6748-BAE8-77A8-F0EA44A8742D}"/>
              </a:ext>
            </a:extLst>
          </p:cNvPr>
          <p:cNvSpPr/>
          <p:nvPr/>
        </p:nvSpPr>
        <p:spPr>
          <a:xfrm>
            <a:off x="1190323" y="2130556"/>
            <a:ext cx="65082" cy="65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AE8B62-33E5-E343-55F2-A4A99DB9AC4D}"/>
              </a:ext>
            </a:extLst>
          </p:cNvPr>
          <p:cNvCxnSpPr>
            <a:cxnSpLocks/>
          </p:cNvCxnSpPr>
          <p:nvPr/>
        </p:nvCxnSpPr>
        <p:spPr>
          <a:xfrm>
            <a:off x="3916206" y="1558422"/>
            <a:ext cx="1181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E4A8FBF-09B6-FDD1-F283-A2299EB3207A}"/>
              </a:ext>
            </a:extLst>
          </p:cNvPr>
          <p:cNvSpPr/>
          <p:nvPr/>
        </p:nvSpPr>
        <p:spPr>
          <a:xfrm>
            <a:off x="5064765" y="1520899"/>
            <a:ext cx="65082" cy="65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7EE75D5-7AE2-23BE-00A1-7F87C7ACCDA9}"/>
              </a:ext>
            </a:extLst>
          </p:cNvPr>
          <p:cNvCxnSpPr>
            <a:cxnSpLocks/>
          </p:cNvCxnSpPr>
          <p:nvPr/>
        </p:nvCxnSpPr>
        <p:spPr>
          <a:xfrm>
            <a:off x="3904340" y="2162175"/>
            <a:ext cx="1181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F1D8C916-55BF-19FA-78DD-3874710C1754}"/>
              </a:ext>
            </a:extLst>
          </p:cNvPr>
          <p:cNvSpPr/>
          <p:nvPr/>
        </p:nvSpPr>
        <p:spPr>
          <a:xfrm>
            <a:off x="5064765" y="2130556"/>
            <a:ext cx="65082" cy="6508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5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0555A-07FB-AA1C-D2DE-B89F64270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8A496-365D-053E-9319-0E75AD9B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3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33</Words>
  <Application>Microsoft Office PowerPoint</Application>
  <PresentationFormat>A4 Paper (210x297 mm)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Hayden Nathanael Tanis</dc:creator>
  <cp:lastModifiedBy>Hayden Nathanael Tanis</cp:lastModifiedBy>
  <cp:revision>5</cp:revision>
  <dcterms:created xsi:type="dcterms:W3CDTF">2025-04-04T12:20:15Z</dcterms:created>
  <dcterms:modified xsi:type="dcterms:W3CDTF">2025-05-08T19:30:59Z</dcterms:modified>
</cp:coreProperties>
</file>