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74" r:id="rId2"/>
    <p:sldId id="273" r:id="rId3"/>
    <p:sldId id="275" r:id="rId4"/>
    <p:sldId id="279" r:id="rId5"/>
    <p:sldId id="283" r:id="rId6"/>
    <p:sldId id="284" r:id="rId7"/>
    <p:sldId id="287" r:id="rId8"/>
    <p:sldId id="286" r:id="rId9"/>
    <p:sldId id="288" r:id="rId10"/>
    <p:sldId id="289" r:id="rId11"/>
    <p:sldId id="285" r:id="rId12"/>
    <p:sldId id="290" r:id="rId13"/>
    <p:sldId id="291" r:id="rId14"/>
    <p:sldId id="292" r:id="rId15"/>
    <p:sldId id="294" r:id="rId16"/>
    <p:sldId id="295" r:id="rId17"/>
    <p:sldId id="277" r:id="rId18"/>
    <p:sldId id="280" r:id="rId19"/>
    <p:sldId id="293" r:id="rId20"/>
    <p:sldId id="281" r:id="rId21"/>
    <p:sldId id="299" r:id="rId22"/>
    <p:sldId id="276" r:id="rId23"/>
    <p:sldId id="296" r:id="rId24"/>
    <p:sldId id="304" r:id="rId25"/>
    <p:sldId id="297" r:id="rId26"/>
    <p:sldId id="298" r:id="rId27"/>
    <p:sldId id="300" r:id="rId28"/>
    <p:sldId id="301" r:id="rId29"/>
    <p:sldId id="302" r:id="rId30"/>
    <p:sldId id="303" r:id="rId31"/>
    <p:sldId id="305" r:id="rId32"/>
    <p:sldId id="306" r:id="rId33"/>
    <p:sldId id="307" r:id="rId34"/>
    <p:sldId id="278" r:id="rId35"/>
  </p:sldIdLst>
  <p:sldSz cx="12192000" cy="6858000"/>
  <p:notesSz cx="6858000" cy="12192000"/>
  <p:defaultTextStyle>
    <a:defPPr>
      <a:defRPr lang="de-DE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17DB290-3C33-453C-AA1A-71269CF1C925}" v="60" dt="2025-08-11T19:46:50.72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179" autoAdjust="0"/>
  </p:normalViewPr>
  <p:slideViewPr>
    <p:cSldViewPr>
      <p:cViewPr varScale="1">
        <p:scale>
          <a:sx n="96" d="100"/>
          <a:sy n="96" d="100"/>
        </p:scale>
        <p:origin x="1116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yden Tanis" userId="f6f132b9a1976343" providerId="LiveId" clId="{F17DB290-3C33-453C-AA1A-71269CF1C925}"/>
    <pc:docChg chg="undo custSel addSld delSld modSld sldOrd">
      <pc:chgData name="Hayden Tanis" userId="f6f132b9a1976343" providerId="LiveId" clId="{F17DB290-3C33-453C-AA1A-71269CF1C925}" dt="2025-08-11T19:47:51.988" v="2230" actId="1076"/>
      <pc:docMkLst>
        <pc:docMk/>
      </pc:docMkLst>
      <pc:sldChg chg="modSp mod">
        <pc:chgData name="Hayden Tanis" userId="f6f132b9a1976343" providerId="LiveId" clId="{F17DB290-3C33-453C-AA1A-71269CF1C925}" dt="2025-08-11T18:55:53.394" v="62" actId="255"/>
        <pc:sldMkLst>
          <pc:docMk/>
          <pc:sldMk cId="3757519920" sldId="275"/>
        </pc:sldMkLst>
        <pc:spChg chg="mod">
          <ac:chgData name="Hayden Tanis" userId="f6f132b9a1976343" providerId="LiveId" clId="{F17DB290-3C33-453C-AA1A-71269CF1C925}" dt="2025-08-11T18:55:53.394" v="62" actId="255"/>
          <ac:spMkLst>
            <pc:docMk/>
            <pc:sldMk cId="3757519920" sldId="275"/>
            <ac:spMk id="6" creationId="{B569A678-ECDC-5C6E-291E-2683DA3D08EA}"/>
          </ac:spMkLst>
        </pc:spChg>
      </pc:sldChg>
      <pc:sldChg chg="modSp mod">
        <pc:chgData name="Hayden Tanis" userId="f6f132b9a1976343" providerId="LiveId" clId="{F17DB290-3C33-453C-AA1A-71269CF1C925}" dt="2025-08-11T18:56:10.619" v="63" actId="255"/>
        <pc:sldMkLst>
          <pc:docMk/>
          <pc:sldMk cId="3377432641" sldId="277"/>
        </pc:sldMkLst>
        <pc:spChg chg="mod">
          <ac:chgData name="Hayden Tanis" userId="f6f132b9a1976343" providerId="LiveId" clId="{F17DB290-3C33-453C-AA1A-71269CF1C925}" dt="2025-08-11T18:56:10.619" v="63" actId="255"/>
          <ac:spMkLst>
            <pc:docMk/>
            <pc:sldMk cId="3377432641" sldId="277"/>
            <ac:spMk id="6" creationId="{279BC092-B678-7FF1-1C99-8C1277EE8584}"/>
          </ac:spMkLst>
        </pc:spChg>
      </pc:sldChg>
      <pc:sldChg chg="addSp delSp modSp mod">
        <pc:chgData name="Hayden Tanis" userId="f6f132b9a1976343" providerId="LiveId" clId="{F17DB290-3C33-453C-AA1A-71269CF1C925}" dt="2025-08-11T18:58:19.828" v="162" actId="20577"/>
        <pc:sldMkLst>
          <pc:docMk/>
          <pc:sldMk cId="1183127252" sldId="280"/>
        </pc:sldMkLst>
        <pc:spChg chg="mod">
          <ac:chgData name="Hayden Tanis" userId="f6f132b9a1976343" providerId="LiveId" clId="{F17DB290-3C33-453C-AA1A-71269CF1C925}" dt="2025-08-11T18:58:19.828" v="162" actId="20577"/>
          <ac:spMkLst>
            <pc:docMk/>
            <pc:sldMk cId="1183127252" sldId="280"/>
            <ac:spMk id="4" creationId="{D08CF3F9-83F1-5EC2-B13A-826DDF3693B9}"/>
          </ac:spMkLst>
        </pc:spChg>
        <pc:spChg chg="mod">
          <ac:chgData name="Hayden Tanis" userId="f6f132b9a1976343" providerId="LiveId" clId="{F17DB290-3C33-453C-AA1A-71269CF1C925}" dt="2025-08-11T18:58:02.198" v="91" actId="20577"/>
          <ac:spMkLst>
            <pc:docMk/>
            <pc:sldMk cId="1183127252" sldId="280"/>
            <ac:spMk id="6" creationId="{6029293A-97E1-D5F4-7C6F-493A7AB21896}"/>
          </ac:spMkLst>
        </pc:spChg>
        <pc:spChg chg="del">
          <ac:chgData name="Hayden Tanis" userId="f6f132b9a1976343" providerId="LiveId" clId="{F17DB290-3C33-453C-AA1A-71269CF1C925}" dt="2025-08-11T18:57:59.211" v="87"/>
          <ac:spMkLst>
            <pc:docMk/>
            <pc:sldMk cId="1183127252" sldId="280"/>
            <ac:spMk id="14" creationId="{0DE220D8-8596-4B8C-F0BD-2227CF7EEEAD}"/>
          </ac:spMkLst>
        </pc:spChg>
        <pc:picChg chg="add mod">
          <ac:chgData name="Hayden Tanis" userId="f6f132b9a1976343" providerId="LiveId" clId="{F17DB290-3C33-453C-AA1A-71269CF1C925}" dt="2025-08-11T18:58:10.853" v="93" actId="1076"/>
          <ac:picMkLst>
            <pc:docMk/>
            <pc:sldMk cId="1183127252" sldId="280"/>
            <ac:picMk id="2" creationId="{80B1342A-8565-A242-C325-19CA4889C16C}"/>
          </ac:picMkLst>
        </pc:picChg>
      </pc:sldChg>
      <pc:sldChg chg="addSp delSp modSp mod modAnim">
        <pc:chgData name="Hayden Tanis" userId="f6f132b9a1976343" providerId="LiveId" clId="{F17DB290-3C33-453C-AA1A-71269CF1C925}" dt="2025-08-11T19:25:42.700" v="1621" actId="14100"/>
        <pc:sldMkLst>
          <pc:docMk/>
          <pc:sldMk cId="3419633092" sldId="281"/>
        </pc:sldMkLst>
        <pc:spChg chg="add del mod">
          <ac:chgData name="Hayden Tanis" userId="f6f132b9a1976343" providerId="LiveId" clId="{F17DB290-3C33-453C-AA1A-71269CF1C925}" dt="2025-08-11T19:20:59.097" v="1535"/>
          <ac:spMkLst>
            <pc:docMk/>
            <pc:sldMk cId="3419633092" sldId="281"/>
            <ac:spMk id="2" creationId="{19FEA9F8-EF79-6277-6A7A-51E59C77E74A}"/>
          </ac:spMkLst>
        </pc:spChg>
        <pc:spChg chg="mod">
          <ac:chgData name="Hayden Tanis" userId="f6f132b9a1976343" providerId="LiveId" clId="{F17DB290-3C33-453C-AA1A-71269CF1C925}" dt="2025-08-11T19:24:38.907" v="1549" actId="1076"/>
          <ac:spMkLst>
            <pc:docMk/>
            <pc:sldMk cId="3419633092" sldId="281"/>
            <ac:spMk id="5" creationId="{06B3331C-06B1-7E39-AC64-A45DDFAA51F7}"/>
          </ac:spMkLst>
        </pc:spChg>
        <pc:spChg chg="add mod">
          <ac:chgData name="Hayden Tanis" userId="f6f132b9a1976343" providerId="LiveId" clId="{F17DB290-3C33-453C-AA1A-71269CF1C925}" dt="2025-08-11T19:20:58.084" v="1533" actId="14100"/>
          <ac:spMkLst>
            <pc:docMk/>
            <pc:sldMk cId="3419633092" sldId="281"/>
            <ac:spMk id="7" creationId="{7A5FDABB-E901-07FC-273A-C07FB5698CC9}"/>
          </ac:spMkLst>
        </pc:spChg>
        <pc:spChg chg="add mod">
          <ac:chgData name="Hayden Tanis" userId="f6f132b9a1976343" providerId="LiveId" clId="{F17DB290-3C33-453C-AA1A-71269CF1C925}" dt="2025-08-11T19:25:42.700" v="1621" actId="14100"/>
          <ac:spMkLst>
            <pc:docMk/>
            <pc:sldMk cId="3419633092" sldId="281"/>
            <ac:spMk id="9" creationId="{A8829FD1-CB64-E266-57DF-B6E5939AC4CC}"/>
          </ac:spMkLst>
        </pc:spChg>
        <pc:picChg chg="mod ord">
          <ac:chgData name="Hayden Tanis" userId="f6f132b9a1976343" providerId="LiveId" clId="{F17DB290-3C33-453C-AA1A-71269CF1C925}" dt="2025-08-11T19:25:34.245" v="1617" actId="1076"/>
          <ac:picMkLst>
            <pc:docMk/>
            <pc:sldMk cId="3419633092" sldId="281"/>
            <ac:picMk id="8" creationId="{92C316E6-2ACF-6D2A-E5EC-6013D1BC7324}"/>
          </ac:picMkLst>
        </pc:picChg>
      </pc:sldChg>
      <pc:sldChg chg="addSp delSp modSp del mod">
        <pc:chgData name="Hayden Tanis" userId="f6f132b9a1976343" providerId="LiveId" clId="{F17DB290-3C33-453C-AA1A-71269CF1C925}" dt="2025-08-11T19:18:27.025" v="1405" actId="47"/>
        <pc:sldMkLst>
          <pc:docMk/>
          <pc:sldMk cId="2769538396" sldId="282"/>
        </pc:sldMkLst>
        <pc:spChg chg="add mod">
          <ac:chgData name="Hayden Tanis" userId="f6f132b9a1976343" providerId="LiveId" clId="{F17DB290-3C33-453C-AA1A-71269CF1C925}" dt="2025-08-11T18:57:15.317" v="68" actId="478"/>
          <ac:spMkLst>
            <pc:docMk/>
            <pc:sldMk cId="2769538396" sldId="282"/>
            <ac:spMk id="7" creationId="{03AF65D9-7BB6-7FD2-9AD3-6E655E6545B4}"/>
          </ac:spMkLst>
        </pc:spChg>
        <pc:picChg chg="del mod">
          <ac:chgData name="Hayden Tanis" userId="f6f132b9a1976343" providerId="LiveId" clId="{F17DB290-3C33-453C-AA1A-71269CF1C925}" dt="2025-08-11T18:57:15.317" v="68" actId="478"/>
          <ac:picMkLst>
            <pc:docMk/>
            <pc:sldMk cId="2769538396" sldId="282"/>
            <ac:picMk id="12" creationId="{5E91FF07-0788-6968-5898-80D471C1F35F}"/>
          </ac:picMkLst>
        </pc:picChg>
      </pc:sldChg>
      <pc:sldChg chg="modSp mod">
        <pc:chgData name="Hayden Tanis" userId="f6f132b9a1976343" providerId="LiveId" clId="{F17DB290-3C33-453C-AA1A-71269CF1C925}" dt="2025-08-11T19:19:19.762" v="1418" actId="20577"/>
        <pc:sldMkLst>
          <pc:docMk/>
          <pc:sldMk cId="2583660891" sldId="292"/>
        </pc:sldMkLst>
        <pc:spChg chg="mod">
          <ac:chgData name="Hayden Tanis" userId="f6f132b9a1976343" providerId="LiveId" clId="{F17DB290-3C33-453C-AA1A-71269CF1C925}" dt="2025-08-11T19:19:19.762" v="1418" actId="20577"/>
          <ac:spMkLst>
            <pc:docMk/>
            <pc:sldMk cId="2583660891" sldId="292"/>
            <ac:spMk id="7" creationId="{3D62526B-B09D-1D28-2529-BBE6F558F8D9}"/>
          </ac:spMkLst>
        </pc:spChg>
      </pc:sldChg>
      <pc:sldChg chg="addSp delSp modSp mod">
        <pc:chgData name="Hayden Tanis" userId="f6f132b9a1976343" providerId="LiveId" clId="{F17DB290-3C33-453C-AA1A-71269CF1C925}" dt="2025-08-11T18:57:53.948" v="86" actId="14100"/>
        <pc:sldMkLst>
          <pc:docMk/>
          <pc:sldMk cId="3090220341" sldId="293"/>
        </pc:sldMkLst>
        <pc:spChg chg="add del mod">
          <ac:chgData name="Hayden Tanis" userId="f6f132b9a1976343" providerId="LiveId" clId="{F17DB290-3C33-453C-AA1A-71269CF1C925}" dt="2025-08-11T18:57:38.334" v="75"/>
          <ac:spMkLst>
            <pc:docMk/>
            <pc:sldMk cId="3090220341" sldId="293"/>
            <ac:spMk id="9" creationId="{233007D7-F422-015F-FBBA-094AF053AD89}"/>
          </ac:spMkLst>
        </pc:spChg>
        <pc:spChg chg="del">
          <ac:chgData name="Hayden Tanis" userId="f6f132b9a1976343" providerId="LiveId" clId="{F17DB290-3C33-453C-AA1A-71269CF1C925}" dt="2025-08-11T18:57:23.545" v="69"/>
          <ac:spMkLst>
            <pc:docMk/>
            <pc:sldMk cId="3090220341" sldId="293"/>
            <ac:spMk id="14" creationId="{73D4C380-75C5-5554-ECA4-0EEC36D7A2C6}"/>
          </ac:spMkLst>
        </pc:spChg>
        <pc:picChg chg="add del mod">
          <ac:chgData name="Hayden Tanis" userId="f6f132b9a1976343" providerId="LiveId" clId="{F17DB290-3C33-453C-AA1A-71269CF1C925}" dt="2025-08-11T18:57:36.664" v="74" actId="478"/>
          <ac:picMkLst>
            <pc:docMk/>
            <pc:sldMk cId="3090220341" sldId="293"/>
            <ac:picMk id="7" creationId="{41A3FF94-BAE2-F4AD-494C-7A9B2BA32A04}"/>
          </ac:picMkLst>
        </pc:picChg>
        <pc:picChg chg="add mod">
          <ac:chgData name="Hayden Tanis" userId="f6f132b9a1976343" providerId="LiveId" clId="{F17DB290-3C33-453C-AA1A-71269CF1C925}" dt="2025-08-11T18:57:53.948" v="86" actId="14100"/>
          <ac:picMkLst>
            <pc:docMk/>
            <pc:sldMk cId="3090220341" sldId="293"/>
            <ac:picMk id="11" creationId="{57E09833-BC84-8CB3-A17B-EABD80C55365}"/>
          </ac:picMkLst>
        </pc:picChg>
        <pc:picChg chg="add mod">
          <ac:chgData name="Hayden Tanis" userId="f6f132b9a1976343" providerId="LiveId" clId="{F17DB290-3C33-453C-AA1A-71269CF1C925}" dt="2025-08-11T18:57:51.700" v="85" actId="1076"/>
          <ac:picMkLst>
            <pc:docMk/>
            <pc:sldMk cId="3090220341" sldId="293"/>
            <ac:picMk id="13" creationId="{2A697716-BD50-9514-F3EE-F1B6BE042713}"/>
          </ac:picMkLst>
        </pc:picChg>
      </pc:sldChg>
      <pc:sldChg chg="modSp mod">
        <pc:chgData name="Hayden Tanis" userId="f6f132b9a1976343" providerId="LiveId" clId="{F17DB290-3C33-453C-AA1A-71269CF1C925}" dt="2025-08-11T19:18:58.600" v="1414" actId="2165"/>
        <pc:sldMkLst>
          <pc:docMk/>
          <pc:sldMk cId="3267908079" sldId="294"/>
        </pc:sldMkLst>
        <pc:graphicFrameChg chg="mod modGraphic">
          <ac:chgData name="Hayden Tanis" userId="f6f132b9a1976343" providerId="LiveId" clId="{F17DB290-3C33-453C-AA1A-71269CF1C925}" dt="2025-08-11T19:18:58.600" v="1414" actId="2165"/>
          <ac:graphicFrameMkLst>
            <pc:docMk/>
            <pc:sldMk cId="3267908079" sldId="294"/>
            <ac:graphicFrameMk id="11" creationId="{3B42CE33-EE4B-C109-E5B7-B594BF4D0010}"/>
          </ac:graphicFrameMkLst>
        </pc:graphicFrameChg>
      </pc:sldChg>
      <pc:sldChg chg="addSp delSp modSp mod modNotesTx">
        <pc:chgData name="Hayden Tanis" userId="f6f132b9a1976343" providerId="LiveId" clId="{F17DB290-3C33-453C-AA1A-71269CF1C925}" dt="2025-08-11T19:28:46.084" v="1679" actId="1076"/>
        <pc:sldMkLst>
          <pc:docMk/>
          <pc:sldMk cId="1881219642" sldId="296"/>
        </pc:sldMkLst>
        <pc:spChg chg="del">
          <ac:chgData name="Hayden Tanis" userId="f6f132b9a1976343" providerId="LiveId" clId="{F17DB290-3C33-453C-AA1A-71269CF1C925}" dt="2025-08-11T19:12:50.971" v="690" actId="478"/>
          <ac:spMkLst>
            <pc:docMk/>
            <pc:sldMk cId="1881219642" sldId="296"/>
            <ac:spMk id="8" creationId="{32595BDA-3967-8497-EC64-44F265CF7A4F}"/>
          </ac:spMkLst>
        </pc:spChg>
        <pc:spChg chg="add mod">
          <ac:chgData name="Hayden Tanis" userId="f6f132b9a1976343" providerId="LiveId" clId="{F17DB290-3C33-453C-AA1A-71269CF1C925}" dt="2025-08-11T19:28:46.084" v="1679" actId="1076"/>
          <ac:spMkLst>
            <pc:docMk/>
            <pc:sldMk cId="1881219642" sldId="296"/>
            <ac:spMk id="9" creationId="{416F6B89-413B-E27A-5402-4110C9257EA0}"/>
          </ac:spMkLst>
        </pc:spChg>
        <pc:spChg chg="add mod">
          <ac:chgData name="Hayden Tanis" userId="f6f132b9a1976343" providerId="LiveId" clId="{F17DB290-3C33-453C-AA1A-71269CF1C925}" dt="2025-08-11T19:28:46.084" v="1679" actId="1076"/>
          <ac:spMkLst>
            <pc:docMk/>
            <pc:sldMk cId="1881219642" sldId="296"/>
            <ac:spMk id="10" creationId="{B922B2B2-A93D-D39B-A579-888FC71FD4DC}"/>
          </ac:spMkLst>
        </pc:spChg>
        <pc:picChg chg="del">
          <ac:chgData name="Hayden Tanis" userId="f6f132b9a1976343" providerId="LiveId" clId="{F17DB290-3C33-453C-AA1A-71269CF1C925}" dt="2025-08-11T19:12:41.518" v="688" actId="478"/>
          <ac:picMkLst>
            <pc:docMk/>
            <pc:sldMk cId="1881219642" sldId="296"/>
            <ac:picMk id="7" creationId="{CB2D051F-57A4-674D-12EF-3B3D8915AB55}"/>
          </ac:picMkLst>
        </pc:picChg>
      </pc:sldChg>
      <pc:sldChg chg="addSp delSp modSp mod">
        <pc:chgData name="Hayden Tanis" userId="f6f132b9a1976343" providerId="LiveId" clId="{F17DB290-3C33-453C-AA1A-71269CF1C925}" dt="2025-07-29T13:55:02.641" v="30" actId="1076"/>
        <pc:sldMkLst>
          <pc:docMk/>
          <pc:sldMk cId="2560097398" sldId="298"/>
        </pc:sldMkLst>
        <pc:spChg chg="mod">
          <ac:chgData name="Hayden Tanis" userId="f6f132b9a1976343" providerId="LiveId" clId="{F17DB290-3C33-453C-AA1A-71269CF1C925}" dt="2025-07-29T13:54:16.019" v="5" actId="20577"/>
          <ac:spMkLst>
            <pc:docMk/>
            <pc:sldMk cId="2560097398" sldId="298"/>
            <ac:spMk id="15" creationId="{78F9DA7D-E702-E7C1-BD96-E57D3C0D59D7}"/>
          </ac:spMkLst>
        </pc:spChg>
        <pc:spChg chg="mod">
          <ac:chgData name="Hayden Tanis" userId="f6f132b9a1976343" providerId="LiveId" clId="{F17DB290-3C33-453C-AA1A-71269CF1C925}" dt="2025-07-29T13:54:20.451" v="11" actId="20577"/>
          <ac:spMkLst>
            <pc:docMk/>
            <pc:sldMk cId="2560097398" sldId="298"/>
            <ac:spMk id="16" creationId="{5D203210-04DC-03A8-FAD7-85CFC7537087}"/>
          </ac:spMkLst>
        </pc:spChg>
        <pc:picChg chg="add mod">
          <ac:chgData name="Hayden Tanis" userId="f6f132b9a1976343" providerId="LiveId" clId="{F17DB290-3C33-453C-AA1A-71269CF1C925}" dt="2025-07-29T13:55:02.641" v="30" actId="1076"/>
          <ac:picMkLst>
            <pc:docMk/>
            <pc:sldMk cId="2560097398" sldId="298"/>
            <ac:picMk id="9" creationId="{3478862D-424E-AE51-8AA8-7C4F9E99F64A}"/>
          </ac:picMkLst>
        </pc:picChg>
        <pc:picChg chg="add mod">
          <ac:chgData name="Hayden Tanis" userId="f6f132b9a1976343" providerId="LiveId" clId="{F17DB290-3C33-453C-AA1A-71269CF1C925}" dt="2025-07-29T13:54:56.727" v="29" actId="1076"/>
          <ac:picMkLst>
            <pc:docMk/>
            <pc:sldMk cId="2560097398" sldId="298"/>
            <ac:picMk id="12" creationId="{515F9B3F-7DE6-849F-A781-B2940CC93437}"/>
          </ac:picMkLst>
        </pc:picChg>
      </pc:sldChg>
      <pc:sldChg chg="addSp delSp modSp mod">
        <pc:chgData name="Hayden Tanis" userId="f6f132b9a1976343" providerId="LiveId" clId="{F17DB290-3C33-453C-AA1A-71269CF1C925}" dt="2025-08-11T18:57:15.050" v="66" actId="27614"/>
        <pc:sldMkLst>
          <pc:docMk/>
          <pc:sldMk cId="2482192156" sldId="299"/>
        </pc:sldMkLst>
        <pc:spChg chg="add del mod">
          <ac:chgData name="Hayden Tanis" userId="f6f132b9a1976343" providerId="LiveId" clId="{F17DB290-3C33-453C-AA1A-71269CF1C925}" dt="2025-08-11T18:57:13.524" v="65"/>
          <ac:spMkLst>
            <pc:docMk/>
            <pc:sldMk cId="2482192156" sldId="299"/>
            <ac:spMk id="7" creationId="{F6143ED0-C4BE-E3CF-2734-EB6727CAA461}"/>
          </ac:spMkLst>
        </pc:spChg>
        <pc:picChg chg="add mod">
          <ac:chgData name="Hayden Tanis" userId="f6f132b9a1976343" providerId="LiveId" clId="{F17DB290-3C33-453C-AA1A-71269CF1C925}" dt="2025-08-11T18:57:15.050" v="66" actId="27614"/>
          <ac:picMkLst>
            <pc:docMk/>
            <pc:sldMk cId="2482192156" sldId="299"/>
            <ac:picMk id="9" creationId="{752ADA04-0F75-A3B3-97A6-E927CB9FE649}"/>
          </ac:picMkLst>
        </pc:picChg>
        <pc:picChg chg="del">
          <ac:chgData name="Hayden Tanis" userId="f6f132b9a1976343" providerId="LiveId" clId="{F17DB290-3C33-453C-AA1A-71269CF1C925}" dt="2025-08-11T18:56:23.601" v="64" actId="478"/>
          <ac:picMkLst>
            <pc:docMk/>
            <pc:sldMk cId="2482192156" sldId="299"/>
            <ac:picMk id="12" creationId="{F714CB20-51F9-568F-4350-0B0F8E2ACD1D}"/>
          </ac:picMkLst>
        </pc:picChg>
      </pc:sldChg>
      <pc:sldChg chg="addSp delSp modSp add mod">
        <pc:chgData name="Hayden Tanis" userId="f6f132b9a1976343" providerId="LiveId" clId="{F17DB290-3C33-453C-AA1A-71269CF1C925}" dt="2025-08-11T19:17:33.356" v="1295" actId="1076"/>
        <pc:sldMkLst>
          <pc:docMk/>
          <pc:sldMk cId="3401333715" sldId="300"/>
        </pc:sldMkLst>
        <pc:spChg chg="mod">
          <ac:chgData name="Hayden Tanis" userId="f6f132b9a1976343" providerId="LiveId" clId="{F17DB290-3C33-453C-AA1A-71269CF1C925}" dt="2025-07-29T13:56:22.321" v="52" actId="20577"/>
          <ac:spMkLst>
            <pc:docMk/>
            <pc:sldMk cId="3401333715" sldId="300"/>
            <ac:spMk id="6" creationId="{F5963143-DCA3-DEAC-8284-1C331B440DA4}"/>
          </ac:spMkLst>
        </pc:spChg>
        <pc:picChg chg="add del mod">
          <ac:chgData name="Hayden Tanis" userId="f6f132b9a1976343" providerId="LiveId" clId="{F17DB290-3C33-453C-AA1A-71269CF1C925}" dt="2025-08-11T18:58:54.819" v="168" actId="478"/>
          <ac:picMkLst>
            <pc:docMk/>
            <pc:sldMk cId="3401333715" sldId="300"/>
            <ac:picMk id="7" creationId="{129FF8CD-69AB-7F0F-2A0C-6E58EA13E770}"/>
          </ac:picMkLst>
        </pc:picChg>
        <pc:picChg chg="add del mod">
          <ac:chgData name="Hayden Tanis" userId="f6f132b9a1976343" providerId="LiveId" clId="{F17DB290-3C33-453C-AA1A-71269CF1C925}" dt="2025-08-11T18:59:00.098" v="172" actId="478"/>
          <ac:picMkLst>
            <pc:docMk/>
            <pc:sldMk cId="3401333715" sldId="300"/>
            <ac:picMk id="9" creationId="{BF03885A-23D7-2354-4923-7DDA8F9DADE5}"/>
          </ac:picMkLst>
        </pc:picChg>
        <pc:picChg chg="add mod">
          <ac:chgData name="Hayden Tanis" userId="f6f132b9a1976343" providerId="LiveId" clId="{F17DB290-3C33-453C-AA1A-71269CF1C925}" dt="2025-08-11T19:17:33.356" v="1295" actId="1076"/>
          <ac:picMkLst>
            <pc:docMk/>
            <pc:sldMk cId="3401333715" sldId="300"/>
            <ac:picMk id="11" creationId="{21CF9023-FBA0-6E00-5F54-ECD43F72F75E}"/>
          </ac:picMkLst>
        </pc:picChg>
      </pc:sldChg>
      <pc:sldChg chg="addSp delSp modSp add mod modTransition modAnim">
        <pc:chgData name="Hayden Tanis" userId="f6f132b9a1976343" providerId="LiveId" clId="{F17DB290-3C33-453C-AA1A-71269CF1C925}" dt="2025-08-11T19:27:40.764" v="1653"/>
        <pc:sldMkLst>
          <pc:docMk/>
          <pc:sldMk cId="2200831060" sldId="301"/>
        </pc:sldMkLst>
        <pc:spChg chg="add mod">
          <ac:chgData name="Hayden Tanis" userId="f6f132b9a1976343" providerId="LiveId" clId="{F17DB290-3C33-453C-AA1A-71269CF1C925}" dt="2025-08-11T19:27:35.919" v="1651" actId="164"/>
          <ac:spMkLst>
            <pc:docMk/>
            <pc:sldMk cId="2200831060" sldId="301"/>
            <ac:spMk id="12" creationId="{02D17DF5-B0EF-4780-BF97-C6ED47A8E9C7}"/>
          </ac:spMkLst>
        </pc:spChg>
        <pc:grpChg chg="add mod">
          <ac:chgData name="Hayden Tanis" userId="f6f132b9a1976343" providerId="LiveId" clId="{F17DB290-3C33-453C-AA1A-71269CF1C925}" dt="2025-08-11T19:27:35.919" v="1651" actId="164"/>
          <ac:grpSpMkLst>
            <pc:docMk/>
            <pc:sldMk cId="2200831060" sldId="301"/>
            <ac:grpSpMk id="13" creationId="{C64AE6F9-A0DF-9198-97D0-231AE553D7A3}"/>
          </ac:grpSpMkLst>
        </pc:grpChg>
        <pc:picChg chg="add mod">
          <ac:chgData name="Hayden Tanis" userId="f6f132b9a1976343" providerId="LiveId" clId="{F17DB290-3C33-453C-AA1A-71269CF1C925}" dt="2025-08-11T18:59:21.245" v="188" actId="1076"/>
          <ac:picMkLst>
            <pc:docMk/>
            <pc:sldMk cId="2200831060" sldId="301"/>
            <ac:picMk id="7" creationId="{129F26C8-B769-4731-2192-3A2E422BF916}"/>
          </ac:picMkLst>
        </pc:picChg>
        <pc:picChg chg="del">
          <ac:chgData name="Hayden Tanis" userId="f6f132b9a1976343" providerId="LiveId" clId="{F17DB290-3C33-453C-AA1A-71269CF1C925}" dt="2025-08-11T18:59:11.143" v="180" actId="478"/>
          <ac:picMkLst>
            <pc:docMk/>
            <pc:sldMk cId="2200831060" sldId="301"/>
            <ac:picMk id="11" creationId="{D6465676-A838-4CF5-B092-1A4FDC661640}"/>
          </ac:picMkLst>
        </pc:picChg>
        <pc:cxnChg chg="add mod">
          <ac:chgData name="Hayden Tanis" userId="f6f132b9a1976343" providerId="LiveId" clId="{F17DB290-3C33-453C-AA1A-71269CF1C925}" dt="2025-08-11T19:27:35.919" v="1651" actId="164"/>
          <ac:cxnSpMkLst>
            <pc:docMk/>
            <pc:sldMk cId="2200831060" sldId="301"/>
            <ac:cxnSpMk id="9" creationId="{822A4B9D-E069-F8AC-6657-9E3DDE2F0EF1}"/>
          </ac:cxnSpMkLst>
        </pc:cxnChg>
      </pc:sldChg>
      <pc:sldChg chg="addSp delSp modSp add mod">
        <pc:chgData name="Hayden Tanis" userId="f6f132b9a1976343" providerId="LiveId" clId="{F17DB290-3C33-453C-AA1A-71269CF1C925}" dt="2025-08-11T19:00:56.987" v="319" actId="1076"/>
        <pc:sldMkLst>
          <pc:docMk/>
          <pc:sldMk cId="2094592228" sldId="302"/>
        </pc:sldMkLst>
        <pc:spChg chg="mod">
          <ac:chgData name="Hayden Tanis" userId="f6f132b9a1976343" providerId="LiveId" clId="{F17DB290-3C33-453C-AA1A-71269CF1C925}" dt="2025-08-11T19:00:00.632" v="247" actId="20577"/>
          <ac:spMkLst>
            <pc:docMk/>
            <pc:sldMk cId="2094592228" sldId="302"/>
            <ac:spMk id="6" creationId="{9002EC2F-009A-4E3F-7922-527F115E25F1}"/>
          </ac:spMkLst>
        </pc:spChg>
        <pc:spChg chg="add mod">
          <ac:chgData name="Hayden Tanis" userId="f6f132b9a1976343" providerId="LiveId" clId="{F17DB290-3C33-453C-AA1A-71269CF1C925}" dt="2025-08-11T19:00:39.841" v="304" actId="20577"/>
          <ac:spMkLst>
            <pc:docMk/>
            <pc:sldMk cId="2094592228" sldId="302"/>
            <ac:spMk id="9" creationId="{3F357A01-5C5D-CE41-E053-031FF01B181E}"/>
          </ac:spMkLst>
        </pc:spChg>
        <pc:picChg chg="del">
          <ac:chgData name="Hayden Tanis" userId="f6f132b9a1976343" providerId="LiveId" clId="{F17DB290-3C33-453C-AA1A-71269CF1C925}" dt="2025-08-11T18:59:41.139" v="214" actId="478"/>
          <ac:picMkLst>
            <pc:docMk/>
            <pc:sldMk cId="2094592228" sldId="302"/>
            <ac:picMk id="7" creationId="{9F00234C-2D36-2626-AE5D-B56CF1B31EEE}"/>
          </ac:picMkLst>
        </pc:picChg>
        <pc:picChg chg="add mod">
          <ac:chgData name="Hayden Tanis" userId="f6f132b9a1976343" providerId="LiveId" clId="{F17DB290-3C33-453C-AA1A-71269CF1C925}" dt="2025-08-11T19:00:50.572" v="314" actId="1076"/>
          <ac:picMkLst>
            <pc:docMk/>
            <pc:sldMk cId="2094592228" sldId="302"/>
            <ac:picMk id="8" creationId="{4001E2F5-6F18-DC81-96DF-E20A5A5E6E3B}"/>
          </ac:picMkLst>
        </pc:picChg>
        <pc:picChg chg="add mod">
          <ac:chgData name="Hayden Tanis" userId="f6f132b9a1976343" providerId="LiveId" clId="{F17DB290-3C33-453C-AA1A-71269CF1C925}" dt="2025-08-11T19:00:56.987" v="319" actId="1076"/>
          <ac:picMkLst>
            <pc:docMk/>
            <pc:sldMk cId="2094592228" sldId="302"/>
            <ac:picMk id="11" creationId="{A0031066-FF9B-B1BF-6AC4-78E20628F824}"/>
          </ac:picMkLst>
        </pc:picChg>
      </pc:sldChg>
      <pc:sldChg chg="addSp delSp modSp add mod">
        <pc:chgData name="Hayden Tanis" userId="f6f132b9a1976343" providerId="LiveId" clId="{F17DB290-3C33-453C-AA1A-71269CF1C925}" dt="2025-08-11T19:01:26.748" v="350" actId="14100"/>
        <pc:sldMkLst>
          <pc:docMk/>
          <pc:sldMk cId="2920367070" sldId="303"/>
        </pc:sldMkLst>
        <pc:spChg chg="mod">
          <ac:chgData name="Hayden Tanis" userId="f6f132b9a1976343" providerId="LiveId" clId="{F17DB290-3C33-453C-AA1A-71269CF1C925}" dt="2025-08-11T19:01:08.791" v="338" actId="20577"/>
          <ac:spMkLst>
            <pc:docMk/>
            <pc:sldMk cId="2920367070" sldId="303"/>
            <ac:spMk id="9" creationId="{33C7FFFE-B2FD-96C6-9B3F-4A153A2A1A4C}"/>
          </ac:spMkLst>
        </pc:spChg>
        <pc:picChg chg="add mod">
          <ac:chgData name="Hayden Tanis" userId="f6f132b9a1976343" providerId="LiveId" clId="{F17DB290-3C33-453C-AA1A-71269CF1C925}" dt="2025-08-11T19:01:25.132" v="349" actId="14100"/>
          <ac:picMkLst>
            <pc:docMk/>
            <pc:sldMk cId="2920367070" sldId="303"/>
            <ac:picMk id="7" creationId="{E05DC8A2-6BA0-8943-836D-8AF68AD40E80}"/>
          </ac:picMkLst>
        </pc:picChg>
        <pc:picChg chg="del">
          <ac:chgData name="Hayden Tanis" userId="f6f132b9a1976343" providerId="LiveId" clId="{F17DB290-3C33-453C-AA1A-71269CF1C925}" dt="2025-08-11T19:01:11.033" v="339" actId="478"/>
          <ac:picMkLst>
            <pc:docMk/>
            <pc:sldMk cId="2920367070" sldId="303"/>
            <ac:picMk id="8" creationId="{4AC3DAE6-E10F-1F02-6CBC-9ADE5E6D3793}"/>
          </ac:picMkLst>
        </pc:picChg>
        <pc:picChg chg="del">
          <ac:chgData name="Hayden Tanis" userId="f6f132b9a1976343" providerId="LiveId" clId="{F17DB290-3C33-453C-AA1A-71269CF1C925}" dt="2025-08-11T19:01:11.033" v="339" actId="478"/>
          <ac:picMkLst>
            <pc:docMk/>
            <pc:sldMk cId="2920367070" sldId="303"/>
            <ac:picMk id="11" creationId="{8F16BE94-AE0C-9939-F46D-39DC6DA9C41F}"/>
          </ac:picMkLst>
        </pc:picChg>
        <pc:picChg chg="add mod">
          <ac:chgData name="Hayden Tanis" userId="f6f132b9a1976343" providerId="LiveId" clId="{F17DB290-3C33-453C-AA1A-71269CF1C925}" dt="2025-08-11T19:01:26.748" v="350" actId="14100"/>
          <ac:picMkLst>
            <pc:docMk/>
            <pc:sldMk cId="2920367070" sldId="303"/>
            <ac:picMk id="12" creationId="{B7F0354C-F02D-FDD5-BF54-FB0A64417325}"/>
          </ac:picMkLst>
        </pc:picChg>
      </pc:sldChg>
      <pc:sldChg chg="add">
        <pc:chgData name="Hayden Tanis" userId="f6f132b9a1976343" providerId="LiveId" clId="{F17DB290-3C33-453C-AA1A-71269CF1C925}" dt="2025-08-11T19:12:39.048" v="687"/>
        <pc:sldMkLst>
          <pc:docMk/>
          <pc:sldMk cId="3771023020" sldId="304"/>
        </pc:sldMkLst>
      </pc:sldChg>
      <pc:sldChg chg="add del">
        <pc:chgData name="Hayden Tanis" userId="f6f132b9a1976343" providerId="LiveId" clId="{F17DB290-3C33-453C-AA1A-71269CF1C925}" dt="2025-08-11T19:16:07.964" v="1092"/>
        <pc:sldMkLst>
          <pc:docMk/>
          <pc:sldMk cId="838579410" sldId="305"/>
        </pc:sldMkLst>
      </pc:sldChg>
      <pc:sldChg chg="addSp delSp modSp add mod">
        <pc:chgData name="Hayden Tanis" userId="f6f132b9a1976343" providerId="LiveId" clId="{F17DB290-3C33-453C-AA1A-71269CF1C925}" dt="2025-08-11T19:28:16.548" v="1678" actId="14100"/>
        <pc:sldMkLst>
          <pc:docMk/>
          <pc:sldMk cId="1976179638" sldId="305"/>
        </pc:sldMkLst>
        <pc:spChg chg="mod">
          <ac:chgData name="Hayden Tanis" userId="f6f132b9a1976343" providerId="LiveId" clId="{F17DB290-3C33-453C-AA1A-71269CF1C925}" dt="2025-08-11T19:17:49.332" v="1323" actId="20577"/>
          <ac:spMkLst>
            <pc:docMk/>
            <pc:sldMk cId="1976179638" sldId="305"/>
            <ac:spMk id="6" creationId="{7204C552-B4B6-A850-C483-8768AFA3D778}"/>
          </ac:spMkLst>
        </pc:spChg>
        <pc:spChg chg="mod">
          <ac:chgData name="Hayden Tanis" userId="f6f132b9a1976343" providerId="LiveId" clId="{F17DB290-3C33-453C-AA1A-71269CF1C925}" dt="2025-08-11T19:28:16.548" v="1678" actId="14100"/>
          <ac:spMkLst>
            <pc:docMk/>
            <pc:sldMk cId="1976179638" sldId="305"/>
            <ac:spMk id="9" creationId="{DD3F764F-C0DD-439F-383D-5D7904B683BC}"/>
          </ac:spMkLst>
        </pc:spChg>
        <pc:picChg chg="del">
          <ac:chgData name="Hayden Tanis" userId="f6f132b9a1976343" providerId="LiveId" clId="{F17DB290-3C33-453C-AA1A-71269CF1C925}" dt="2025-08-11T19:18:08.911" v="1398" actId="478"/>
          <ac:picMkLst>
            <pc:docMk/>
            <pc:sldMk cId="1976179638" sldId="305"/>
            <ac:picMk id="7" creationId="{A4732BBD-EBA6-87BF-12EB-F7C99F099D4B}"/>
          </ac:picMkLst>
        </pc:picChg>
        <pc:picChg chg="add mod">
          <ac:chgData name="Hayden Tanis" userId="f6f132b9a1976343" providerId="LiveId" clId="{F17DB290-3C33-453C-AA1A-71269CF1C925}" dt="2025-08-11T19:18:19.181" v="1404" actId="1076"/>
          <ac:picMkLst>
            <pc:docMk/>
            <pc:sldMk cId="1976179638" sldId="305"/>
            <ac:picMk id="8" creationId="{6C107A72-7975-4288-3D47-3C2DF168C6C8}"/>
          </ac:picMkLst>
        </pc:picChg>
        <pc:picChg chg="del">
          <ac:chgData name="Hayden Tanis" userId="f6f132b9a1976343" providerId="LiveId" clId="{F17DB290-3C33-453C-AA1A-71269CF1C925}" dt="2025-08-11T19:18:08.911" v="1398" actId="478"/>
          <ac:picMkLst>
            <pc:docMk/>
            <pc:sldMk cId="1976179638" sldId="305"/>
            <ac:picMk id="12" creationId="{B08D0CBB-755D-EC4D-A876-8B4041B57038}"/>
          </ac:picMkLst>
        </pc:picChg>
      </pc:sldChg>
      <pc:sldChg chg="addSp delSp modSp add mod">
        <pc:chgData name="Hayden Tanis" userId="f6f132b9a1976343" providerId="LiveId" clId="{F17DB290-3C33-453C-AA1A-71269CF1C925}" dt="2025-08-11T19:35:34.579" v="2123" actId="1076"/>
        <pc:sldMkLst>
          <pc:docMk/>
          <pc:sldMk cId="1867083717" sldId="306"/>
        </pc:sldMkLst>
        <pc:spChg chg="mod">
          <ac:chgData name="Hayden Tanis" userId="f6f132b9a1976343" providerId="LiveId" clId="{F17DB290-3C33-453C-AA1A-71269CF1C925}" dt="2025-08-11T19:30:12.797" v="1708" actId="20577"/>
          <ac:spMkLst>
            <pc:docMk/>
            <pc:sldMk cId="1867083717" sldId="306"/>
            <ac:spMk id="6" creationId="{2A3DB9B0-685A-23C7-9963-6A454CE4241F}"/>
          </ac:spMkLst>
        </pc:spChg>
        <pc:spChg chg="mod">
          <ac:chgData name="Hayden Tanis" userId="f6f132b9a1976343" providerId="LiveId" clId="{F17DB290-3C33-453C-AA1A-71269CF1C925}" dt="2025-08-11T19:32:50.522" v="1957" actId="5793"/>
          <ac:spMkLst>
            <pc:docMk/>
            <pc:sldMk cId="1867083717" sldId="306"/>
            <ac:spMk id="9" creationId="{D1186515-8891-1FCA-77A6-D6EE926FCA70}"/>
          </ac:spMkLst>
        </pc:spChg>
        <pc:graphicFrameChg chg="add mod modGraphic">
          <ac:chgData name="Hayden Tanis" userId="f6f132b9a1976343" providerId="LiveId" clId="{F17DB290-3C33-453C-AA1A-71269CF1C925}" dt="2025-08-11T19:35:34.579" v="2123" actId="1076"/>
          <ac:graphicFrameMkLst>
            <pc:docMk/>
            <pc:sldMk cId="1867083717" sldId="306"/>
            <ac:graphicFrameMk id="2" creationId="{AB878C2E-F82F-43D4-6C1E-A64B0D3EB40F}"/>
          </ac:graphicFrameMkLst>
        </pc:graphicFrameChg>
        <pc:picChg chg="del">
          <ac:chgData name="Hayden Tanis" userId="f6f132b9a1976343" providerId="LiveId" clId="{F17DB290-3C33-453C-AA1A-71269CF1C925}" dt="2025-08-11T19:30:39.100" v="1709" actId="478"/>
          <ac:picMkLst>
            <pc:docMk/>
            <pc:sldMk cId="1867083717" sldId="306"/>
            <ac:picMk id="8" creationId="{7DC62ABD-95D2-4C63-4507-ABB0EA29FD5A}"/>
          </ac:picMkLst>
        </pc:picChg>
      </pc:sldChg>
      <pc:sldChg chg="addSp delSp modSp add mod ord delAnim">
        <pc:chgData name="Hayden Tanis" userId="f6f132b9a1976343" providerId="LiveId" clId="{F17DB290-3C33-453C-AA1A-71269CF1C925}" dt="2025-08-11T19:47:51.988" v="2230" actId="1076"/>
        <pc:sldMkLst>
          <pc:docMk/>
          <pc:sldMk cId="2392408859" sldId="307"/>
        </pc:sldMkLst>
        <pc:spChg chg="add mod">
          <ac:chgData name="Hayden Tanis" userId="f6f132b9a1976343" providerId="LiveId" clId="{F17DB290-3C33-453C-AA1A-71269CF1C925}" dt="2025-08-11T19:37:39.007" v="2157" actId="164"/>
          <ac:spMkLst>
            <pc:docMk/>
            <pc:sldMk cId="2392408859" sldId="307"/>
            <ac:spMk id="2" creationId="{4851BA32-383F-94B1-2085-BF3A708A98FA}"/>
          </ac:spMkLst>
        </pc:spChg>
        <pc:spChg chg="add mod">
          <ac:chgData name="Hayden Tanis" userId="f6f132b9a1976343" providerId="LiveId" clId="{F17DB290-3C33-453C-AA1A-71269CF1C925}" dt="2025-08-11T19:37:39.007" v="2157" actId="164"/>
          <ac:spMkLst>
            <pc:docMk/>
            <pc:sldMk cId="2392408859" sldId="307"/>
            <ac:spMk id="8" creationId="{BB8A0F30-AA36-00C5-E7F8-7BCD17F9CA1C}"/>
          </ac:spMkLst>
        </pc:spChg>
        <pc:spChg chg="add mod">
          <ac:chgData name="Hayden Tanis" userId="f6f132b9a1976343" providerId="LiveId" clId="{F17DB290-3C33-453C-AA1A-71269CF1C925}" dt="2025-08-11T19:37:39.007" v="2157" actId="164"/>
          <ac:spMkLst>
            <pc:docMk/>
            <pc:sldMk cId="2392408859" sldId="307"/>
            <ac:spMk id="10" creationId="{5B037EB7-844A-8D98-BB43-25B2182B28F9}"/>
          </ac:spMkLst>
        </pc:spChg>
        <pc:spChg chg="add mod">
          <ac:chgData name="Hayden Tanis" userId="f6f132b9a1976343" providerId="LiveId" clId="{F17DB290-3C33-453C-AA1A-71269CF1C925}" dt="2025-08-11T19:37:39.007" v="2157" actId="164"/>
          <ac:spMkLst>
            <pc:docMk/>
            <pc:sldMk cId="2392408859" sldId="307"/>
            <ac:spMk id="11" creationId="{211C3855-63FB-F629-01F3-3F6CFEC9CC04}"/>
          </ac:spMkLst>
        </pc:spChg>
        <pc:spChg chg="add mod">
          <ac:chgData name="Hayden Tanis" userId="f6f132b9a1976343" providerId="LiveId" clId="{F17DB290-3C33-453C-AA1A-71269CF1C925}" dt="2025-08-11T19:37:39.007" v="2157" actId="164"/>
          <ac:spMkLst>
            <pc:docMk/>
            <pc:sldMk cId="2392408859" sldId="307"/>
            <ac:spMk id="15" creationId="{196978F4-D180-49A2-E29D-A012A9988A0C}"/>
          </ac:spMkLst>
        </pc:spChg>
        <pc:spChg chg="add mod">
          <ac:chgData name="Hayden Tanis" userId="f6f132b9a1976343" providerId="LiveId" clId="{F17DB290-3C33-453C-AA1A-71269CF1C925}" dt="2025-08-11T19:37:39.007" v="2157" actId="164"/>
          <ac:spMkLst>
            <pc:docMk/>
            <pc:sldMk cId="2392408859" sldId="307"/>
            <ac:spMk id="16" creationId="{0FF72147-5A53-F4C8-7BEE-8E8F48058CD8}"/>
          </ac:spMkLst>
        </pc:spChg>
        <pc:spChg chg="mod">
          <ac:chgData name="Hayden Tanis" userId="f6f132b9a1976343" providerId="LiveId" clId="{F17DB290-3C33-453C-AA1A-71269CF1C925}" dt="2025-08-11T19:40:23.840" v="2189"/>
          <ac:spMkLst>
            <pc:docMk/>
            <pc:sldMk cId="2392408859" sldId="307"/>
            <ac:spMk id="31" creationId="{1D08435C-A691-2E34-B5BD-6D4668CF7C98}"/>
          </ac:spMkLst>
        </pc:spChg>
        <pc:spChg chg="mod">
          <ac:chgData name="Hayden Tanis" userId="f6f132b9a1976343" providerId="LiveId" clId="{F17DB290-3C33-453C-AA1A-71269CF1C925}" dt="2025-08-11T19:40:23.840" v="2189"/>
          <ac:spMkLst>
            <pc:docMk/>
            <pc:sldMk cId="2392408859" sldId="307"/>
            <ac:spMk id="32" creationId="{F9366C88-8F3F-BF7A-C219-429022BB4605}"/>
          </ac:spMkLst>
        </pc:spChg>
        <pc:spChg chg="mod">
          <ac:chgData name="Hayden Tanis" userId="f6f132b9a1976343" providerId="LiveId" clId="{F17DB290-3C33-453C-AA1A-71269CF1C925}" dt="2025-08-11T19:40:23.840" v="2189"/>
          <ac:spMkLst>
            <pc:docMk/>
            <pc:sldMk cId="2392408859" sldId="307"/>
            <ac:spMk id="33" creationId="{3DE825FF-DA5D-0A64-7870-7E5983265F9B}"/>
          </ac:spMkLst>
        </pc:spChg>
        <pc:spChg chg="mod">
          <ac:chgData name="Hayden Tanis" userId="f6f132b9a1976343" providerId="LiveId" clId="{F17DB290-3C33-453C-AA1A-71269CF1C925}" dt="2025-08-11T19:40:23.840" v="2189"/>
          <ac:spMkLst>
            <pc:docMk/>
            <pc:sldMk cId="2392408859" sldId="307"/>
            <ac:spMk id="34" creationId="{7CEE6FFE-3D29-8E3E-A681-658C4E5B032F}"/>
          </ac:spMkLst>
        </pc:spChg>
        <pc:spChg chg="mod">
          <ac:chgData name="Hayden Tanis" userId="f6f132b9a1976343" providerId="LiveId" clId="{F17DB290-3C33-453C-AA1A-71269CF1C925}" dt="2025-08-11T19:40:23.840" v="2189"/>
          <ac:spMkLst>
            <pc:docMk/>
            <pc:sldMk cId="2392408859" sldId="307"/>
            <ac:spMk id="35" creationId="{09557D37-4D65-C935-5458-8FE63A451870}"/>
          </ac:spMkLst>
        </pc:spChg>
        <pc:spChg chg="mod">
          <ac:chgData name="Hayden Tanis" userId="f6f132b9a1976343" providerId="LiveId" clId="{F17DB290-3C33-453C-AA1A-71269CF1C925}" dt="2025-08-11T19:40:23.840" v="2189"/>
          <ac:spMkLst>
            <pc:docMk/>
            <pc:sldMk cId="2392408859" sldId="307"/>
            <ac:spMk id="36" creationId="{9FB4D08B-2AD9-08A2-1151-CB55EF90F545}"/>
          </ac:spMkLst>
        </pc:spChg>
        <pc:grpChg chg="del">
          <ac:chgData name="Hayden Tanis" userId="f6f132b9a1976343" providerId="LiveId" clId="{F17DB290-3C33-453C-AA1A-71269CF1C925}" dt="2025-08-11T19:35:55.479" v="2129" actId="478"/>
          <ac:grpSpMkLst>
            <pc:docMk/>
            <pc:sldMk cId="2392408859" sldId="307"/>
            <ac:grpSpMk id="13" creationId="{93A26D58-418F-87C6-1822-FAAA08F7CA0F}"/>
          </ac:grpSpMkLst>
        </pc:grpChg>
        <pc:grpChg chg="add del mod">
          <ac:chgData name="Hayden Tanis" userId="f6f132b9a1976343" providerId="LiveId" clId="{F17DB290-3C33-453C-AA1A-71269CF1C925}" dt="2025-08-11T19:47:17.591" v="2221" actId="1076"/>
          <ac:grpSpMkLst>
            <pc:docMk/>
            <pc:sldMk cId="2392408859" sldId="307"/>
            <ac:grpSpMk id="17" creationId="{C5A416AA-0004-3477-4105-A042424DC533}"/>
          </ac:grpSpMkLst>
        </pc:grpChg>
        <pc:grpChg chg="add mod">
          <ac:chgData name="Hayden Tanis" userId="f6f132b9a1976343" providerId="LiveId" clId="{F17DB290-3C33-453C-AA1A-71269CF1C925}" dt="2025-08-11T19:40:23.840" v="2189"/>
          <ac:grpSpMkLst>
            <pc:docMk/>
            <pc:sldMk cId="2392408859" sldId="307"/>
            <ac:grpSpMk id="29" creationId="{CC46AD65-9D12-2D8E-A184-5315C8D3A95C}"/>
          </ac:grpSpMkLst>
        </pc:grpChg>
        <pc:picChg chg="mod modCrop">
          <ac:chgData name="Hayden Tanis" userId="f6f132b9a1976343" providerId="LiveId" clId="{F17DB290-3C33-453C-AA1A-71269CF1C925}" dt="2025-08-11T19:47:07.655" v="2219" actId="732"/>
          <ac:picMkLst>
            <pc:docMk/>
            <pc:sldMk cId="2392408859" sldId="307"/>
            <ac:picMk id="7" creationId="{428C3DF5-C258-56C0-3039-0710E1A7CB02}"/>
          </ac:picMkLst>
        </pc:picChg>
        <pc:picChg chg="add mod">
          <ac:chgData name="Hayden Tanis" userId="f6f132b9a1976343" providerId="LiveId" clId="{F17DB290-3C33-453C-AA1A-71269CF1C925}" dt="2025-08-11T19:37:04.326" v="2151"/>
          <ac:picMkLst>
            <pc:docMk/>
            <pc:sldMk cId="2392408859" sldId="307"/>
            <ac:picMk id="14" creationId="{9B483BF1-C26F-63B7-304D-5AB93CB316C7}"/>
          </ac:picMkLst>
        </pc:picChg>
        <pc:picChg chg="add del mod">
          <ac:chgData name="Hayden Tanis" userId="f6f132b9a1976343" providerId="LiveId" clId="{F17DB290-3C33-453C-AA1A-71269CF1C925}" dt="2025-08-11T19:39:44.045" v="2174" actId="478"/>
          <ac:picMkLst>
            <pc:docMk/>
            <pc:sldMk cId="2392408859" sldId="307"/>
            <ac:picMk id="19" creationId="{0506CFE3-9B16-2C65-68CE-536E034563FA}"/>
          </ac:picMkLst>
        </pc:picChg>
        <pc:picChg chg="add mod">
          <ac:chgData name="Hayden Tanis" userId="f6f132b9a1976343" providerId="LiveId" clId="{F17DB290-3C33-453C-AA1A-71269CF1C925}" dt="2025-08-11T19:47:51.988" v="2230" actId="1076"/>
          <ac:picMkLst>
            <pc:docMk/>
            <pc:sldMk cId="2392408859" sldId="307"/>
            <ac:picMk id="21" creationId="{881CB66E-6AAC-07BB-FB34-C1985D8A36E3}"/>
          </ac:picMkLst>
        </pc:picChg>
        <pc:picChg chg="mod">
          <ac:chgData name="Hayden Tanis" userId="f6f132b9a1976343" providerId="LiveId" clId="{F17DB290-3C33-453C-AA1A-71269CF1C925}" dt="2025-08-11T19:40:23.840" v="2189"/>
          <ac:picMkLst>
            <pc:docMk/>
            <pc:sldMk cId="2392408859" sldId="307"/>
            <ac:picMk id="30" creationId="{B32F628B-A6C1-AD70-67C5-A373E30797A7}"/>
          </ac:picMkLst>
        </pc:picChg>
        <pc:picChg chg="add del mod ord">
          <ac:chgData name="Hayden Tanis" userId="f6f132b9a1976343" providerId="LiveId" clId="{F17DB290-3C33-453C-AA1A-71269CF1C925}" dt="2025-08-11T19:46:50.298" v="2217" actId="1076"/>
          <ac:picMkLst>
            <pc:docMk/>
            <pc:sldMk cId="2392408859" sldId="307"/>
            <ac:picMk id="47" creationId="{FC1A7BD5-1C3A-18AA-31B3-2AE425E53154}"/>
          </ac:picMkLst>
        </pc:picChg>
        <pc:cxnChg chg="add mod">
          <ac:chgData name="Hayden Tanis" userId="f6f132b9a1976343" providerId="LiveId" clId="{F17DB290-3C33-453C-AA1A-71269CF1C925}" dt="2025-08-11T19:47:35.820" v="2224" actId="1582"/>
          <ac:cxnSpMkLst>
            <pc:docMk/>
            <pc:sldMk cId="2392408859" sldId="307"/>
            <ac:cxnSpMk id="23" creationId="{EA604B5A-C8B7-33A7-6A3A-107004840C3D}"/>
          </ac:cxnSpMkLst>
        </pc:cxnChg>
        <pc:cxnChg chg="add mod">
          <ac:chgData name="Hayden Tanis" userId="f6f132b9a1976343" providerId="LiveId" clId="{F17DB290-3C33-453C-AA1A-71269CF1C925}" dt="2025-08-11T19:47:47.964" v="2229" actId="14100"/>
          <ac:cxnSpMkLst>
            <pc:docMk/>
            <pc:sldMk cId="2392408859" sldId="307"/>
            <ac:cxnSpMk id="25" creationId="{3C94A859-020D-B894-8901-383B9331FE31}"/>
          </ac:cxnSpMkLst>
        </pc:cxnChg>
        <pc:cxnChg chg="add mod">
          <ac:chgData name="Hayden Tanis" userId="f6f132b9a1976343" providerId="LiveId" clId="{F17DB290-3C33-453C-AA1A-71269CF1C925}" dt="2025-08-11T19:47:45.780" v="2228" actId="14100"/>
          <ac:cxnSpMkLst>
            <pc:docMk/>
            <pc:sldMk cId="2392408859" sldId="307"/>
            <ac:cxnSpMk id="26" creationId="{B94801A5-8FD0-79DA-BD7C-F004E3C4FD1C}"/>
          </ac:cxnSpMkLst>
        </pc:cxnChg>
        <pc:cxnChg chg="add mod">
          <ac:chgData name="Hayden Tanis" userId="f6f132b9a1976343" providerId="LiveId" clId="{F17DB290-3C33-453C-AA1A-71269CF1C925}" dt="2025-08-11T19:47:42.300" v="2227" actId="14100"/>
          <ac:cxnSpMkLst>
            <pc:docMk/>
            <pc:sldMk cId="2392408859" sldId="307"/>
            <ac:cxnSpMk id="37" creationId="{2F4BC80E-8C32-61BA-2425-BA38103FF88A}"/>
          </ac:cxnSpMkLst>
        </pc:cxnChg>
        <pc:cxnChg chg="add mod">
          <ac:chgData name="Hayden Tanis" userId="f6f132b9a1976343" providerId="LiveId" clId="{F17DB290-3C33-453C-AA1A-71269CF1C925}" dt="2025-08-11T19:47:40.396" v="2226" actId="14100"/>
          <ac:cxnSpMkLst>
            <pc:docMk/>
            <pc:sldMk cId="2392408859" sldId="307"/>
            <ac:cxnSpMk id="40" creationId="{3E364E9E-76A3-90FF-2C9B-346458C57357}"/>
          </ac:cxnSpMkLst>
        </pc:cxnChg>
        <pc:cxnChg chg="add mod">
          <ac:chgData name="Hayden Tanis" userId="f6f132b9a1976343" providerId="LiveId" clId="{F17DB290-3C33-453C-AA1A-71269CF1C925}" dt="2025-08-11T19:47:38.691" v="2225" actId="14100"/>
          <ac:cxnSpMkLst>
            <pc:docMk/>
            <pc:sldMk cId="2392408859" sldId="307"/>
            <ac:cxnSpMk id="43" creationId="{DD344D12-5BB3-99A4-B712-A84E2AAA2A8F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F88AEDA-8D6F-4550-9048-4A709155A23A}" type="datetimeFigureOut">
              <a:rPr lang="de-DE"/>
              <a:t>11.08.2025</a:t>
            </a:fld>
            <a:endParaRPr lang="de-DE"/>
          </a:p>
        </p:txBody>
      </p:sp>
      <p:sp>
        <p:nvSpPr>
          <p:cNvPr id="6" name="Slide Image Placeholder 3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de-DE"/>
          </a:p>
        </p:txBody>
      </p:sp>
      <p:sp>
        <p:nvSpPr>
          <p:cNvPr id="7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US"/>
              <a:t>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de-DE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FC66A151-B9F2-4FB2-984B-F6C163D7A40C}" type="slidenum">
              <a:rPr lang="de-DE"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Firstly I would like to present the results of spectroscopy measurements done under zero magnetic field conditions.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C66A151-B9F2-4FB2-984B-F6C163D7A40C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62234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B50489-89F6-E695-9A32-251406F27A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0DF0AB7-775F-03DE-7717-F491E8F0FB1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C53E5DA-27E6-D110-D4D9-D1DB4D555C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Firstly I would like to present the results of spectroscopy measurements done under zero magnetic field conditions.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6A4929-EB13-3131-6791-C52E9C11B9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C66A151-B9F2-4FB2-984B-F6C163D7A40C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44856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C66A151-B9F2-4FB2-984B-F6C163D7A40C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27544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C66A151-B9F2-4FB2-984B-F6C163D7A40C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43444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8A7E9D-ABFC-D757-DBE8-DF9371FEAE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B0C65E3-9AB9-4B0C-3FFB-3377468C339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72EE43C-4265-AAD5-6B2F-87D03D1976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5EC74E-9DE1-7559-6640-3AB97817E0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C66A151-B9F2-4FB2-984B-F6C163D7A40C}" type="slidenum">
              <a:rPr lang="de-DE" smtClean="0"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23325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B1D7DD-DF29-50ED-4348-524E9B3884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4A110CF-1185-1740-4599-4D074D01D0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5566E9F-CDC3-6F70-9055-B4D8165351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2576FF-B910-1EAF-CD17-3F5FBC52B3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C66A151-B9F2-4FB2-984B-F6C163D7A40C}" type="slidenum">
              <a:rPr lang="de-DE" smtClean="0"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11198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Titelfolie">
    <p:bg>
      <p:bgPr>
        <a:solidFill>
          <a:srgbClr val="003160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hteck 10"/>
          <p:cNvSpPr/>
          <p:nvPr userDrawn="1"/>
        </p:nvSpPr>
        <p:spPr bwMode="auto">
          <a:xfrm>
            <a:off x="0" y="4763733"/>
            <a:ext cx="12192000" cy="20942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 sz="180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 bwMode="auto">
          <a:xfrm>
            <a:off x="838200" y="4938462"/>
            <a:ext cx="10515600" cy="705599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Barlow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de-DE"/>
              <a:t>Autoren</a:t>
            </a:r>
            <a:br>
              <a:rPr lang="de-DE"/>
            </a:br>
            <a:r>
              <a:rPr lang="de-DE"/>
              <a:t>Autoren2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 bwMode="auto">
          <a:xfrm>
            <a:off x="838200" y="6526924"/>
            <a:ext cx="2743200" cy="194551"/>
          </a:xfrm>
          <a:prstGeom prst="rect">
            <a:avLst/>
          </a:prstGeom>
        </p:spPr>
        <p:txBody>
          <a:bodyPr/>
          <a:lstStyle>
            <a:lvl1pPr>
              <a:defRPr>
                <a:latin typeface="Barlow"/>
              </a:defRPr>
            </a:lvl1pPr>
          </a:lstStyle>
          <a:p>
            <a:pPr>
              <a:defRPr/>
            </a:pPr>
            <a:fld id="{0FB9BDA1-6F86-4A26-AEAA-D2DC15C3F506}" type="datetime1">
              <a:rPr lang="de-DE" smtClean="0"/>
              <a:t>11.08.2025</a:t>
            </a:fld>
            <a:endParaRPr lang="de-DE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526924"/>
            <a:ext cx="4114800" cy="194551"/>
          </a:xfrm>
          <a:prstGeom prst="rect">
            <a:avLst/>
          </a:prstGeom>
        </p:spPr>
        <p:txBody>
          <a:bodyPr/>
          <a:lstStyle>
            <a:lvl1pPr>
              <a:defRPr>
                <a:latin typeface="Barlow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 bwMode="auto">
          <a:xfrm>
            <a:off x="838200" y="1630532"/>
            <a:ext cx="10515600" cy="2952903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  <a:latin typeface="Barlow"/>
              </a:defRPr>
            </a:lvl1pPr>
          </a:lstStyle>
          <a:p>
            <a:pPr>
              <a:defRPr/>
            </a:pPr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2" hasCustomPrompt="1"/>
          </p:nvPr>
        </p:nvSpPr>
        <p:spPr bwMode="auto">
          <a:xfrm>
            <a:off x="838200" y="5822458"/>
            <a:ext cx="10515600" cy="49371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  <a:latin typeface="Barlow"/>
              </a:defRPr>
            </a:lvl1pPr>
          </a:lstStyle>
          <a:p>
            <a:pPr lvl="0">
              <a:defRPr/>
            </a:pPr>
            <a:r>
              <a:rPr lang="de-DE"/>
              <a:t>Affiliations</a:t>
            </a:r>
            <a:br>
              <a:rPr lang="de-DE"/>
            </a:br>
            <a:r>
              <a:rPr lang="de-DE"/>
              <a:t>Affiliations2</a:t>
            </a:r>
            <a:endParaRPr/>
          </a:p>
        </p:txBody>
      </p:sp>
      <p:pic>
        <p:nvPicPr>
          <p:cNvPr id="10" name="Grafik 17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10239631" y="136524"/>
            <a:ext cx="1828179" cy="587556"/>
          </a:xfrm>
          <a:prstGeom prst="rect">
            <a:avLst/>
          </a:prstGeom>
        </p:spPr>
      </p:pic>
      <p:pic>
        <p:nvPicPr>
          <p:cNvPr id="11" name="Grafik 18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4665569" y="127193"/>
            <a:ext cx="2600204" cy="512436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 userDrawn="1"/>
        </p:nvPicPr>
        <p:blipFill>
          <a:blip r:embed="rId4"/>
          <a:stretch/>
        </p:blipFill>
        <p:spPr bwMode="auto">
          <a:xfrm>
            <a:off x="-104939" y="-89695"/>
            <a:ext cx="2027045" cy="9501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Titel und Inhal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hteck 9"/>
          <p:cNvSpPr/>
          <p:nvPr userDrawn="1"/>
        </p:nvSpPr>
        <p:spPr bwMode="auto">
          <a:xfrm>
            <a:off x="0" y="3"/>
            <a:ext cx="12192000" cy="692460"/>
          </a:xfrm>
          <a:prstGeom prst="rect">
            <a:avLst/>
          </a:prstGeom>
          <a:solidFill>
            <a:srgbClr val="0031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>
              <a:defRPr/>
            </a:pPr>
            <a:endParaRPr lang="de-DE" sz="180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 bwMode="auto">
          <a:xfrm>
            <a:off x="304800" y="810000"/>
            <a:ext cx="11628120" cy="5652000"/>
          </a:xfrm>
        </p:spPr>
        <p:txBody>
          <a:bodyPr/>
          <a:lstStyle>
            <a:lvl1pPr>
              <a:defRPr>
                <a:latin typeface="Barlow"/>
              </a:defRPr>
            </a:lvl1pPr>
            <a:lvl2pPr>
              <a:defRPr>
                <a:latin typeface="Barlow"/>
              </a:defRPr>
            </a:lvl2pPr>
            <a:lvl3pPr>
              <a:defRPr>
                <a:latin typeface="Barlow"/>
              </a:defRPr>
            </a:lvl3pPr>
            <a:lvl4pPr>
              <a:defRPr>
                <a:latin typeface="Barlow"/>
              </a:defRPr>
            </a:lvl4pPr>
            <a:lvl5pPr>
              <a:defRPr>
                <a:latin typeface="Barlow"/>
              </a:defRPr>
            </a:lvl5pPr>
          </a:lstStyle>
          <a:p>
            <a:pPr lvl="0">
              <a:defRPr/>
            </a:pPr>
            <a:r>
              <a:rPr lang="de-DE"/>
              <a:t>Formatvorlagen des Textmasters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 bwMode="auto">
          <a:xfrm>
            <a:off x="304800" y="6597955"/>
            <a:ext cx="2743200" cy="184666"/>
          </a:xfrm>
          <a:prstGeom prst="rect">
            <a:avLst/>
          </a:prstGeom>
        </p:spPr>
        <p:txBody>
          <a:bodyPr tIns="0" bIns="0">
            <a:spAutoFit/>
          </a:bodyPr>
          <a:lstStyle>
            <a:lvl1pPr>
              <a:defRPr>
                <a:latin typeface="Barlow"/>
              </a:defRPr>
            </a:lvl1pPr>
          </a:lstStyle>
          <a:p>
            <a:pPr>
              <a:defRPr/>
            </a:pPr>
            <a:fld id="{E5478D54-B843-4894-A1DD-A28B55A8CCBA}" type="datetime1">
              <a:rPr lang="de-DE"/>
              <a:t>11.08.2025</a:t>
            </a:fld>
            <a:endParaRPr lang="de-DE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3434316" y="6597955"/>
            <a:ext cx="5369442" cy="184666"/>
          </a:xfrm>
          <a:prstGeom prst="rect">
            <a:avLst/>
          </a:prstGeom>
        </p:spPr>
        <p:txBody>
          <a:bodyPr wrap="square" tIns="0" bIns="0">
            <a:spAutoFit/>
          </a:bodyPr>
          <a:lstStyle>
            <a:lvl1pPr>
              <a:defRPr>
                <a:latin typeface="Barlow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9189720" y="6597955"/>
            <a:ext cx="2743200" cy="184666"/>
          </a:xfrm>
          <a:prstGeom prst="rect">
            <a:avLst/>
          </a:prstGeom>
        </p:spPr>
        <p:txBody>
          <a:bodyPr tIns="0" bIns="0">
            <a:spAutoFit/>
          </a:bodyPr>
          <a:lstStyle>
            <a:lvl1pPr>
              <a:defRPr>
                <a:latin typeface="Barlow"/>
              </a:defRPr>
            </a:lvl1pPr>
          </a:lstStyle>
          <a:p>
            <a:pPr>
              <a:defRPr/>
            </a:pPr>
            <a:fld id="{C94FF15E-6159-46CB-B474-39E762A7A25A}" type="slidenum">
              <a:rPr lang="de-DE"/>
              <a:t>‹#›</a:t>
            </a:fld>
            <a:endParaRPr lang="de-DE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 bwMode="auto">
          <a:xfrm>
            <a:off x="304800" y="1"/>
            <a:ext cx="10880991" cy="69246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  <a:latin typeface="Barlow"/>
              </a:defRPr>
            </a:lvl1pPr>
          </a:lstStyle>
          <a:p>
            <a:pPr>
              <a:defRPr/>
            </a:pPr>
            <a:r>
              <a:rPr lang="de-DE"/>
              <a:t>Titelmasterformat durch Klicken bearbeiten</a:t>
            </a:r>
            <a:endParaRPr lang="en-US"/>
          </a:p>
        </p:txBody>
      </p:sp>
      <p:pic>
        <p:nvPicPr>
          <p:cNvPr id="10" name="Picture 10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11551580" y="-42532"/>
            <a:ext cx="672045" cy="76392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Zwei Inhalt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305999" y="819330"/>
            <a:ext cx="5688000" cy="5652000"/>
          </a:xfrm>
        </p:spPr>
        <p:txBody>
          <a:bodyPr/>
          <a:lstStyle>
            <a:lvl1pPr>
              <a:defRPr>
                <a:latin typeface="Barlow"/>
              </a:defRPr>
            </a:lvl1pPr>
            <a:lvl2pPr>
              <a:defRPr>
                <a:latin typeface="Barlow"/>
              </a:defRPr>
            </a:lvl2pPr>
            <a:lvl3pPr>
              <a:defRPr>
                <a:latin typeface="Barlow"/>
              </a:defRPr>
            </a:lvl3pPr>
            <a:lvl4pPr>
              <a:defRPr>
                <a:latin typeface="Barlow"/>
              </a:defRPr>
            </a:lvl4pPr>
            <a:lvl5pPr>
              <a:defRPr>
                <a:latin typeface="Barlow"/>
              </a:defRPr>
            </a:lvl5pPr>
          </a:lstStyle>
          <a:p>
            <a:pPr lvl="0">
              <a:defRPr/>
            </a:pPr>
            <a:r>
              <a:rPr lang="de-DE"/>
              <a:t>Formatvorlagen des Textmasters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 lang="en-US"/>
          </a:p>
        </p:txBody>
      </p:sp>
      <p:sp>
        <p:nvSpPr>
          <p:cNvPr id="5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98000" y="819330"/>
            <a:ext cx="5688000" cy="5652000"/>
          </a:xfrm>
        </p:spPr>
        <p:txBody>
          <a:bodyPr/>
          <a:lstStyle>
            <a:lvl1pPr>
              <a:defRPr>
                <a:latin typeface="Barlow"/>
              </a:defRPr>
            </a:lvl1pPr>
            <a:lvl2pPr>
              <a:defRPr>
                <a:latin typeface="Barlow"/>
              </a:defRPr>
            </a:lvl2pPr>
            <a:lvl3pPr>
              <a:defRPr>
                <a:latin typeface="Barlow"/>
              </a:defRPr>
            </a:lvl3pPr>
            <a:lvl4pPr>
              <a:defRPr>
                <a:latin typeface="Barlow"/>
              </a:defRPr>
            </a:lvl4pPr>
            <a:lvl5pPr>
              <a:defRPr>
                <a:latin typeface="Barlow"/>
              </a:defRPr>
            </a:lvl5pPr>
          </a:lstStyle>
          <a:p>
            <a:pPr lvl="0">
              <a:defRPr/>
            </a:pPr>
            <a:r>
              <a:rPr lang="de-DE"/>
              <a:t>Formatvorlagen des Textmasters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 lang="en-US"/>
          </a:p>
        </p:txBody>
      </p:sp>
      <p:pic>
        <p:nvPicPr>
          <p:cNvPr id="6" name="Picture 10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-126876" y="-145785"/>
            <a:ext cx="1532376" cy="1258524"/>
          </a:xfrm>
          <a:prstGeom prst="rect">
            <a:avLst/>
          </a:prstGeom>
        </p:spPr>
      </p:pic>
      <p:sp>
        <p:nvSpPr>
          <p:cNvPr id="7" name="Rechteck 9"/>
          <p:cNvSpPr/>
          <p:nvPr userDrawn="1"/>
        </p:nvSpPr>
        <p:spPr bwMode="auto">
          <a:xfrm>
            <a:off x="0" y="3"/>
            <a:ext cx="12192000" cy="692460"/>
          </a:xfrm>
          <a:prstGeom prst="rect">
            <a:avLst/>
          </a:prstGeom>
          <a:solidFill>
            <a:srgbClr val="0031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 sz="180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 bwMode="auto">
          <a:xfrm>
            <a:off x="304800" y="1"/>
            <a:ext cx="10880991" cy="69246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  <a:latin typeface="Barlow"/>
              </a:defRPr>
            </a:lvl1pPr>
          </a:lstStyle>
          <a:p>
            <a:pPr>
              <a:defRPr/>
            </a:pPr>
            <a:r>
              <a:rPr lang="de-DE"/>
              <a:t>Titelmasterformat durch Klicken bearbeiten</a:t>
            </a:r>
            <a:endParaRPr lang="en-US"/>
          </a:p>
        </p:txBody>
      </p:sp>
      <p:pic>
        <p:nvPicPr>
          <p:cNvPr id="9" name="Picture 19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11551580" y="-42532"/>
            <a:ext cx="672045" cy="763926"/>
          </a:xfrm>
          <a:prstGeom prst="rect">
            <a:avLst/>
          </a:prstGeom>
        </p:spPr>
      </p:pic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 bwMode="auto">
          <a:xfrm>
            <a:off x="304800" y="6597955"/>
            <a:ext cx="2743200" cy="184666"/>
          </a:xfrm>
          <a:prstGeom prst="rect">
            <a:avLst/>
          </a:prstGeom>
        </p:spPr>
        <p:txBody>
          <a:bodyPr tIns="0" bIns="0">
            <a:spAutoFit/>
          </a:bodyPr>
          <a:lstStyle>
            <a:lvl1pPr>
              <a:defRPr>
                <a:latin typeface="Barlow"/>
              </a:defRPr>
            </a:lvl1pPr>
          </a:lstStyle>
          <a:p>
            <a:pPr>
              <a:defRPr/>
            </a:pPr>
            <a:fld id="{E4160D28-6016-485F-A62C-F95D4D34B7CE}" type="datetime1">
              <a:rPr lang="de-DE"/>
              <a:t>11.08.2025</a:t>
            </a:fld>
            <a:endParaRPr lang="de-DE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3434316" y="6597955"/>
            <a:ext cx="5369442" cy="184666"/>
          </a:xfrm>
          <a:prstGeom prst="rect">
            <a:avLst/>
          </a:prstGeom>
        </p:spPr>
        <p:txBody>
          <a:bodyPr wrap="square" tIns="0" bIns="0">
            <a:spAutoFit/>
          </a:bodyPr>
          <a:lstStyle>
            <a:lvl1pPr>
              <a:defRPr>
                <a:latin typeface="Barlow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9189720" y="6597955"/>
            <a:ext cx="2743200" cy="184666"/>
          </a:xfrm>
          <a:prstGeom prst="rect">
            <a:avLst/>
          </a:prstGeom>
        </p:spPr>
        <p:txBody>
          <a:bodyPr tIns="0" bIns="0">
            <a:spAutoFit/>
          </a:bodyPr>
          <a:lstStyle>
            <a:lvl1pPr>
              <a:defRPr>
                <a:latin typeface="Barlow"/>
              </a:defRPr>
            </a:lvl1pPr>
          </a:lstStyle>
          <a:p>
            <a:pPr>
              <a:defRPr/>
            </a:pPr>
            <a:fld id="{C94FF15E-6159-46CB-B474-39E762A7A25A}" type="slidenum">
              <a:rPr lang="de-DE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Nur Titel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8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-126876" y="-145785"/>
            <a:ext cx="1532376" cy="1258524"/>
          </a:xfrm>
          <a:prstGeom prst="rect">
            <a:avLst/>
          </a:prstGeom>
        </p:spPr>
      </p:pic>
      <p:sp>
        <p:nvSpPr>
          <p:cNvPr id="5" name="Rechteck 9"/>
          <p:cNvSpPr/>
          <p:nvPr userDrawn="1"/>
        </p:nvSpPr>
        <p:spPr bwMode="auto">
          <a:xfrm>
            <a:off x="0" y="3"/>
            <a:ext cx="12192000" cy="692460"/>
          </a:xfrm>
          <a:prstGeom prst="rect">
            <a:avLst/>
          </a:prstGeom>
          <a:solidFill>
            <a:srgbClr val="0031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 sz="180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 bwMode="auto">
          <a:xfrm>
            <a:off x="304800" y="1"/>
            <a:ext cx="10880991" cy="69246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  <a:latin typeface="Barlow"/>
              </a:defRPr>
            </a:lvl1pPr>
          </a:lstStyle>
          <a:p>
            <a:pPr>
              <a:defRPr/>
            </a:pPr>
            <a:r>
              <a:rPr lang="de-DE"/>
              <a:t>Titelmasterformat durch Klicken bearbeiten</a:t>
            </a:r>
            <a:endParaRPr lang="en-US"/>
          </a:p>
        </p:txBody>
      </p:sp>
      <p:pic>
        <p:nvPicPr>
          <p:cNvPr id="7" name="Picture 16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11551580" y="-42532"/>
            <a:ext cx="672045" cy="763926"/>
          </a:xfrm>
          <a:prstGeom prst="rect">
            <a:avLst/>
          </a:prstGeom>
        </p:spPr>
      </p:pic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 bwMode="auto">
          <a:xfrm>
            <a:off x="304800" y="6597955"/>
            <a:ext cx="2743200" cy="184666"/>
          </a:xfrm>
          <a:prstGeom prst="rect">
            <a:avLst/>
          </a:prstGeom>
        </p:spPr>
        <p:txBody>
          <a:bodyPr tIns="0" bIns="0">
            <a:spAutoFit/>
          </a:bodyPr>
          <a:lstStyle>
            <a:lvl1pPr>
              <a:defRPr>
                <a:latin typeface="Barlow"/>
              </a:defRPr>
            </a:lvl1pPr>
          </a:lstStyle>
          <a:p>
            <a:pPr>
              <a:defRPr/>
            </a:pPr>
            <a:fld id="{27187048-F9CA-4F21-A844-F460A466A1FA}" type="datetime1">
              <a:rPr lang="de-DE"/>
              <a:t>11.08.2025</a:t>
            </a:fld>
            <a:endParaRPr lang="de-DE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3434316" y="6597955"/>
            <a:ext cx="5369442" cy="184666"/>
          </a:xfrm>
          <a:prstGeom prst="rect">
            <a:avLst/>
          </a:prstGeom>
        </p:spPr>
        <p:txBody>
          <a:bodyPr wrap="square" tIns="0" bIns="0">
            <a:spAutoFit/>
          </a:bodyPr>
          <a:lstStyle>
            <a:lvl1pPr>
              <a:defRPr>
                <a:latin typeface="Barlow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9189720" y="6597955"/>
            <a:ext cx="2743200" cy="184666"/>
          </a:xfrm>
          <a:prstGeom prst="rect">
            <a:avLst/>
          </a:prstGeom>
        </p:spPr>
        <p:txBody>
          <a:bodyPr tIns="0" bIns="0">
            <a:spAutoFit/>
          </a:bodyPr>
          <a:lstStyle>
            <a:lvl1pPr>
              <a:defRPr>
                <a:latin typeface="Barlow"/>
              </a:defRPr>
            </a:lvl1pPr>
          </a:lstStyle>
          <a:p>
            <a:pPr>
              <a:defRPr/>
            </a:pPr>
            <a:fld id="{C94FF15E-6159-46CB-B474-39E762A7A25A}" type="slidenum">
              <a:rPr lang="de-DE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Nur Titel_No Foot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8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-126876" y="-145785"/>
            <a:ext cx="1532376" cy="1258524"/>
          </a:xfrm>
          <a:prstGeom prst="rect">
            <a:avLst/>
          </a:prstGeom>
        </p:spPr>
      </p:pic>
      <p:sp>
        <p:nvSpPr>
          <p:cNvPr id="5" name="Rechteck 9"/>
          <p:cNvSpPr/>
          <p:nvPr userDrawn="1"/>
        </p:nvSpPr>
        <p:spPr bwMode="auto">
          <a:xfrm>
            <a:off x="0" y="3"/>
            <a:ext cx="12192000" cy="692460"/>
          </a:xfrm>
          <a:prstGeom prst="rect">
            <a:avLst/>
          </a:prstGeom>
          <a:solidFill>
            <a:srgbClr val="0031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 sz="180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 bwMode="auto">
          <a:xfrm>
            <a:off x="304800" y="1"/>
            <a:ext cx="10880991" cy="69246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  <a:latin typeface="Barlow"/>
              </a:defRPr>
            </a:lvl1pPr>
          </a:lstStyle>
          <a:p>
            <a:pPr>
              <a:defRPr/>
            </a:pPr>
            <a:r>
              <a:rPr lang="de-DE"/>
              <a:t>Titelmasterformat durch Klicken bearbeiten</a:t>
            </a:r>
            <a:endParaRPr lang="en-US"/>
          </a:p>
        </p:txBody>
      </p:sp>
      <p:pic>
        <p:nvPicPr>
          <p:cNvPr id="7" name="Picture 16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11551580" y="-42532"/>
            <a:ext cx="672045" cy="763926"/>
          </a:xfrm>
          <a:prstGeom prst="rect">
            <a:avLst/>
          </a:prstGeom>
        </p:spPr>
      </p:pic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 bwMode="auto">
          <a:xfrm>
            <a:off x="304800" y="6597955"/>
            <a:ext cx="2743200" cy="184666"/>
          </a:xfrm>
          <a:prstGeom prst="rect">
            <a:avLst/>
          </a:prstGeom>
        </p:spPr>
        <p:txBody>
          <a:bodyPr tIns="0" bIns="0">
            <a:spAutoFit/>
          </a:bodyPr>
          <a:lstStyle>
            <a:lvl1pPr>
              <a:defRPr>
                <a:latin typeface="Barlow"/>
              </a:defRPr>
            </a:lvl1pPr>
          </a:lstStyle>
          <a:p>
            <a:pPr>
              <a:defRPr/>
            </a:pPr>
            <a:fld id="{8E9986FE-B04B-40BD-B0F5-1A5C34C8E07D}" type="datetime1">
              <a:rPr lang="de-DE"/>
              <a:t>11.08.2025</a:t>
            </a:fld>
            <a:endParaRPr lang="de-DE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3434316" y="6597955"/>
            <a:ext cx="5369442" cy="184666"/>
          </a:xfrm>
          <a:prstGeom prst="rect">
            <a:avLst/>
          </a:prstGeom>
        </p:spPr>
        <p:txBody>
          <a:bodyPr wrap="square" tIns="0" bIns="0">
            <a:spAutoFit/>
          </a:bodyPr>
          <a:lstStyle>
            <a:lvl1pPr>
              <a:defRPr>
                <a:latin typeface="Barlow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9189720" y="6597955"/>
            <a:ext cx="2743200" cy="184666"/>
          </a:xfrm>
          <a:prstGeom prst="rect">
            <a:avLst/>
          </a:prstGeom>
        </p:spPr>
        <p:txBody>
          <a:bodyPr tIns="0" bIns="0">
            <a:spAutoFit/>
          </a:bodyPr>
          <a:lstStyle>
            <a:lvl1pPr>
              <a:defRPr>
                <a:latin typeface="Barlow"/>
              </a:defRPr>
            </a:lvl1pPr>
          </a:lstStyle>
          <a:p>
            <a:pPr>
              <a:defRPr/>
            </a:pPr>
            <a:fld id="{C94FF15E-6159-46CB-B474-39E762A7A25A}" type="slidenum">
              <a:rPr lang="de-DE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Shape 9"/>
          <p:cNvSpPr>
            <a:spLocks noGrp="1"/>
          </p:cNvSpPr>
          <p:nvPr>
            <p:ph type="sldNum" sz="quarter" idx="2"/>
          </p:nvPr>
        </p:nvSpPr>
        <p:spPr bwMode="auto">
          <a:xfrm>
            <a:off x="438152" y="6493150"/>
            <a:ext cx="2832101" cy="17312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CB4B4D-7CA3-9044-876B-883B54F8677D}" type="slidenum">
              <a:rPr lang="en-US"/>
              <a:t>‹#›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0"/>
          </p:nvPr>
        </p:nvSpPr>
        <p:spPr bwMode="auto">
          <a:xfrm>
            <a:off x="438151" y="1031875"/>
            <a:ext cx="11582401" cy="501496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5pPr>
              <a:defRPr/>
            </a:lvl5pPr>
            <a:lvl6pPr>
              <a:defRPr/>
            </a:lvl6pPr>
          </a:lstStyle>
          <a:p>
            <a:pPr lvl="0">
              <a:defRPr/>
            </a:pPr>
            <a:r>
              <a:rPr lang="en-US" dirty="0"/>
              <a:t>Click to edit Master text styles</a:t>
            </a:r>
            <a:endParaRPr dirty="0"/>
          </a:p>
          <a:p>
            <a:pPr lvl="1">
              <a:defRPr/>
            </a:pPr>
            <a:r>
              <a:rPr lang="en-US" dirty="0"/>
              <a:t>Second level</a:t>
            </a:r>
            <a:endParaRPr dirty="0"/>
          </a:p>
          <a:p>
            <a:pPr lvl="2">
              <a:defRPr/>
            </a:pPr>
            <a:r>
              <a:rPr lang="en-US" dirty="0"/>
              <a:t>Third level</a:t>
            </a:r>
            <a:endParaRPr dirty="0"/>
          </a:p>
          <a:p>
            <a:pPr lvl="4">
              <a:defRPr/>
            </a:pPr>
            <a:r>
              <a:rPr lang="en-US" dirty="0"/>
              <a:t>Fourth level</a:t>
            </a:r>
            <a:endParaRPr dirty="0"/>
          </a:p>
          <a:p>
            <a:pPr lvl="5">
              <a:defRPr/>
            </a:pPr>
            <a:r>
              <a:rPr lang="en-US" dirty="0"/>
              <a:t>Fifth level</a:t>
            </a:r>
            <a:endParaRPr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 bwMode="auto">
          <a:xfrm>
            <a:off x="438151" y="98427"/>
            <a:ext cx="11273368" cy="604684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7" name="Footer Placeholder 7"/>
          <p:cNvSpPr>
            <a:spLocks noGrp="1"/>
          </p:cNvSpPr>
          <p:nvPr>
            <p:ph type="ftr" sz="quarter" idx="11"/>
          </p:nvPr>
        </p:nvSpPr>
        <p:spPr bwMode="auto">
          <a:xfrm>
            <a:off x="3040947" y="6376820"/>
            <a:ext cx="6110111" cy="365125"/>
          </a:xfrm>
        </p:spPr>
        <p:txBody>
          <a:bodyPr/>
          <a:lstStyle/>
          <a:p>
            <a:pPr>
              <a:defRPr/>
            </a:pPr>
            <a:r>
              <a:rPr lang="de-DE" dirty="0"/>
              <a:t>WMI Beiratssitzung 2022 - QC </a:t>
            </a:r>
            <a:r>
              <a:rPr lang="de-DE" dirty="0" err="1"/>
              <a:t>group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20044" y="1310915"/>
            <a:ext cx="11645381" cy="4866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de-DE"/>
              <a:t>Textmasterformat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Barlow"/>
              </a:defRPr>
            </a:lvl1pPr>
          </a:lstStyle>
          <a:p>
            <a:pPr>
              <a:defRPr/>
            </a:pPr>
            <a:fld id="{EFC83548-FFB9-4832-BEFF-D05B45408177}" type="datetime1">
              <a:rPr lang="de-DE"/>
              <a:t>11.08.2025</a:t>
            </a:fld>
            <a:endParaRPr lang="de-DE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Barlow"/>
              </a:defRPr>
            </a:lvl1pPr>
          </a:lstStyle>
          <a:p>
            <a:pPr>
              <a:defRPr/>
            </a:pPr>
            <a:r>
              <a:rPr lang="de-DE"/>
              <a:t>WMI Beiratssitzung 2022 - QC group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Barlow"/>
              </a:defRPr>
            </a:lvl1pPr>
          </a:lstStyle>
          <a:p>
            <a:pPr>
              <a:defRPr/>
            </a:pPr>
            <a:fld id="{C94FF15E-6159-46CB-B474-39E762A7A25A}" type="slidenum">
              <a:rPr lang="de-DE"/>
              <a:t>‹#›</a:t>
            </a:fld>
            <a:endParaRPr lang="de-DE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 bwMode="auto">
          <a:xfrm>
            <a:off x="1889761" y="2"/>
            <a:ext cx="10302240" cy="11201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de-DE"/>
              <a:t>Titelmasterformat durch Klicken bearbeiten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/>
  <p:txStyles>
    <p:titleStyle>
      <a:lvl1pPr algn="l" defTabSz="914400">
        <a:lnSpc>
          <a:spcPct val="90000"/>
        </a:lnSpc>
        <a:spcBef>
          <a:spcPts val="0"/>
        </a:spcBef>
        <a:buNone/>
        <a:defRPr sz="36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Barlow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Barlow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Barlow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Barlow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Barlow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Untertitel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Hayden Nathanael Tanis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21.08.2025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itel 6"/>
              <p:cNvSpPr>
                <a:spLocks noGrp="1"/>
              </p:cNvSpPr>
              <p:nvPr>
                <p:ph type="ctrTitle"/>
              </p:nvPr>
            </p:nvSpPr>
            <p:spPr>
              <a:xfrm>
                <a:off x="0" y="919509"/>
                <a:ext cx="12192000" cy="2952903"/>
              </a:xfrm>
            </p:spPr>
            <p:txBody>
              <a:bodyPr>
                <a:noAutofit/>
              </a:bodyPr>
              <a:lstStyle/>
              <a:p>
                <a:r>
                  <a:rPr lang="en-US" sz="4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Exciting the spin transitions of</a:t>
                </a:r>
                <a:br>
                  <a:rPr lang="en-US" sz="4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Pre>
                      <m:sPrePr>
                        <m:ctrlPr>
                          <a:rPr lang="en-US" sz="40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PrePr>
                      <m:sub/>
                      <m:sup>
                        <m:r>
                          <a:rPr lang="de-DE" sz="40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𝟏𝟔𝟕</m:t>
                        </m:r>
                      </m:sup>
                      <m:e>
                        <m:r>
                          <a:rPr lang="de-DE" sz="40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𝑬𝒓</m:t>
                        </m:r>
                        <m:r>
                          <a:rPr lang="de-DE" sz="40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:</m:t>
                        </m:r>
                        <m:r>
                          <a:rPr lang="de-DE" sz="40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𝑪𝒂𝑾</m:t>
                        </m:r>
                        <m:sSub>
                          <m:sSubPr>
                            <m:ctrlPr>
                              <a:rPr lang="de-DE" sz="4000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4000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𝑶</m:t>
                            </m:r>
                          </m:e>
                          <m:sub>
                            <m:r>
                              <a:rPr lang="de-DE" sz="4000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𝟒</m:t>
                            </m:r>
                          </m:sub>
                        </m:sSub>
                      </m:e>
                    </m:sPre>
                  </m:oMath>
                </a14:m>
                <a:r>
                  <a:rPr lang="en-US" sz="4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with Propagating</a:t>
                </a:r>
                <a:br>
                  <a:rPr lang="en-US" sz="4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r>
                  <a:rPr lang="en-US" sz="4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Microwaves via Superconducting</a:t>
                </a:r>
                <a:br>
                  <a:rPr lang="en-US" sz="4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r>
                  <a:rPr lang="en-US" sz="4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Electrical Circuits</a:t>
                </a:r>
              </a:p>
            </p:txBody>
          </p:sp>
        </mc:Choice>
        <mc:Fallback xmlns="">
          <p:sp>
            <p:nvSpPr>
              <p:cNvPr id="7" name="Titel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0" y="919509"/>
                <a:ext cx="12192000" cy="2952903"/>
              </a:xfrm>
              <a:blipFill>
                <a:blip r:embed="rId2"/>
                <a:stretch>
                  <a:fillRect b="-88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platzhalter 8"/>
          <p:cNvSpPr>
            <a:spLocks noGrp="1"/>
          </p:cNvSpPr>
          <p:nvPr>
            <p:ph type="body" sz="quarter" idx="12"/>
          </p:nvPr>
        </p:nvSpPr>
        <p:spPr>
          <a:xfrm>
            <a:off x="838200" y="5517232"/>
            <a:ext cx="10515600" cy="798938"/>
          </a:xfrm>
        </p:spPr>
        <p:txBody>
          <a:bodyPr>
            <a:normAutofit/>
          </a:bodyPr>
          <a:lstStyle/>
          <a:p>
            <a:r>
              <a:rPr lang="en-US" sz="1400" dirty="0" err="1"/>
              <a:t>Technische</a:t>
            </a:r>
            <a:r>
              <a:rPr lang="en-US" sz="1400" dirty="0"/>
              <a:t> </a:t>
            </a:r>
            <a:r>
              <a:rPr lang="en-US" sz="1400" dirty="0" err="1"/>
              <a:t>Universit</a:t>
            </a:r>
            <a:r>
              <a:rPr lang="de-DE" sz="1400" dirty="0"/>
              <a:t>ät München</a:t>
            </a:r>
          </a:p>
          <a:p>
            <a:r>
              <a:rPr lang="de-DE" sz="1400" dirty="0"/>
              <a:t>Walther-Meissner Institute</a:t>
            </a:r>
            <a:endParaRPr lang="en-US" sz="140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294967295"/>
          </p:nvPr>
        </p:nvSpPr>
        <p:spPr>
          <a:xfrm>
            <a:off x="9448800" y="6597650"/>
            <a:ext cx="2743200" cy="185738"/>
          </a:xfrm>
        </p:spPr>
        <p:txBody>
          <a:bodyPr/>
          <a:lstStyle/>
          <a:p>
            <a:pPr>
              <a:defRPr/>
            </a:pPr>
            <a:fld id="{C94FF15E-6159-46CB-B474-39E762A7A25A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5547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31CAE9-83CC-972C-26A9-FDCB71951D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701979-A839-11BE-D94F-C52F62DB3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5478D54-B843-4894-A1DD-A28B55A8CCBA}" type="datetime1">
              <a:rPr lang="de-DE" smtClean="0"/>
              <a:t>11.08.2025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5DAD5D-E29D-9722-EBAB-BF1C295FA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C6FDF2-1FC7-1C59-F47D-4E4836BDA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4FF15E-6159-46CB-B474-39E762A7A25A}" type="slidenum">
              <a:rPr lang="de-DE" smtClean="0"/>
              <a:t>10</a:t>
            </a:fld>
            <a:endParaRPr lang="de-DE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3E4CC54-0355-3F93-3809-B413253F8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Erbium Dopants in Calcium Tungstate</a:t>
            </a:r>
          </a:p>
        </p:txBody>
      </p:sp>
      <p:sp>
        <p:nvSpPr>
          <p:cNvPr id="10" name="Title 5">
            <a:extLst>
              <a:ext uri="{FF2B5EF4-FFF2-40B4-BE49-F238E27FC236}">
                <a16:creationId xmlns:a16="http://schemas.microsoft.com/office/drawing/2014/main" id="{2923AF48-CB05-B546-5D02-D38BF4DE51B4}"/>
              </a:ext>
            </a:extLst>
          </p:cNvPr>
          <p:cNvSpPr txBox="1">
            <a:spLocks/>
          </p:cNvSpPr>
          <p:nvPr/>
        </p:nvSpPr>
        <p:spPr bwMode="auto">
          <a:xfrm>
            <a:off x="312176" y="1008348"/>
            <a:ext cx="3983624" cy="6924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3600">
                <a:solidFill>
                  <a:schemeClr val="bg1"/>
                </a:solidFill>
                <a:latin typeface="Barlow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69D8B171-7424-1EE2-0B60-40FB80E44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392" y="1018557"/>
            <a:ext cx="10258558" cy="3693336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Known spin-Hamiltonian parameters of Erbium isotopes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6D7EBF8-2ACF-7A3B-362C-AD19BF1A10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046" y="2221911"/>
            <a:ext cx="11189982" cy="1234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1201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AB4FD0-C05F-888C-C987-EF92CB7447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11" descr="A diagram of a complex structure&#10;&#10;AI-generated content may be incorrect.">
            <a:extLst>
              <a:ext uri="{FF2B5EF4-FFF2-40B4-BE49-F238E27FC236}">
                <a16:creationId xmlns:a16="http://schemas.microsoft.com/office/drawing/2014/main" id="{8E7034B3-774A-4EBD-F8F3-E2E3AE4EEF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29" b="11483"/>
          <a:stretch>
            <a:fillRect/>
          </a:stretch>
        </p:blipFill>
        <p:spPr>
          <a:xfrm>
            <a:off x="1149558" y="1601180"/>
            <a:ext cx="10010067" cy="4379931"/>
          </a:xfr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614F1C-81EE-0F9B-365A-554994678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5478D54-B843-4894-A1DD-A28B55A8CCBA}" type="datetime1">
              <a:rPr lang="de-DE" smtClean="0"/>
              <a:t>11.08.2025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FDD1B5-CBE3-5332-0C37-3245F2298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F39A5E-1E64-FF82-4534-7BE9AD242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4FF15E-6159-46CB-B474-39E762A7A25A}" type="slidenum">
              <a:rPr lang="de-DE" smtClean="0"/>
              <a:t>11</a:t>
            </a:fld>
            <a:endParaRPr lang="de-DE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45522EF-2899-30D6-91BC-7691D1099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Erbium Dopants in Calcium Tungstate</a:t>
            </a:r>
          </a:p>
        </p:txBody>
      </p:sp>
      <p:sp>
        <p:nvSpPr>
          <p:cNvPr id="10" name="Title 5">
            <a:extLst>
              <a:ext uri="{FF2B5EF4-FFF2-40B4-BE49-F238E27FC236}">
                <a16:creationId xmlns:a16="http://schemas.microsoft.com/office/drawing/2014/main" id="{CC513D8D-B2AC-FC40-D455-53F02BFED35E}"/>
              </a:ext>
            </a:extLst>
          </p:cNvPr>
          <p:cNvSpPr txBox="1">
            <a:spLocks/>
          </p:cNvSpPr>
          <p:nvPr/>
        </p:nvSpPr>
        <p:spPr bwMode="auto">
          <a:xfrm>
            <a:off x="312176" y="908720"/>
            <a:ext cx="3983624" cy="6924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3600">
                <a:solidFill>
                  <a:schemeClr val="bg1"/>
                </a:solidFill>
                <a:latin typeface="Barlow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Energy Structure of Erbium</a:t>
            </a:r>
          </a:p>
        </p:txBody>
      </p:sp>
    </p:spTree>
    <p:extLst>
      <p:ext uri="{BB962C8B-B14F-4D97-AF65-F5344CB8AC3E}">
        <p14:creationId xmlns:p14="http://schemas.microsoft.com/office/powerpoint/2010/main" val="19692713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D48725-9A95-884F-2548-96475ECA9C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ECA9F9E-A865-79E7-550F-4B1E85B4AD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998" y="2907863"/>
            <a:ext cx="3429704" cy="336478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C5DA283-EADD-C41B-3935-B349B1BC77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5702" y="3118005"/>
            <a:ext cx="4792931" cy="573421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4036BA-0C30-E50E-B09B-F9F191A21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5478D54-B843-4894-A1DD-A28B55A8CCBA}" type="datetime1">
              <a:rPr lang="de-DE" smtClean="0"/>
              <a:t>11.08.2025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11C484-2D87-F0EF-4489-4EBA38986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3B3350-17F2-70D6-6112-E438CC088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4FF15E-6159-46CB-B474-39E762A7A25A}" type="slidenum">
              <a:rPr lang="de-DE" smtClean="0"/>
              <a:t>12</a:t>
            </a:fld>
            <a:endParaRPr lang="de-DE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3A9F8AC-0AA1-EBCB-330B-ED7A45B35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Spin Dynamics</a:t>
            </a:r>
          </a:p>
        </p:txBody>
      </p:sp>
      <p:sp>
        <p:nvSpPr>
          <p:cNvPr id="10" name="Title 5">
            <a:extLst>
              <a:ext uri="{FF2B5EF4-FFF2-40B4-BE49-F238E27FC236}">
                <a16:creationId xmlns:a16="http://schemas.microsoft.com/office/drawing/2014/main" id="{C1D71F90-990E-5390-5708-2DB572057202}"/>
              </a:ext>
            </a:extLst>
          </p:cNvPr>
          <p:cNvSpPr txBox="1">
            <a:spLocks/>
          </p:cNvSpPr>
          <p:nvPr/>
        </p:nvSpPr>
        <p:spPr bwMode="auto">
          <a:xfrm>
            <a:off x="312176" y="908720"/>
            <a:ext cx="6143864" cy="6924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3600">
                <a:solidFill>
                  <a:schemeClr val="bg1"/>
                </a:solidFill>
                <a:latin typeface="Barlow"/>
                <a:ea typeface="+mj-ea"/>
                <a:cs typeface="+mj-cs"/>
              </a:defRPr>
            </a:lvl1pPr>
          </a:lstStyle>
          <a:p>
            <a:r>
              <a:rPr lang="en-US" sz="3400" b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Two-level quantum systems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D43824C-CDB1-A06C-B6E1-D496644FA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638" y="1628090"/>
            <a:ext cx="11628120" cy="4644561"/>
          </a:xfrm>
        </p:spPr>
        <p:txBody>
          <a:bodyPr>
            <a:normAutofit/>
          </a:bodyPr>
          <a:lstStyle/>
          <a:p>
            <a:r>
              <a:rPr lang="en-US" sz="2400" dirty="0"/>
              <a:t>The quantum state of any arbitrary two-level quantum system can be represented as a superposition of the ground state and the excited state.</a:t>
            </a:r>
          </a:p>
          <a:p>
            <a:r>
              <a:rPr lang="en-US" sz="2400" dirty="0"/>
              <a:t>Standard representation of a two-level quantum system via Bloch Sphere</a:t>
            </a:r>
          </a:p>
        </p:txBody>
      </p:sp>
      <p:sp>
        <p:nvSpPr>
          <p:cNvPr id="14" name="Title 5">
            <a:extLst>
              <a:ext uri="{FF2B5EF4-FFF2-40B4-BE49-F238E27FC236}">
                <a16:creationId xmlns:a16="http://schemas.microsoft.com/office/drawing/2014/main" id="{AB33C0B9-EB44-47D2-A498-843A093FE53F}"/>
              </a:ext>
            </a:extLst>
          </p:cNvPr>
          <p:cNvSpPr txBox="1">
            <a:spLocks/>
          </p:cNvSpPr>
          <p:nvPr/>
        </p:nvSpPr>
        <p:spPr bwMode="auto">
          <a:xfrm>
            <a:off x="4223792" y="2498388"/>
            <a:ext cx="6143864" cy="6924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3600">
                <a:solidFill>
                  <a:schemeClr val="bg1"/>
                </a:solidFill>
                <a:latin typeface="Barlow"/>
                <a:ea typeface="+mj-ea"/>
                <a:cs typeface="+mj-cs"/>
              </a:defRPr>
            </a:lvl1pPr>
          </a:lstStyle>
          <a:p>
            <a:endParaRPr lang="en-US" sz="3400" b="1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E4375C0-53C6-6AFE-62C3-358DC1C6222D}"/>
              </a:ext>
            </a:extLst>
          </p:cNvPr>
          <p:cNvSpPr txBox="1"/>
          <p:nvPr/>
        </p:nvSpPr>
        <p:spPr>
          <a:xfrm>
            <a:off x="3845702" y="3979647"/>
            <a:ext cx="765089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A Kramer’s doublet can be treated as an effective spin S = ½ system which is a two-level quantum system</a:t>
            </a:r>
          </a:p>
        </p:txBody>
      </p:sp>
    </p:spTree>
    <p:extLst>
      <p:ext uri="{BB962C8B-B14F-4D97-AF65-F5344CB8AC3E}">
        <p14:creationId xmlns:p14="http://schemas.microsoft.com/office/powerpoint/2010/main" val="34866246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4F294B-2FB2-0472-C698-55A03F47EC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1E6CA3-E490-C5FE-69EE-230795A54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5478D54-B843-4894-A1DD-A28B55A8CCBA}" type="datetime1">
              <a:rPr lang="de-DE" smtClean="0"/>
              <a:t>11.08.2025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C29572-42D5-03FD-7580-8B6A8FD01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FB456-8AED-0E79-8FB7-9759046C3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4FF15E-6159-46CB-B474-39E762A7A25A}" type="slidenum">
              <a:rPr lang="de-DE" smtClean="0"/>
              <a:t>13</a:t>
            </a:fld>
            <a:endParaRPr lang="de-DE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1B841AC-893C-0469-42DF-9E796B93A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Spin Relaxation Mechanisms</a:t>
            </a:r>
          </a:p>
        </p:txBody>
      </p:sp>
      <p:sp>
        <p:nvSpPr>
          <p:cNvPr id="10" name="Title 5">
            <a:extLst>
              <a:ext uri="{FF2B5EF4-FFF2-40B4-BE49-F238E27FC236}">
                <a16:creationId xmlns:a16="http://schemas.microsoft.com/office/drawing/2014/main" id="{8F7C12A1-4C97-629E-A8BC-A508E5902D83}"/>
              </a:ext>
            </a:extLst>
          </p:cNvPr>
          <p:cNvSpPr txBox="1">
            <a:spLocks/>
          </p:cNvSpPr>
          <p:nvPr/>
        </p:nvSpPr>
        <p:spPr bwMode="auto">
          <a:xfrm>
            <a:off x="312176" y="836713"/>
            <a:ext cx="6143864" cy="6924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3600">
                <a:solidFill>
                  <a:schemeClr val="bg1"/>
                </a:solidFill>
                <a:latin typeface="Barlow"/>
                <a:ea typeface="+mj-ea"/>
                <a:cs typeface="+mj-cs"/>
              </a:defRPr>
            </a:lvl1pPr>
          </a:lstStyle>
          <a:p>
            <a:r>
              <a:rPr lang="en-US" sz="3400" b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Relaxation Processes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E726C9AD-A608-860B-DEC2-3A4B229BB3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6638" y="1556083"/>
                <a:ext cx="11628120" cy="4609221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Energy exchange with a bath when out of thermal equilibrium</a:t>
                </a:r>
              </a:p>
              <a:p>
                <a:r>
                  <a:rPr lang="en-US" sz="2400" dirty="0"/>
                  <a:t>Two Relaxation Rates in the Bloch-Redfield model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lvl="1"/>
                <a:r>
                  <a:rPr lang="en-US" sz="2000" dirty="0"/>
                  <a:t>Spin-Lattice Relaxation (also known as Longitudinal relaxation)</a:t>
                </a:r>
              </a:p>
              <a:p>
                <a:pPr lvl="1"/>
                <a:endParaRPr lang="en-US" sz="200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000" dirty="0"/>
              </a:p>
              <a:p>
                <a:pPr marL="457200" lvl="1" indent="0">
                  <a:buNone/>
                </a:pPr>
                <a:endParaRPr lang="en-US" sz="2000" dirty="0"/>
              </a:p>
              <a:p>
                <a:pPr lvl="1"/>
                <a:r>
                  <a:rPr lang="en-US" sz="2000" dirty="0"/>
                  <a:t>Spin-Spin Relaxation (also known as Transverse Relaxation)</a:t>
                </a:r>
              </a:p>
              <a:p>
                <a:pPr lvl="1"/>
                <a:endParaRPr lang="en-US" sz="200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E726C9AD-A608-860B-DEC2-3A4B229BB3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6638" y="1556083"/>
                <a:ext cx="11628120" cy="4609221"/>
              </a:xfrm>
              <a:blipFill>
                <a:blip r:embed="rId2"/>
                <a:stretch>
                  <a:fillRect l="-734" t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itle 5">
            <a:extLst>
              <a:ext uri="{FF2B5EF4-FFF2-40B4-BE49-F238E27FC236}">
                <a16:creationId xmlns:a16="http://schemas.microsoft.com/office/drawing/2014/main" id="{403BC1AC-4DB1-7AC5-8DB4-90BB2FB11BFE}"/>
              </a:ext>
            </a:extLst>
          </p:cNvPr>
          <p:cNvSpPr txBox="1">
            <a:spLocks/>
          </p:cNvSpPr>
          <p:nvPr/>
        </p:nvSpPr>
        <p:spPr bwMode="auto">
          <a:xfrm>
            <a:off x="4223792" y="2498388"/>
            <a:ext cx="6143864" cy="6924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3600">
                <a:solidFill>
                  <a:schemeClr val="bg1"/>
                </a:solidFill>
                <a:latin typeface="Barlow"/>
                <a:ea typeface="+mj-ea"/>
                <a:cs typeface="+mj-cs"/>
              </a:defRPr>
            </a:lvl1pPr>
          </a:lstStyle>
          <a:p>
            <a:endParaRPr lang="en-US" sz="3400" b="1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94376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051FB2-0F5A-FDBE-73B7-192C2FA404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B5988E-6D8C-4237-5B14-35659E63D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5478D54-B843-4894-A1DD-A28B55A8CCBA}" type="datetime1">
              <a:rPr lang="de-DE" smtClean="0"/>
              <a:t>11.08.2025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C1CE43-BDCE-ABED-01F0-5DD15CAC7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C8F6FF-5F48-CF31-F0E5-8AD219F67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4FF15E-6159-46CB-B474-39E762A7A25A}" type="slidenum">
              <a:rPr lang="de-DE" smtClean="0"/>
              <a:t>14</a:t>
            </a:fld>
            <a:endParaRPr lang="de-DE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4EC9BDC-8F65-596A-7EC3-D7E111FE8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Spin Relaxation Mechanisms</a:t>
            </a:r>
          </a:p>
        </p:txBody>
      </p:sp>
      <p:sp>
        <p:nvSpPr>
          <p:cNvPr id="10" name="Title 5">
            <a:extLst>
              <a:ext uri="{FF2B5EF4-FFF2-40B4-BE49-F238E27FC236}">
                <a16:creationId xmlns:a16="http://schemas.microsoft.com/office/drawing/2014/main" id="{72499D44-BDC4-A8C3-71F6-BB1E2151162B}"/>
              </a:ext>
            </a:extLst>
          </p:cNvPr>
          <p:cNvSpPr txBox="1">
            <a:spLocks/>
          </p:cNvSpPr>
          <p:nvPr/>
        </p:nvSpPr>
        <p:spPr bwMode="auto">
          <a:xfrm>
            <a:off x="316638" y="894544"/>
            <a:ext cx="6143864" cy="6924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3600">
                <a:solidFill>
                  <a:schemeClr val="bg1"/>
                </a:solidFill>
                <a:latin typeface="Barlow"/>
                <a:ea typeface="+mj-ea"/>
                <a:cs typeface="+mj-cs"/>
              </a:defRPr>
            </a:lvl1pPr>
          </a:lstStyle>
          <a:p>
            <a:r>
              <a:rPr lang="en-US" sz="3400" b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Spin-Lattice Relaxation (SLR)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D62526B-B09D-1D28-2529-BBE6F558F8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638" y="1789087"/>
            <a:ext cx="11628120" cy="4376217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Rate with which an electron spin </a:t>
            </a:r>
            <a:r>
              <a:rPr lang="en-US" sz="2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returns to thermal equilibrium</a:t>
            </a:r>
          </a:p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Interaction between spins and crystal lattice will induce energy loss</a:t>
            </a:r>
          </a:p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In the Bloch Sphere: The longitudinal component of the state vector will return to its ground state after a period of time (</a:t>
            </a:r>
            <a:r>
              <a:rPr lang="en-US" sz="2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T1 time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</a:p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In complex systems with multiple energy levels - decay to thermal equilibrium will follow a </a:t>
            </a:r>
            <a:r>
              <a:rPr lang="en-US" sz="2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multi-exponential decay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function </a:t>
            </a:r>
          </a:p>
        </p:txBody>
      </p:sp>
      <p:sp>
        <p:nvSpPr>
          <p:cNvPr id="14" name="Title 5">
            <a:extLst>
              <a:ext uri="{FF2B5EF4-FFF2-40B4-BE49-F238E27FC236}">
                <a16:creationId xmlns:a16="http://schemas.microsoft.com/office/drawing/2014/main" id="{5F3CCE92-C000-7B6C-E804-0FD060DE4B61}"/>
              </a:ext>
            </a:extLst>
          </p:cNvPr>
          <p:cNvSpPr txBox="1">
            <a:spLocks/>
          </p:cNvSpPr>
          <p:nvPr/>
        </p:nvSpPr>
        <p:spPr bwMode="auto">
          <a:xfrm>
            <a:off x="4223792" y="2498388"/>
            <a:ext cx="6143864" cy="6924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3600">
                <a:solidFill>
                  <a:schemeClr val="bg1"/>
                </a:solidFill>
                <a:latin typeface="Barlow"/>
                <a:ea typeface="+mj-ea"/>
                <a:cs typeface="+mj-cs"/>
              </a:defRPr>
            </a:lvl1pPr>
          </a:lstStyle>
          <a:p>
            <a:endParaRPr lang="en-US" sz="3400" b="1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36608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0770FE-3823-A0AE-59B8-42526999B5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4A012E-18C3-67E9-A190-B3933AF9A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5478D54-B843-4894-A1DD-A28B55A8CCBA}" type="datetime1">
              <a:rPr lang="de-DE" smtClean="0"/>
              <a:t>11.08.2025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8F22A4-434E-6F09-9FEE-3686E6B36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D9CCCD-083B-5845-4AC7-FD80BB72F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4FF15E-6159-46CB-B474-39E762A7A25A}" type="slidenum">
              <a:rPr lang="de-DE" smtClean="0"/>
              <a:t>15</a:t>
            </a:fld>
            <a:endParaRPr lang="de-DE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8E33DC1-9CF2-4D9F-83F3-CA42A6C62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Spin Relaxation Mechanisms</a:t>
            </a:r>
          </a:p>
        </p:txBody>
      </p:sp>
      <p:sp>
        <p:nvSpPr>
          <p:cNvPr id="10" name="Title 5">
            <a:extLst>
              <a:ext uri="{FF2B5EF4-FFF2-40B4-BE49-F238E27FC236}">
                <a16:creationId xmlns:a16="http://schemas.microsoft.com/office/drawing/2014/main" id="{BB5AEBE6-7E76-1C11-04A3-E44CB1A7903B}"/>
              </a:ext>
            </a:extLst>
          </p:cNvPr>
          <p:cNvSpPr txBox="1">
            <a:spLocks/>
          </p:cNvSpPr>
          <p:nvPr/>
        </p:nvSpPr>
        <p:spPr bwMode="auto">
          <a:xfrm>
            <a:off x="316638" y="894543"/>
            <a:ext cx="11035946" cy="8945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3600">
                <a:solidFill>
                  <a:schemeClr val="bg1"/>
                </a:solidFill>
                <a:latin typeface="Barlow"/>
                <a:ea typeface="+mj-ea"/>
                <a:cs typeface="+mj-cs"/>
              </a:defRPr>
            </a:lvl1pPr>
          </a:lstStyle>
          <a:p>
            <a:r>
              <a:rPr lang="en-US" sz="3400" b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Processes behind Spin-Lattice Relaxation (SLR)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60D83E-085A-A8B2-AA8F-B705B4E40F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638" y="1789087"/>
            <a:ext cx="11628120" cy="4376217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Main processes </a:t>
            </a:r>
          </a:p>
        </p:txBody>
      </p:sp>
      <p:sp>
        <p:nvSpPr>
          <p:cNvPr id="14" name="Title 5">
            <a:extLst>
              <a:ext uri="{FF2B5EF4-FFF2-40B4-BE49-F238E27FC236}">
                <a16:creationId xmlns:a16="http://schemas.microsoft.com/office/drawing/2014/main" id="{AC861926-FA20-CC9D-9804-3CA3FC1E14B6}"/>
              </a:ext>
            </a:extLst>
          </p:cNvPr>
          <p:cNvSpPr txBox="1">
            <a:spLocks/>
          </p:cNvSpPr>
          <p:nvPr/>
        </p:nvSpPr>
        <p:spPr bwMode="auto">
          <a:xfrm>
            <a:off x="4223792" y="2498388"/>
            <a:ext cx="6143864" cy="6924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3600">
                <a:solidFill>
                  <a:schemeClr val="bg1"/>
                </a:solidFill>
                <a:latin typeface="Barlow"/>
                <a:ea typeface="+mj-ea"/>
                <a:cs typeface="+mj-cs"/>
              </a:defRPr>
            </a:lvl1pPr>
          </a:lstStyle>
          <a:p>
            <a:endParaRPr lang="en-US" sz="3400" b="1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3B42CE33-EE4B-C109-E5B7-B594BF4D00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3867984"/>
              </p:ext>
            </p:extLst>
          </p:nvPr>
        </p:nvGraphicFramePr>
        <p:xfrm>
          <a:off x="479376" y="2348880"/>
          <a:ext cx="11017226" cy="29351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>
                  <a:extLst>
                    <a:ext uri="{9D8B030D-6E8A-4147-A177-3AD203B41FA5}">
                      <a16:colId xmlns:a16="http://schemas.microsoft.com/office/drawing/2014/main" val="2528997875"/>
                    </a:ext>
                  </a:extLst>
                </a:gridCol>
                <a:gridCol w="3890496">
                  <a:extLst>
                    <a:ext uri="{9D8B030D-6E8A-4147-A177-3AD203B41FA5}">
                      <a16:colId xmlns:a16="http://schemas.microsoft.com/office/drawing/2014/main" val="2364798283"/>
                    </a:ext>
                  </a:extLst>
                </a:gridCol>
                <a:gridCol w="2735273">
                  <a:extLst>
                    <a:ext uri="{9D8B030D-6E8A-4147-A177-3AD203B41FA5}">
                      <a16:colId xmlns:a16="http://schemas.microsoft.com/office/drawing/2014/main" val="2144985381"/>
                    </a:ext>
                  </a:extLst>
                </a:gridCol>
                <a:gridCol w="2735273">
                  <a:extLst>
                    <a:ext uri="{9D8B030D-6E8A-4147-A177-3AD203B41FA5}">
                      <a16:colId xmlns:a16="http://schemas.microsoft.com/office/drawing/2014/main" val="2626472242"/>
                    </a:ext>
                  </a:extLst>
                </a:gridCol>
              </a:tblGrid>
              <a:tr h="642564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Process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Direct Phonon Process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Raman Process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Orbach Process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8091151"/>
                  </a:ext>
                </a:extLst>
              </a:tr>
              <a:tr h="483773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Single phonon process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Higher order process (two phonon interaction)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2034137"/>
                  </a:ext>
                </a:extLst>
              </a:tr>
              <a:tr h="1808842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Contribution in sub-Kelvin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Direct exchange of phonons between crystal lattice and spin-system</a:t>
                      </a:r>
                    </a:p>
                    <a:p>
                      <a:r>
                        <a: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Main process governing SLR in sub-kelvin temperatures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Effect is negligible at sub-kelvin temperatures.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76657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79080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C0BB59-A933-95FD-C9BE-ABE97EE58F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19E6AF-2F7F-58F4-B876-3B999090D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5478D54-B843-4894-A1DD-A28B55A8CCBA}" type="datetime1">
              <a:rPr lang="de-DE" smtClean="0"/>
              <a:t>11.08.2025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D726F9-F28E-9458-1383-0D8494514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36BAF2-9438-970F-58AE-B713C9273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4FF15E-6159-46CB-B474-39E762A7A25A}" type="slidenum">
              <a:rPr lang="de-DE" smtClean="0"/>
              <a:t>16</a:t>
            </a:fld>
            <a:endParaRPr lang="de-DE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3B24671-DD94-2759-B1E7-207695483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Spin Relaxation Mechanisms</a:t>
            </a:r>
          </a:p>
        </p:txBody>
      </p:sp>
      <p:sp>
        <p:nvSpPr>
          <p:cNvPr id="10" name="Title 5">
            <a:extLst>
              <a:ext uri="{FF2B5EF4-FFF2-40B4-BE49-F238E27FC236}">
                <a16:creationId xmlns:a16="http://schemas.microsoft.com/office/drawing/2014/main" id="{CC33B676-C4E0-0C49-FD68-1F5180061C04}"/>
              </a:ext>
            </a:extLst>
          </p:cNvPr>
          <p:cNvSpPr txBox="1">
            <a:spLocks/>
          </p:cNvSpPr>
          <p:nvPr/>
        </p:nvSpPr>
        <p:spPr bwMode="auto">
          <a:xfrm>
            <a:off x="316638" y="894543"/>
            <a:ext cx="11035946" cy="8945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3600">
                <a:solidFill>
                  <a:schemeClr val="bg1"/>
                </a:solidFill>
                <a:latin typeface="Barlow"/>
                <a:ea typeface="+mj-ea"/>
                <a:cs typeface="+mj-cs"/>
              </a:defRPr>
            </a:lvl1pPr>
          </a:lstStyle>
          <a:p>
            <a:r>
              <a:rPr lang="en-US" sz="3400" b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Spin flip-flop interactions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2482403-9674-CFDE-2988-D72B27DCFF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638" y="1789087"/>
            <a:ext cx="11628120" cy="4376217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Caused by the interaction between the magnetic dipoles of two spins – induces cross relaxation if the two spins are spatially close to each other</a:t>
            </a:r>
          </a:p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Flip-flop interaction dominates the relaxation rate at low magnetic fields</a:t>
            </a:r>
          </a:p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At higher fields, the direct phonon process will overpower the flip-flop interaction</a:t>
            </a:r>
          </a:p>
        </p:txBody>
      </p:sp>
      <p:sp>
        <p:nvSpPr>
          <p:cNvPr id="14" name="Title 5">
            <a:extLst>
              <a:ext uri="{FF2B5EF4-FFF2-40B4-BE49-F238E27FC236}">
                <a16:creationId xmlns:a16="http://schemas.microsoft.com/office/drawing/2014/main" id="{DF35AE66-F3B6-2A24-BFD5-BB56CAE67D87}"/>
              </a:ext>
            </a:extLst>
          </p:cNvPr>
          <p:cNvSpPr txBox="1">
            <a:spLocks/>
          </p:cNvSpPr>
          <p:nvPr/>
        </p:nvSpPr>
        <p:spPr bwMode="auto">
          <a:xfrm>
            <a:off x="4223792" y="2498388"/>
            <a:ext cx="6143864" cy="6924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3600">
                <a:solidFill>
                  <a:schemeClr val="bg1"/>
                </a:solidFill>
                <a:latin typeface="Barlow"/>
                <a:ea typeface="+mj-ea"/>
                <a:cs typeface="+mj-cs"/>
              </a:defRPr>
            </a:lvl1pPr>
          </a:lstStyle>
          <a:p>
            <a:endParaRPr lang="en-US" sz="3400" b="1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53165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A4F278-A4AF-F9D2-C4C6-39CD8251E4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A10B3B-E088-8F97-FDB7-EAF2503C2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5478D54-B843-4894-A1DD-A28B55A8CCBA}" type="datetime1">
              <a:rPr lang="de-DE" smtClean="0"/>
              <a:t>11.08.2025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C107C8-488E-19BB-56E5-A76FE92C2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ECCBE2-F594-624C-37CA-FACE6D4C8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4FF15E-6159-46CB-B474-39E762A7A25A}" type="slidenum">
              <a:rPr lang="de-DE" smtClean="0"/>
              <a:t>17</a:t>
            </a:fld>
            <a:endParaRPr lang="de-DE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79BC092-B678-7FF1-1C99-8C1277EE8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384" y="2204864"/>
            <a:ext cx="10880991" cy="692460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Chapter 3 </a:t>
            </a:r>
            <a:br>
              <a:rPr lang="en-US" sz="8000" b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sz="5400" b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Experimental Methodology</a:t>
            </a:r>
          </a:p>
        </p:txBody>
      </p:sp>
    </p:spTree>
    <p:extLst>
      <p:ext uri="{BB962C8B-B14F-4D97-AF65-F5344CB8AC3E}">
        <p14:creationId xmlns:p14="http://schemas.microsoft.com/office/powerpoint/2010/main" val="33774326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7F8D53-468F-FE03-C12C-63ABA4A40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5478D54-B843-4894-A1DD-A28B55A8CCBA}" type="datetime1">
              <a:rPr lang="de-DE" smtClean="0"/>
              <a:t>11.08.2025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8CF3F9-83F1-5EC2-B13A-826DDF369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Structure of a Coplanar Waveguide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31E58F-3520-4890-1907-E7F0E9BC7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4FF15E-6159-46CB-B474-39E762A7A25A}" type="slidenum">
              <a:rPr lang="de-DE" smtClean="0"/>
              <a:t>18</a:t>
            </a:fld>
            <a:endParaRPr lang="de-DE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029293A-97E1-D5F4-7C6F-493A7AB21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BEPR with Superconducting Coplanar Waveguides</a:t>
            </a:r>
          </a:p>
        </p:txBody>
      </p:sp>
      <p:pic>
        <p:nvPicPr>
          <p:cNvPr id="2" name="Content Placeholder 1" descr="A diagram of a structure&#10;&#10;AI-generated content may be incorrect.">
            <a:extLst>
              <a:ext uri="{FF2B5EF4-FFF2-40B4-BE49-F238E27FC236}">
                <a16:creationId xmlns:a16="http://schemas.microsoft.com/office/drawing/2014/main" id="{80B1342A-8565-A242-C325-19CA4889C1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94" y="1825839"/>
            <a:ext cx="8293526" cy="3638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1272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0833B3-798F-9429-41EE-7ACD366FA2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278134-F19C-E0B2-AC1C-5C8D93FCD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5478D54-B843-4894-A1DD-A28B55A8CCBA}" type="datetime1">
              <a:rPr lang="de-DE" smtClean="0"/>
              <a:t>11.08.2025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118C6B-FAB3-F37A-1E08-304AD0AF2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1A9712-615E-E368-2329-6AE6F9395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4FF15E-6159-46CB-B474-39E762A7A25A}" type="slidenum">
              <a:rPr lang="de-DE" smtClean="0"/>
              <a:t>19</a:t>
            </a:fld>
            <a:endParaRPr lang="de-DE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D5E6222-29B9-B3B6-9906-A9B3C57D9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Measurement Setup</a:t>
            </a:r>
          </a:p>
        </p:txBody>
      </p:sp>
      <p:pic>
        <p:nvPicPr>
          <p:cNvPr id="11" name="Content Placeholder 10" descr="A diagram of a computer&#10;&#10;AI-generated content may be incorrect.">
            <a:extLst>
              <a:ext uri="{FF2B5EF4-FFF2-40B4-BE49-F238E27FC236}">
                <a16:creationId xmlns:a16="http://schemas.microsoft.com/office/drawing/2014/main" id="{57E09833-BC84-8CB3-A17B-EABD80C553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76" y="818055"/>
            <a:ext cx="3672408" cy="5886459"/>
          </a:xfrm>
        </p:spPr>
      </p:pic>
      <p:pic>
        <p:nvPicPr>
          <p:cNvPr id="13" name="Picture 12" descr="A diagram of a structure&#10;&#10;AI-generated content may be incorrect.">
            <a:extLst>
              <a:ext uri="{FF2B5EF4-FFF2-40B4-BE49-F238E27FC236}">
                <a16:creationId xmlns:a16="http://schemas.microsoft.com/office/drawing/2014/main" id="{2A697716-BD50-9514-F3EE-F1B6BE0427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314" y="3573016"/>
            <a:ext cx="5487532" cy="2407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220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4FF15E-6159-46CB-B474-39E762A7A25A}" type="slidenum">
              <a:rPr lang="de-DE" smtClean="0"/>
              <a:t>2</a:t>
            </a:fld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Introduction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91474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A graph of a graph showing a rainbow colored line&#10;&#10;AI-generated content may be incorrect.">
            <a:extLst>
              <a:ext uri="{FF2B5EF4-FFF2-40B4-BE49-F238E27FC236}">
                <a16:creationId xmlns:a16="http://schemas.microsoft.com/office/drawing/2014/main" id="{92C316E6-2ACF-6D2A-E5EC-6013D1BC7324}"/>
              </a:ext>
            </a:extLst>
          </p:cNvPr>
          <p:cNvPicPr>
            <a:picLocks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687" y="988434"/>
            <a:ext cx="11416625" cy="5345597"/>
          </a:xfr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ED6BBB-DAA2-7993-DFBA-5E3639C50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5478D54-B843-4894-A1DD-A28B55A8CCBA}" type="datetime1">
              <a:rPr lang="de-DE" smtClean="0"/>
              <a:t>11.08.2025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528A2C-577E-A233-65E1-2DDB11096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B3331C-06B1-7E39-AC64-A45DDFAA5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92344" y="6632263"/>
            <a:ext cx="2743200" cy="184666"/>
          </a:xfrm>
        </p:spPr>
        <p:txBody>
          <a:bodyPr/>
          <a:lstStyle/>
          <a:p>
            <a:pPr>
              <a:defRPr/>
            </a:pPr>
            <a:fld id="{C94FF15E-6159-46CB-B474-39E762A7A25A}" type="slidenum">
              <a:rPr lang="de-DE" smtClean="0"/>
              <a:t>20</a:t>
            </a:fld>
            <a:endParaRPr lang="de-DE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DF80C2E-28AF-8284-D125-2238F7BA3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Sweep</a:t>
            </a:r>
          </a:p>
        </p:txBody>
      </p:sp>
      <p:sp>
        <p:nvSpPr>
          <p:cNvPr id="7" name="Callout: Line with Border and Accent Bar 6">
            <a:extLst>
              <a:ext uri="{FF2B5EF4-FFF2-40B4-BE49-F238E27FC236}">
                <a16:creationId xmlns:a16="http://schemas.microsoft.com/office/drawing/2014/main" id="{7A5FDABB-E901-07FC-273A-C07FB5698CC9}"/>
              </a:ext>
            </a:extLst>
          </p:cNvPr>
          <p:cNvSpPr/>
          <p:nvPr/>
        </p:nvSpPr>
        <p:spPr>
          <a:xfrm>
            <a:off x="7392144" y="962403"/>
            <a:ext cx="2520280" cy="692460"/>
          </a:xfrm>
          <a:prstGeom prst="accentBorderCallout1">
            <a:avLst>
              <a:gd name="adj1" fmla="val 18750"/>
              <a:gd name="adj2" fmla="val -8333"/>
              <a:gd name="adj3" fmla="val 182114"/>
              <a:gd name="adj4" fmla="val -3439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Higher VNA power, shallower absorption dip</a:t>
            </a:r>
          </a:p>
        </p:txBody>
      </p:sp>
      <p:sp>
        <p:nvSpPr>
          <p:cNvPr id="9" name="Callout: Bent Line 8">
            <a:extLst>
              <a:ext uri="{FF2B5EF4-FFF2-40B4-BE49-F238E27FC236}">
                <a16:creationId xmlns:a16="http://schemas.microsoft.com/office/drawing/2014/main" id="{A8829FD1-CB64-E266-57DF-B6E5939AC4CC}"/>
              </a:ext>
            </a:extLst>
          </p:cNvPr>
          <p:cNvSpPr/>
          <p:nvPr/>
        </p:nvSpPr>
        <p:spPr>
          <a:xfrm>
            <a:off x="8112224" y="3429000"/>
            <a:ext cx="1800200" cy="115212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72817"/>
              <a:gd name="adj6" fmla="val -9194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Maximum VNA power for probing: -42 dB</a:t>
            </a:r>
          </a:p>
        </p:txBody>
      </p:sp>
    </p:spTree>
    <p:extLst>
      <p:ext uri="{BB962C8B-B14F-4D97-AF65-F5344CB8AC3E}">
        <p14:creationId xmlns:p14="http://schemas.microsoft.com/office/powerpoint/2010/main" val="3419633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BB6FE2-F387-6FA2-FC7A-5A1543E96D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D34472-79EF-9D77-4FDC-5E20DE3AF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5478D54-B843-4894-A1DD-A28B55A8CCBA}" type="datetime1">
              <a:rPr lang="de-DE" smtClean="0"/>
              <a:t>11.08.2025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AB3BE7-079E-6936-2B37-05C8D97A9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22649F-ADAC-84C8-6203-7A3AE8CF1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4FF15E-6159-46CB-B474-39E762A7A25A}" type="slidenum">
              <a:rPr lang="de-DE" smtClean="0"/>
              <a:t>21</a:t>
            </a:fld>
            <a:endParaRPr lang="de-DE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A38B3BF-54EC-C5C5-1BEB-306CD8AA5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Saturation Recovery Measurements</a:t>
            </a:r>
          </a:p>
        </p:txBody>
      </p:sp>
      <p:pic>
        <p:nvPicPr>
          <p:cNvPr id="9" name="Content Placeholder 8" descr="A diagram of a graph&#10;&#10;AI-generated content may be incorrect.">
            <a:extLst>
              <a:ext uri="{FF2B5EF4-FFF2-40B4-BE49-F238E27FC236}">
                <a16:creationId xmlns:a16="http://schemas.microsoft.com/office/drawing/2014/main" id="{752ADA04-0F75-A3B3-97A6-E927CB9FE6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268" y="809625"/>
            <a:ext cx="8951502" cy="5653088"/>
          </a:xfrm>
        </p:spPr>
      </p:pic>
    </p:spTree>
    <p:extLst>
      <p:ext uri="{BB962C8B-B14F-4D97-AF65-F5344CB8AC3E}">
        <p14:creationId xmlns:p14="http://schemas.microsoft.com/office/powerpoint/2010/main" val="24821921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ACA2A8-35B2-5A18-159B-AD93E7144A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C46506-BB4C-0344-4A91-A506E884E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5478D54-B843-4894-A1DD-A28B55A8CCBA}" type="datetime1">
              <a:rPr lang="de-DE" smtClean="0"/>
              <a:t>11.08.2025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3CC60B-BB96-23B7-C2D5-08B9D1404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EE6237-C4E5-97A5-F9BE-2C1CF28BE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4FF15E-6159-46CB-B474-39E762A7A25A}" type="slidenum">
              <a:rPr lang="de-DE" smtClean="0"/>
              <a:t>22</a:t>
            </a:fld>
            <a:endParaRPr lang="de-DE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504D3D4-51EE-6149-E4B9-A04CF8CD5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368" y="1556792"/>
            <a:ext cx="10880991" cy="692460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Chapter 4 </a:t>
            </a:r>
            <a:br>
              <a:rPr lang="en-US" sz="8000" b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sz="6600" b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Results and Discussion</a:t>
            </a:r>
            <a:endParaRPr lang="en-US" sz="2400" b="1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95674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AD7E90-E0E3-8689-22D2-C64776A557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A9E287-A8DD-7950-440B-B0FAE8C77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5478D54-B843-4894-A1DD-A28B55A8CCBA}" type="datetime1">
              <a:rPr lang="de-DE" smtClean="0"/>
              <a:t>11.08.2025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B57603-1EBF-D722-1E04-99D9B6EA3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0BEA03-3929-1093-7FAA-482A40367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4FF15E-6159-46CB-B474-39E762A7A25A}" type="slidenum">
              <a:rPr lang="de-DE" smtClean="0"/>
              <a:t>23</a:t>
            </a:fld>
            <a:endParaRPr lang="de-DE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B5146FD-0A57-4319-483B-96AB61E2B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Zero-Field Spectroscopy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16F6B89-413B-E27A-5402-4110C9257E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376" y="1340768"/>
            <a:ext cx="11628120" cy="1800200"/>
          </a:xfrm>
        </p:spPr>
        <p:txBody>
          <a:bodyPr/>
          <a:lstStyle/>
          <a:p>
            <a:r>
              <a:rPr lang="en-US" dirty="0"/>
              <a:t>Spectroscopy measurements done in zero-magnetic field</a:t>
            </a:r>
          </a:p>
          <a:p>
            <a:r>
              <a:rPr lang="en-US" dirty="0"/>
              <a:t>Identifies hyperfine transitions</a:t>
            </a:r>
          </a:p>
          <a:p>
            <a:pPr lvl="1"/>
            <a:r>
              <a:rPr lang="en-US" dirty="0"/>
              <a:t>Energy level splitting determined by field independent terms</a:t>
            </a:r>
          </a:p>
          <a:p>
            <a:pPr lvl="1"/>
            <a:r>
              <a:rPr lang="en-US" dirty="0"/>
              <a:t>Zeeman interaction does not play a role </a:t>
            </a:r>
          </a:p>
          <a:p>
            <a:pPr lvl="1"/>
            <a:endParaRPr lang="en-US" dirty="0"/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B922B2B2-A93D-D39B-A579-888FC71FD4DC}"/>
              </a:ext>
            </a:extLst>
          </p:cNvPr>
          <p:cNvSpPr txBox="1">
            <a:spLocks/>
          </p:cNvSpPr>
          <p:nvPr/>
        </p:nvSpPr>
        <p:spPr bwMode="auto">
          <a:xfrm>
            <a:off x="479376" y="3321223"/>
            <a:ext cx="11628120" cy="180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>
                <a:solidFill>
                  <a:schemeClr val="tx1"/>
                </a:solidFill>
                <a:latin typeface="Barlow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Barlow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Barlow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Barlow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Barlow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Following measurements</a:t>
            </a:r>
          </a:p>
          <a:p>
            <a:pPr lvl="1"/>
            <a:r>
              <a:rPr lang="en-US" dirty="0"/>
              <a:t>Broadband ZF-Spectroscopy of the sample</a:t>
            </a:r>
          </a:p>
          <a:p>
            <a:pPr lvl="1"/>
            <a:r>
              <a:rPr lang="en-US" dirty="0"/>
              <a:t>Narrowband Spectroscopy show detected spin transitions</a:t>
            </a:r>
          </a:p>
        </p:txBody>
      </p:sp>
    </p:spTree>
    <p:extLst>
      <p:ext uri="{BB962C8B-B14F-4D97-AF65-F5344CB8AC3E}">
        <p14:creationId xmlns:p14="http://schemas.microsoft.com/office/powerpoint/2010/main" val="18812196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C7757A-0823-343D-0AE7-0022E2F319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8E1B8-C0FA-E438-7AD9-2617DDAE7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5478D54-B843-4894-A1DD-A28B55A8CCBA}" type="datetime1">
              <a:rPr lang="de-DE" smtClean="0"/>
              <a:t>11.08.2025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D48CC5-7D21-AAB7-4BAA-607FDE44D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712CC7-F63A-07D9-E77E-AD291375D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4FF15E-6159-46CB-B474-39E762A7A25A}" type="slidenum">
              <a:rPr lang="de-DE" smtClean="0"/>
              <a:t>24</a:t>
            </a:fld>
            <a:endParaRPr lang="de-DE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7DAC773-F736-8514-282B-86795D061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Zero-Field Spectroscopy</a:t>
            </a:r>
          </a:p>
        </p:txBody>
      </p:sp>
      <p:pic>
        <p:nvPicPr>
          <p:cNvPr id="7" name="Content Placeholder 6" descr="A group of black and white waves&#10;&#10;AI-generated content may be incorrect.">
            <a:extLst>
              <a:ext uri="{FF2B5EF4-FFF2-40B4-BE49-F238E27FC236}">
                <a16:creationId xmlns:a16="http://schemas.microsoft.com/office/drawing/2014/main" id="{0D30640D-2F8A-85D3-6D93-FE20DC1D65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86" b="4727"/>
          <a:stretch>
            <a:fillRect/>
          </a:stretch>
        </p:blipFill>
        <p:spPr>
          <a:xfrm>
            <a:off x="4223792" y="769467"/>
            <a:ext cx="7344816" cy="5920821"/>
          </a:xfrm>
        </p:spPr>
      </p:pic>
      <p:sp>
        <p:nvSpPr>
          <p:cNvPr id="8" name="Title 5">
            <a:extLst>
              <a:ext uri="{FF2B5EF4-FFF2-40B4-BE49-F238E27FC236}">
                <a16:creationId xmlns:a16="http://schemas.microsoft.com/office/drawing/2014/main" id="{1F05CBA7-CDE0-D18A-9030-03EC4E59108D}"/>
              </a:ext>
            </a:extLst>
          </p:cNvPr>
          <p:cNvSpPr txBox="1">
            <a:spLocks/>
          </p:cNvSpPr>
          <p:nvPr/>
        </p:nvSpPr>
        <p:spPr bwMode="auto">
          <a:xfrm>
            <a:off x="292368" y="980728"/>
            <a:ext cx="4123178" cy="8945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3600">
                <a:solidFill>
                  <a:schemeClr val="bg1"/>
                </a:solidFill>
                <a:latin typeface="Barlow"/>
                <a:ea typeface="+mj-ea"/>
                <a:cs typeface="+mj-cs"/>
              </a:defRPr>
            </a:lvl1pPr>
          </a:lstStyle>
          <a:p>
            <a:r>
              <a:rPr lang="en-US" sz="3400" b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Broadband Spectroscopy</a:t>
            </a:r>
          </a:p>
        </p:txBody>
      </p:sp>
    </p:spTree>
    <p:extLst>
      <p:ext uri="{BB962C8B-B14F-4D97-AF65-F5344CB8AC3E}">
        <p14:creationId xmlns:p14="http://schemas.microsoft.com/office/powerpoint/2010/main" val="37710230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7940C8-43E9-58D8-B177-CC302C54E9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34C472-BE24-DF25-577C-0DF787B2F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5478D54-B843-4894-A1DD-A28B55A8CCBA}" type="datetime1">
              <a:rPr lang="de-DE" smtClean="0"/>
              <a:t>11.08.2025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4DA906-28C4-019E-76C0-FCF17C443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3F6669-821A-3309-36C7-91A9D4548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4FF15E-6159-46CB-B474-39E762A7A25A}" type="slidenum">
              <a:rPr lang="de-DE" smtClean="0"/>
              <a:t>25</a:t>
            </a:fld>
            <a:endParaRPr lang="de-DE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89B9A25-C2F0-8AB4-B208-A905CD4BE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Zero-Field Spectroscopy</a:t>
            </a:r>
          </a:p>
        </p:txBody>
      </p:sp>
      <p:pic>
        <p:nvPicPr>
          <p:cNvPr id="11" name="Content Placeholder 10" descr="A group of graphs of a frequency&#10;&#10;AI-generated content may be incorrect.">
            <a:extLst>
              <a:ext uri="{FF2B5EF4-FFF2-40B4-BE49-F238E27FC236}">
                <a16:creationId xmlns:a16="http://schemas.microsoft.com/office/drawing/2014/main" id="{9346183C-D99F-6341-7A51-270CC872B0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7564" y="1473696"/>
            <a:ext cx="4956711" cy="5267672"/>
          </a:xfrm>
        </p:spPr>
      </p:pic>
      <p:pic>
        <p:nvPicPr>
          <p:cNvPr id="13" name="Picture 12" descr="A group of graphs of a waveform&#10;&#10;AI-generated content may be incorrect.">
            <a:extLst>
              <a:ext uri="{FF2B5EF4-FFF2-40B4-BE49-F238E27FC236}">
                <a16:creationId xmlns:a16="http://schemas.microsoft.com/office/drawing/2014/main" id="{FBBEFD6B-30E8-5C88-5C74-54A50ABFCE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3051" y="1473695"/>
            <a:ext cx="4891410" cy="5267672"/>
          </a:xfrm>
          <a:prstGeom prst="rect">
            <a:avLst/>
          </a:prstGeom>
        </p:spPr>
      </p:pic>
      <p:sp>
        <p:nvSpPr>
          <p:cNvPr id="14" name="Title 5">
            <a:extLst>
              <a:ext uri="{FF2B5EF4-FFF2-40B4-BE49-F238E27FC236}">
                <a16:creationId xmlns:a16="http://schemas.microsoft.com/office/drawing/2014/main" id="{9A91C568-1EA7-429D-51B3-89C925E6E418}"/>
              </a:ext>
            </a:extLst>
          </p:cNvPr>
          <p:cNvSpPr txBox="1">
            <a:spLocks/>
          </p:cNvSpPr>
          <p:nvPr/>
        </p:nvSpPr>
        <p:spPr bwMode="auto">
          <a:xfrm>
            <a:off x="290139" y="985171"/>
            <a:ext cx="2095196" cy="8945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3600">
                <a:solidFill>
                  <a:schemeClr val="bg1"/>
                </a:solidFill>
                <a:latin typeface="Barlow"/>
                <a:ea typeface="+mj-ea"/>
                <a:cs typeface="+mj-cs"/>
              </a:defRPr>
            </a:lvl1pPr>
          </a:lstStyle>
          <a:p>
            <a:r>
              <a:rPr lang="en-US" sz="3400" b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Hyperfine Transitions</a:t>
            </a:r>
          </a:p>
        </p:txBody>
      </p:sp>
      <p:sp>
        <p:nvSpPr>
          <p:cNvPr id="15" name="Title 5">
            <a:extLst>
              <a:ext uri="{FF2B5EF4-FFF2-40B4-BE49-F238E27FC236}">
                <a16:creationId xmlns:a16="http://schemas.microsoft.com/office/drawing/2014/main" id="{B982E9B7-419A-C3E8-008B-5E4E6DE18A25}"/>
              </a:ext>
            </a:extLst>
          </p:cNvPr>
          <p:cNvSpPr txBox="1">
            <a:spLocks/>
          </p:cNvSpPr>
          <p:nvPr/>
        </p:nvSpPr>
        <p:spPr bwMode="auto">
          <a:xfrm>
            <a:off x="3788800" y="810164"/>
            <a:ext cx="3463348" cy="8945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3600">
                <a:solidFill>
                  <a:schemeClr val="bg1"/>
                </a:solidFill>
                <a:latin typeface="Barlow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2.7 GHz transition</a:t>
            </a:r>
          </a:p>
        </p:txBody>
      </p:sp>
      <p:sp>
        <p:nvSpPr>
          <p:cNvPr id="16" name="Title 5">
            <a:extLst>
              <a:ext uri="{FF2B5EF4-FFF2-40B4-BE49-F238E27FC236}">
                <a16:creationId xmlns:a16="http://schemas.microsoft.com/office/drawing/2014/main" id="{57DF51A1-AA54-0BBB-F377-B2D42780CF9C}"/>
              </a:ext>
            </a:extLst>
          </p:cNvPr>
          <p:cNvSpPr txBox="1">
            <a:spLocks/>
          </p:cNvSpPr>
          <p:nvPr/>
        </p:nvSpPr>
        <p:spPr bwMode="auto">
          <a:xfrm>
            <a:off x="8469572" y="810164"/>
            <a:ext cx="3463348" cy="8945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3600">
                <a:solidFill>
                  <a:schemeClr val="bg1"/>
                </a:solidFill>
                <a:latin typeface="Barlow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2.6 GHz transition</a:t>
            </a:r>
          </a:p>
        </p:txBody>
      </p:sp>
    </p:spTree>
    <p:extLst>
      <p:ext uri="{BB962C8B-B14F-4D97-AF65-F5344CB8AC3E}">
        <p14:creationId xmlns:p14="http://schemas.microsoft.com/office/powerpoint/2010/main" val="30565083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58981B-B2D8-65CE-3D18-885E3C675E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06E486-5FBF-689F-CAA7-BBED982A9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5478D54-B843-4894-A1DD-A28B55A8CCBA}" type="datetime1">
              <a:rPr lang="de-DE" smtClean="0"/>
              <a:t>11.08.2025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739BDA-0667-10BC-E4C4-5BFC2D12E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C2B0BC-A995-B2D5-772B-30A9D145A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4FF15E-6159-46CB-B474-39E762A7A25A}" type="slidenum">
              <a:rPr lang="de-DE" smtClean="0"/>
              <a:t>26</a:t>
            </a:fld>
            <a:endParaRPr lang="de-DE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E85C40A-E019-D06D-18D1-CCA8CE1DB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Zero-Field Spectroscopy</a:t>
            </a:r>
          </a:p>
        </p:txBody>
      </p:sp>
      <p:sp>
        <p:nvSpPr>
          <p:cNvPr id="14" name="Title 5">
            <a:extLst>
              <a:ext uri="{FF2B5EF4-FFF2-40B4-BE49-F238E27FC236}">
                <a16:creationId xmlns:a16="http://schemas.microsoft.com/office/drawing/2014/main" id="{1A3B1197-59E0-61B1-E5E6-8AE66A6EB2BC}"/>
              </a:ext>
            </a:extLst>
          </p:cNvPr>
          <p:cNvSpPr txBox="1">
            <a:spLocks/>
          </p:cNvSpPr>
          <p:nvPr/>
        </p:nvSpPr>
        <p:spPr bwMode="auto">
          <a:xfrm>
            <a:off x="290139" y="985171"/>
            <a:ext cx="2095196" cy="8945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3600">
                <a:solidFill>
                  <a:schemeClr val="bg1"/>
                </a:solidFill>
                <a:latin typeface="Barlow"/>
                <a:ea typeface="+mj-ea"/>
                <a:cs typeface="+mj-cs"/>
              </a:defRPr>
            </a:lvl1pPr>
          </a:lstStyle>
          <a:p>
            <a:r>
              <a:rPr lang="en-US" sz="3400" b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Hyperfine Transitions</a:t>
            </a:r>
          </a:p>
        </p:txBody>
      </p:sp>
      <p:sp>
        <p:nvSpPr>
          <p:cNvPr id="15" name="Title 5">
            <a:extLst>
              <a:ext uri="{FF2B5EF4-FFF2-40B4-BE49-F238E27FC236}">
                <a16:creationId xmlns:a16="http://schemas.microsoft.com/office/drawing/2014/main" id="{78F9DA7D-E702-E7C1-BD96-E57D3C0D59D7}"/>
              </a:ext>
            </a:extLst>
          </p:cNvPr>
          <p:cNvSpPr txBox="1">
            <a:spLocks/>
          </p:cNvSpPr>
          <p:nvPr/>
        </p:nvSpPr>
        <p:spPr bwMode="auto">
          <a:xfrm>
            <a:off x="3788800" y="810164"/>
            <a:ext cx="3463348" cy="8945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3600">
                <a:solidFill>
                  <a:schemeClr val="bg1"/>
                </a:solidFill>
                <a:latin typeface="Barlow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3.2 GHz transition</a:t>
            </a:r>
          </a:p>
        </p:txBody>
      </p:sp>
      <p:sp>
        <p:nvSpPr>
          <p:cNvPr id="16" name="Title 5">
            <a:extLst>
              <a:ext uri="{FF2B5EF4-FFF2-40B4-BE49-F238E27FC236}">
                <a16:creationId xmlns:a16="http://schemas.microsoft.com/office/drawing/2014/main" id="{5D203210-04DC-03A8-FAD7-85CFC7537087}"/>
              </a:ext>
            </a:extLst>
          </p:cNvPr>
          <p:cNvSpPr txBox="1">
            <a:spLocks/>
          </p:cNvSpPr>
          <p:nvPr/>
        </p:nvSpPr>
        <p:spPr bwMode="auto">
          <a:xfrm>
            <a:off x="8469572" y="810164"/>
            <a:ext cx="3463348" cy="8945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3600">
                <a:solidFill>
                  <a:schemeClr val="bg1"/>
                </a:solidFill>
                <a:latin typeface="Barlow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3.4 GHz transition</a:t>
            </a:r>
          </a:p>
        </p:txBody>
      </p:sp>
      <p:pic>
        <p:nvPicPr>
          <p:cNvPr id="9" name="Picture 8" descr="A graph of a waveform&#10;&#10;AI-generated content may be incorrect.">
            <a:extLst>
              <a:ext uri="{FF2B5EF4-FFF2-40B4-BE49-F238E27FC236}">
                <a16:creationId xmlns:a16="http://schemas.microsoft.com/office/drawing/2014/main" id="{3478862D-424E-AE51-8AA8-7C4F9E99F6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5388" y="1432442"/>
            <a:ext cx="4621143" cy="4957016"/>
          </a:xfrm>
          <a:prstGeom prst="rect">
            <a:avLst/>
          </a:prstGeom>
        </p:spPr>
      </p:pic>
      <p:pic>
        <p:nvPicPr>
          <p:cNvPr id="12" name="Picture 11" descr="A group of black and white graphs&#10;&#10;AI-generated content may be incorrect.">
            <a:extLst>
              <a:ext uri="{FF2B5EF4-FFF2-40B4-BE49-F238E27FC236}">
                <a16:creationId xmlns:a16="http://schemas.microsoft.com/office/drawing/2014/main" id="{515F9B3F-7DE6-849F-A781-B2940CC934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0586" y="1471503"/>
            <a:ext cx="4700321" cy="4977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0973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F15EA9-0A3D-A1C1-90E4-C6EE9D9C11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19DAD2-5A68-7F9E-BF26-6F860A00A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5478D54-B843-4894-A1DD-A28B55A8CCBA}" type="datetime1">
              <a:rPr lang="de-DE" smtClean="0"/>
              <a:t>11.08.2025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8DD854-D959-D801-A6D9-887DDC912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7E3284-4F9A-38E6-4F38-289F00687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4FF15E-6159-46CB-B474-39E762A7A25A}" type="slidenum">
              <a:rPr lang="de-DE" smtClean="0"/>
              <a:t>27</a:t>
            </a:fld>
            <a:endParaRPr lang="de-DE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5963143-DCA3-DEAC-8284-1C331B440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Magnetic Field Sweeps</a:t>
            </a:r>
          </a:p>
        </p:txBody>
      </p:sp>
      <p:pic>
        <p:nvPicPr>
          <p:cNvPr id="11" name="Picture 10" descr="A close-up of a graph&#10;&#10;AI-generated content may be incorrect.">
            <a:extLst>
              <a:ext uri="{FF2B5EF4-FFF2-40B4-BE49-F238E27FC236}">
                <a16:creationId xmlns:a16="http://schemas.microsoft.com/office/drawing/2014/main" id="{21CF9023-FBA0-6E00-5F54-ECD43F72F7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867" y="1130151"/>
            <a:ext cx="7704856" cy="5030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3337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46D2A4-C400-74E8-BCC1-F74B703EEE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D3F652-1FC8-E893-524C-BC0E38943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5478D54-B843-4894-A1DD-A28B55A8CCBA}" type="datetime1">
              <a:rPr lang="de-DE" smtClean="0"/>
              <a:t>11.08.2025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E4F129-70A2-A0D4-C18A-C27B3BBC9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FEA54F-F7F9-9003-6ABD-13C3DC3B1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4FF15E-6159-46CB-B474-39E762A7A25A}" type="slidenum">
              <a:rPr lang="de-DE" smtClean="0"/>
              <a:t>28</a:t>
            </a:fld>
            <a:endParaRPr lang="de-DE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90031A9-B58E-54EA-466E-69E851868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Magnetic Field Sweeps</a:t>
            </a:r>
          </a:p>
        </p:txBody>
      </p:sp>
      <p:pic>
        <p:nvPicPr>
          <p:cNvPr id="7" name="Picture 6" descr="A close-up of a graph&#10;&#10;AI-generated content may be incorrect.">
            <a:extLst>
              <a:ext uri="{FF2B5EF4-FFF2-40B4-BE49-F238E27FC236}">
                <a16:creationId xmlns:a16="http://schemas.microsoft.com/office/drawing/2014/main" id="{129F26C8-B769-4731-2192-3A2E422BF9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560" y="908720"/>
            <a:ext cx="8344943" cy="537989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C64AE6F9-A0DF-9198-97D0-231AE553D7A3}"/>
              </a:ext>
            </a:extLst>
          </p:cNvPr>
          <p:cNvGrpSpPr/>
          <p:nvPr/>
        </p:nvGrpSpPr>
        <p:grpSpPr>
          <a:xfrm>
            <a:off x="4151784" y="3183542"/>
            <a:ext cx="1512168" cy="317466"/>
            <a:chOff x="4151784" y="3183542"/>
            <a:chExt cx="1512168" cy="317466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822A4B9D-E069-F8AC-6657-9E3DDE2F0E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63952" y="3212976"/>
              <a:ext cx="0" cy="28803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2D17DF5-B0EF-4780-BF97-C6ED47A8E9C7}"/>
                </a:ext>
              </a:extLst>
            </p:cNvPr>
            <p:cNvSpPr txBox="1"/>
            <p:nvPr/>
          </p:nvSpPr>
          <p:spPr>
            <a:xfrm>
              <a:off x="4151784" y="3183542"/>
              <a:ext cx="13789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Offset ca. 0.2mT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00831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F3E7B6-DFCC-CD40-59BF-25B5109B89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4E2BE6-1B98-6432-75D2-8F157689B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5478D54-B843-4894-A1DD-A28B55A8CCBA}" type="datetime1">
              <a:rPr lang="de-DE" smtClean="0"/>
              <a:t>11.08.2025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12D51E-7A7C-CD83-4825-A8C66BE9B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C2AAA-D304-8B4F-CFCA-3AEDC33A7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4FF15E-6159-46CB-B474-39E762A7A25A}" type="slidenum">
              <a:rPr lang="de-DE" smtClean="0"/>
              <a:t>29</a:t>
            </a:fld>
            <a:endParaRPr lang="de-DE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002EC2F-009A-4E3F-7922-527F115E2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Circle Correction Procedure</a:t>
            </a:r>
          </a:p>
        </p:txBody>
      </p:sp>
      <p:pic>
        <p:nvPicPr>
          <p:cNvPr id="8" name="Picture 7" descr="A diagram with a red circle&#10;&#10;AI-generated content may be incorrect.">
            <a:extLst>
              <a:ext uri="{FF2B5EF4-FFF2-40B4-BE49-F238E27FC236}">
                <a16:creationId xmlns:a16="http://schemas.microsoft.com/office/drawing/2014/main" id="{4001E2F5-6F18-DC81-96DF-E20A5A5E6E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05" y="1580919"/>
            <a:ext cx="5757989" cy="4318491"/>
          </a:xfrm>
          <a:prstGeom prst="rect">
            <a:avLst/>
          </a:prstGeom>
        </p:spPr>
      </p:pic>
      <p:sp>
        <p:nvSpPr>
          <p:cNvPr id="9" name="Title 5">
            <a:extLst>
              <a:ext uri="{FF2B5EF4-FFF2-40B4-BE49-F238E27FC236}">
                <a16:creationId xmlns:a16="http://schemas.microsoft.com/office/drawing/2014/main" id="{3F357A01-5C5D-CE41-E053-031FF01B181E}"/>
              </a:ext>
            </a:extLst>
          </p:cNvPr>
          <p:cNvSpPr txBox="1">
            <a:spLocks/>
          </p:cNvSpPr>
          <p:nvPr/>
        </p:nvSpPr>
        <p:spPr bwMode="auto">
          <a:xfrm>
            <a:off x="304800" y="692461"/>
            <a:ext cx="4123178" cy="8945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3600">
                <a:solidFill>
                  <a:schemeClr val="bg1"/>
                </a:solidFill>
                <a:latin typeface="Barlow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Original datasets in complex plane</a:t>
            </a:r>
          </a:p>
        </p:txBody>
      </p:sp>
      <p:pic>
        <p:nvPicPr>
          <p:cNvPr id="11" name="Picture 10" descr="A red circle with blue dots&#10;&#10;AI-generated content may be incorrect.">
            <a:extLst>
              <a:ext uri="{FF2B5EF4-FFF2-40B4-BE49-F238E27FC236}">
                <a16:creationId xmlns:a16="http://schemas.microsoft.com/office/drawing/2014/main" id="{A0031066-FF9B-B1BF-6AC4-78E20628F8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1556010"/>
            <a:ext cx="57912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592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A593DF-0316-7992-26EE-6AA869627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5478D54-B843-4894-A1DD-A28B55A8CCBA}" type="datetime1">
              <a:rPr lang="de-DE" smtClean="0"/>
              <a:t>11.08.2025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56B3D3-E42E-FD2E-68EF-3EAC7E9FC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BF5118-ADAD-30EE-C22F-BFC9D7DB1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4FF15E-6159-46CB-B474-39E762A7A25A}" type="slidenum">
              <a:rPr lang="de-DE" smtClean="0"/>
              <a:t>3</a:t>
            </a:fld>
            <a:endParaRPr lang="de-DE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569A678-ECDC-5C6E-291E-2683DA3D0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368" y="2564904"/>
            <a:ext cx="10880991" cy="692460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Chapter 2: </a:t>
            </a:r>
            <a:br>
              <a:rPr lang="en-US" sz="6600" b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sz="4800" b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Rare-Earth Physics and Spin Dynamics</a:t>
            </a:r>
          </a:p>
        </p:txBody>
      </p:sp>
    </p:spTree>
    <p:extLst>
      <p:ext uri="{BB962C8B-B14F-4D97-AF65-F5344CB8AC3E}">
        <p14:creationId xmlns:p14="http://schemas.microsoft.com/office/powerpoint/2010/main" val="37575199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3B780D-F993-239D-C4D8-9FCB17F46E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3699AD-12A4-7F9F-5444-F643A17FC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5478D54-B843-4894-A1DD-A28B55A8CCBA}" type="datetime1">
              <a:rPr lang="de-DE" smtClean="0"/>
              <a:t>11.08.2025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7AFB71-43CD-7512-6C6E-20A845828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6A09EE-674E-645D-9A0C-06CBFFE7C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4FF15E-6159-46CB-B474-39E762A7A25A}" type="slidenum">
              <a:rPr lang="de-DE" smtClean="0"/>
              <a:t>30</a:t>
            </a:fld>
            <a:endParaRPr lang="de-DE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5CDEAA3-561E-BC99-EE28-1D744BD2E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Circle Correction Procedure</a:t>
            </a:r>
          </a:p>
        </p:txBody>
      </p:sp>
      <p:sp>
        <p:nvSpPr>
          <p:cNvPr id="9" name="Title 5">
            <a:extLst>
              <a:ext uri="{FF2B5EF4-FFF2-40B4-BE49-F238E27FC236}">
                <a16:creationId xmlns:a16="http://schemas.microsoft.com/office/drawing/2014/main" id="{33C7FFFE-B2FD-96C6-9B3F-4A153A2A1A4C}"/>
              </a:ext>
            </a:extLst>
          </p:cNvPr>
          <p:cNvSpPr txBox="1">
            <a:spLocks/>
          </p:cNvSpPr>
          <p:nvPr/>
        </p:nvSpPr>
        <p:spPr bwMode="auto">
          <a:xfrm>
            <a:off x="304800" y="692461"/>
            <a:ext cx="4123178" cy="8945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3600">
                <a:solidFill>
                  <a:schemeClr val="bg1"/>
                </a:solidFill>
                <a:latin typeface="Barlow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Corrected datasets</a:t>
            </a:r>
          </a:p>
        </p:txBody>
      </p:sp>
      <p:pic>
        <p:nvPicPr>
          <p:cNvPr id="7" name="Picture 6" descr="A graph with blue dots&#10;&#10;AI-generated content may be incorrect.">
            <a:extLst>
              <a:ext uri="{FF2B5EF4-FFF2-40B4-BE49-F238E27FC236}">
                <a16:creationId xmlns:a16="http://schemas.microsoft.com/office/drawing/2014/main" id="{E05DC8A2-6BA0-8943-836D-8AF68AD40E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66" y="1646410"/>
            <a:ext cx="5409336" cy="4057002"/>
          </a:xfrm>
          <a:prstGeom prst="rect">
            <a:avLst/>
          </a:prstGeom>
        </p:spPr>
      </p:pic>
      <p:pic>
        <p:nvPicPr>
          <p:cNvPr id="12" name="Picture 11" descr="A graph with blue dots&#10;&#10;AI-generated content may be incorrect.">
            <a:extLst>
              <a:ext uri="{FF2B5EF4-FFF2-40B4-BE49-F238E27FC236}">
                <a16:creationId xmlns:a16="http://schemas.microsoft.com/office/drawing/2014/main" id="{B7F0354C-F02D-FDD5-BF54-FB0A644173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1190" y="1646410"/>
            <a:ext cx="5409336" cy="405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3670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FF6CBF-CA07-5F60-C928-65D0875059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334D73-836E-0ABA-4811-6C00FE002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5478D54-B843-4894-A1DD-A28B55A8CCBA}" type="datetime1">
              <a:rPr lang="de-DE" smtClean="0"/>
              <a:t>11.08.2025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BA97E9-CEC6-9EC8-B955-770B8F318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7B2D66-D25A-7ACF-E1E0-820D912DB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4FF15E-6159-46CB-B474-39E762A7A25A}" type="slidenum">
              <a:rPr lang="de-DE" smtClean="0"/>
              <a:t>31</a:t>
            </a:fld>
            <a:endParaRPr lang="de-DE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204C552-B4B6-A850-C483-8768AFA3D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Circle Correction Procedure</a:t>
            </a:r>
          </a:p>
        </p:txBody>
      </p:sp>
      <p:sp>
        <p:nvSpPr>
          <p:cNvPr id="9" name="Title 5">
            <a:extLst>
              <a:ext uri="{FF2B5EF4-FFF2-40B4-BE49-F238E27FC236}">
                <a16:creationId xmlns:a16="http://schemas.microsoft.com/office/drawing/2014/main" id="{DD3F764F-C0DD-439F-383D-5D7904B683BC}"/>
              </a:ext>
            </a:extLst>
          </p:cNvPr>
          <p:cNvSpPr txBox="1">
            <a:spLocks/>
          </p:cNvSpPr>
          <p:nvPr/>
        </p:nvSpPr>
        <p:spPr bwMode="auto">
          <a:xfrm>
            <a:off x="304800" y="692461"/>
            <a:ext cx="7015336" cy="8945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3600">
                <a:solidFill>
                  <a:schemeClr val="bg1"/>
                </a:solidFill>
                <a:latin typeface="Barlow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Original vs Corrected Dataset in S21 vs Frequency plane</a:t>
            </a:r>
          </a:p>
        </p:txBody>
      </p:sp>
      <p:pic>
        <p:nvPicPr>
          <p:cNvPr id="8" name="Picture 7" descr="A group of graphs showing different colors&#10;&#10;AI-generated content may be incorrect.">
            <a:extLst>
              <a:ext uri="{FF2B5EF4-FFF2-40B4-BE49-F238E27FC236}">
                <a16:creationId xmlns:a16="http://schemas.microsoft.com/office/drawing/2014/main" id="{6C107A72-7975-4288-3D47-3C2DF168C6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440" y="1484784"/>
            <a:ext cx="9624392" cy="493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1796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A322ED-4516-164E-6D6C-B2E0062F4D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7831D8-756C-A104-3A54-9833310ED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5478D54-B843-4894-A1DD-A28B55A8CCBA}" type="datetime1">
              <a:rPr lang="de-DE" smtClean="0"/>
              <a:t>11.08.2025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120D1F-3323-5B0D-5D7C-2C5AD5727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0E876C-4584-9D03-06AB-2BEFA5688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4FF15E-6159-46CB-B474-39E762A7A25A}" type="slidenum">
              <a:rPr lang="de-DE" smtClean="0"/>
              <a:t>32</a:t>
            </a:fld>
            <a:endParaRPr lang="de-DE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A3DB9B0-685A-23C7-9963-6A454CE42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Field Dependent Measurements</a:t>
            </a:r>
          </a:p>
        </p:txBody>
      </p:sp>
      <p:sp>
        <p:nvSpPr>
          <p:cNvPr id="9" name="Title 5">
            <a:extLst>
              <a:ext uri="{FF2B5EF4-FFF2-40B4-BE49-F238E27FC236}">
                <a16:creationId xmlns:a16="http://schemas.microsoft.com/office/drawing/2014/main" id="{D1186515-8891-1FCA-77A6-D6EE926FCA70}"/>
              </a:ext>
            </a:extLst>
          </p:cNvPr>
          <p:cNvSpPr txBox="1">
            <a:spLocks/>
          </p:cNvSpPr>
          <p:nvPr/>
        </p:nvSpPr>
        <p:spPr bwMode="auto">
          <a:xfrm>
            <a:off x="479376" y="1484784"/>
            <a:ext cx="9535616" cy="8945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3600">
                <a:solidFill>
                  <a:schemeClr val="bg1"/>
                </a:solidFill>
                <a:latin typeface="Barlow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Aim: </a:t>
            </a:r>
            <a:r>
              <a:rPr lang="en-US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observe how T1 relaxation time changes under the influence of low magnetic fields</a:t>
            </a:r>
            <a:r>
              <a:rPr lang="en-US" sz="2400" b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Focus:</a:t>
            </a:r>
            <a:r>
              <a:rPr lang="en-US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Characterization of the 2.6 GHz spin transition in the presence of different magnetic fields</a:t>
            </a:r>
          </a:p>
          <a:p>
            <a:endParaRPr lang="en-US" sz="24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B878C2E-F82F-43D4-6C1E-A64B0D3EB4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7979633"/>
              </p:ext>
            </p:extLst>
          </p:nvPr>
        </p:nvGraphicFramePr>
        <p:xfrm>
          <a:off x="551384" y="2569107"/>
          <a:ext cx="7992888" cy="12050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2328">
                  <a:extLst>
                    <a:ext uri="{9D8B030D-6E8A-4147-A177-3AD203B41FA5}">
                      <a16:colId xmlns:a16="http://schemas.microsoft.com/office/drawing/2014/main" val="2953910378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79189407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1847426903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952417849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1505419814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803316878"/>
                    </a:ext>
                  </a:extLst>
                </a:gridCol>
              </a:tblGrid>
              <a:tr h="602543">
                <a:tc>
                  <a:txBody>
                    <a:bodyPr/>
                    <a:lstStyle/>
                    <a:p>
                      <a:r>
                        <a:rPr lang="en-US" dirty="0"/>
                        <a:t>Magnetic Field (</a:t>
                      </a:r>
                      <a:r>
                        <a:rPr lang="en-US" dirty="0" err="1"/>
                        <a:t>mT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0873482"/>
                  </a:ext>
                </a:extLst>
              </a:tr>
              <a:tr h="602543">
                <a:tc>
                  <a:txBody>
                    <a:bodyPr/>
                    <a:lstStyle/>
                    <a:p>
                      <a:r>
                        <a:rPr lang="en-US" dirty="0"/>
                        <a:t>VNA Center Frequency (GHz)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2.65406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2.65362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2.6526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2.6513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2.6495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0310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70837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83374D-090A-31BE-84C3-4A2502BF57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5F2AFB-9E5D-9729-B59D-2A790A931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5478D54-B843-4894-A1DD-A28B55A8CCBA}" type="datetime1">
              <a:rPr lang="de-DE" smtClean="0"/>
              <a:t>11.08.2025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153B94-975C-5FC4-C584-30415CAD9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EBF6B7-F0AF-244A-7CB9-4F397B862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4FF15E-6159-46CB-B474-39E762A7A25A}" type="slidenum">
              <a:rPr lang="de-DE" smtClean="0"/>
              <a:t>33</a:t>
            </a:fld>
            <a:endParaRPr lang="de-DE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3804D16-E68E-1DBB-212E-297FF09B0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Magnetic Field Sweeps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5A416AA-0004-3477-4105-A042424DC533}"/>
              </a:ext>
            </a:extLst>
          </p:cNvPr>
          <p:cNvGrpSpPr/>
          <p:nvPr/>
        </p:nvGrpSpPr>
        <p:grpSpPr>
          <a:xfrm>
            <a:off x="191344" y="1268760"/>
            <a:ext cx="3960440" cy="4320480"/>
            <a:chOff x="2135560" y="908720"/>
            <a:chExt cx="5293312" cy="5379890"/>
          </a:xfrm>
        </p:grpSpPr>
        <p:pic>
          <p:nvPicPr>
            <p:cNvPr id="7" name="Picture 6" descr="A close-up of a graph&#10;&#10;AI-generated content may be incorrect.">
              <a:extLst>
                <a:ext uri="{FF2B5EF4-FFF2-40B4-BE49-F238E27FC236}">
                  <a16:creationId xmlns:a16="http://schemas.microsoft.com/office/drawing/2014/main" id="{428C3DF5-C258-56C0-3039-0710E1A7CB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6568"/>
            <a:stretch>
              <a:fillRect/>
            </a:stretch>
          </p:blipFill>
          <p:spPr>
            <a:xfrm>
              <a:off x="2135560" y="908720"/>
              <a:ext cx="5293312" cy="5379890"/>
            </a:xfrm>
            <a:prstGeom prst="rect">
              <a:avLst/>
            </a:prstGeom>
          </p:spPr>
        </p:pic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4851BA32-383F-94B1-2085-BF3A708A98FA}"/>
                </a:ext>
              </a:extLst>
            </p:cNvPr>
            <p:cNvSpPr/>
            <p:nvPr/>
          </p:nvSpPr>
          <p:spPr>
            <a:xfrm>
              <a:off x="5879976" y="2924944"/>
              <a:ext cx="72008" cy="7200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B8A0F30-AA36-00C5-E7F8-7BCD17F9CA1C}"/>
                </a:ext>
              </a:extLst>
            </p:cNvPr>
            <p:cNvSpPr/>
            <p:nvPr/>
          </p:nvSpPr>
          <p:spPr>
            <a:xfrm>
              <a:off x="5807968" y="2662260"/>
              <a:ext cx="72008" cy="7200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B037EB7-844A-8D98-BB43-25B2182B28F9}"/>
                </a:ext>
              </a:extLst>
            </p:cNvPr>
            <p:cNvSpPr/>
            <p:nvPr/>
          </p:nvSpPr>
          <p:spPr>
            <a:xfrm>
              <a:off x="5663952" y="2348880"/>
              <a:ext cx="72008" cy="7200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11C3855-63FB-F629-01F3-3F6CFEC9CC04}"/>
                </a:ext>
              </a:extLst>
            </p:cNvPr>
            <p:cNvSpPr/>
            <p:nvPr/>
          </p:nvSpPr>
          <p:spPr>
            <a:xfrm>
              <a:off x="5447928" y="2060848"/>
              <a:ext cx="72008" cy="7200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96978F4-D180-49A2-E29D-A012A9988A0C}"/>
                </a:ext>
              </a:extLst>
            </p:cNvPr>
            <p:cNvSpPr/>
            <p:nvPr/>
          </p:nvSpPr>
          <p:spPr>
            <a:xfrm>
              <a:off x="5231904" y="1844824"/>
              <a:ext cx="72008" cy="7200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FF72147-5A53-F4C8-7BEE-8E8F48058CD8}"/>
                </a:ext>
              </a:extLst>
            </p:cNvPr>
            <p:cNvSpPr/>
            <p:nvPr/>
          </p:nvSpPr>
          <p:spPr>
            <a:xfrm>
              <a:off x="5915980" y="3441700"/>
              <a:ext cx="72008" cy="7200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1" name="Picture 20" descr="A graph of a graph of a frequency&#10;&#10;AI-generated content may be incorrect.">
            <a:extLst>
              <a:ext uri="{FF2B5EF4-FFF2-40B4-BE49-F238E27FC236}">
                <a16:creationId xmlns:a16="http://schemas.microsoft.com/office/drawing/2014/main" id="{881CB66E-6AAC-07BB-FB34-C1985D8A36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8864" y="701738"/>
            <a:ext cx="5598336" cy="5951848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A604B5A-C8B7-33A7-6A3A-107004840C3D}"/>
              </a:ext>
            </a:extLst>
          </p:cNvPr>
          <p:cNvCxnSpPr>
            <a:cxnSpLocks/>
            <a:stCxn id="16" idx="6"/>
          </p:cNvCxnSpPr>
          <p:nvPr/>
        </p:nvCxnSpPr>
        <p:spPr>
          <a:xfrm>
            <a:off x="3073719" y="3331859"/>
            <a:ext cx="3022281" cy="24013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C94A859-020D-B894-8901-383B9331FE31}"/>
              </a:ext>
            </a:extLst>
          </p:cNvPr>
          <p:cNvCxnSpPr>
            <a:cxnSpLocks/>
            <a:stCxn id="2" idx="5"/>
          </p:cNvCxnSpPr>
          <p:nvPr/>
        </p:nvCxnSpPr>
        <p:spPr>
          <a:xfrm>
            <a:off x="3038891" y="2937307"/>
            <a:ext cx="2964480" cy="18712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94801A5-8FD0-79DA-BD7C-F004E3C4FD1C}"/>
              </a:ext>
            </a:extLst>
          </p:cNvPr>
          <p:cNvCxnSpPr>
            <a:cxnSpLocks/>
            <a:stCxn id="8" idx="5"/>
          </p:cNvCxnSpPr>
          <p:nvPr/>
        </p:nvCxnSpPr>
        <p:spPr>
          <a:xfrm>
            <a:off x="2985015" y="2726351"/>
            <a:ext cx="3019575" cy="11577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F4BC80E-8C32-61BA-2425-BA38103FF88A}"/>
              </a:ext>
            </a:extLst>
          </p:cNvPr>
          <p:cNvCxnSpPr>
            <a:cxnSpLocks/>
            <a:stCxn id="10" idx="5"/>
          </p:cNvCxnSpPr>
          <p:nvPr/>
        </p:nvCxnSpPr>
        <p:spPr>
          <a:xfrm>
            <a:off x="2877262" y="2474682"/>
            <a:ext cx="3127328" cy="4992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E364E9E-76A3-90FF-2C9B-346458C57357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2677538" y="2173322"/>
            <a:ext cx="3327052" cy="7004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D344D12-5BB3-99A4-B712-A84E2AAA2A8F}"/>
              </a:ext>
            </a:extLst>
          </p:cNvPr>
          <p:cNvCxnSpPr>
            <a:cxnSpLocks/>
            <a:stCxn id="15" idx="2"/>
          </p:cNvCxnSpPr>
          <p:nvPr/>
        </p:nvCxnSpPr>
        <p:spPr>
          <a:xfrm flipV="1">
            <a:off x="2508019" y="1308840"/>
            <a:ext cx="3496571" cy="7406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24088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6E4ED2-7BAA-D9B3-66F0-437CDC6A1A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3FD1FF-766B-4614-0F61-A527F9DE5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5478D54-B843-4894-A1DD-A28B55A8CCBA}" type="datetime1">
              <a:rPr lang="de-DE" smtClean="0"/>
              <a:t>11.08.2025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D928B8-691B-D156-6836-ACDCDBC20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F20664-69CB-9591-CE43-5FBAF23DA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4FF15E-6159-46CB-B474-39E762A7A25A}" type="slidenum">
              <a:rPr lang="de-DE" smtClean="0"/>
              <a:t>34</a:t>
            </a:fld>
            <a:endParaRPr lang="de-DE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9BB6C83-5E25-C894-7D56-BAC2432CC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368" y="1556792"/>
            <a:ext cx="10880991" cy="692460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Chapter 5 </a:t>
            </a:r>
            <a:br>
              <a:rPr lang="en-US" sz="8000" b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sz="6600" b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Conclusion</a:t>
            </a:r>
            <a:endParaRPr lang="en-US" sz="2400" b="1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008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8DCDA30-E33A-F934-70EE-2DB534F85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112ACC-1E4C-FC81-542C-66E8B7193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5478D54-B843-4894-A1DD-A28B55A8CCBA}" type="datetime1">
              <a:rPr lang="de-DE" smtClean="0"/>
              <a:t>11.08.2025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01EE21-F618-AF4C-864E-14DB7578C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211F36-023A-00F7-76ED-B7899D5B1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4FF15E-6159-46CB-B474-39E762A7A25A}" type="slidenum">
              <a:rPr lang="de-DE" smtClean="0"/>
              <a:t>4</a:t>
            </a:fld>
            <a:endParaRPr lang="de-DE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C2CC874-B11E-E4D4-9DC5-D0C0B7885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Rare Earth Elements</a:t>
            </a:r>
          </a:p>
        </p:txBody>
      </p:sp>
    </p:spTree>
    <p:extLst>
      <p:ext uri="{BB962C8B-B14F-4D97-AF65-F5344CB8AC3E}">
        <p14:creationId xmlns:p14="http://schemas.microsoft.com/office/powerpoint/2010/main" val="2112324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78DED9-8AC3-6C16-1ADD-D78DAC6106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A diagram of a graph&#10;&#10;AI-generated content may be incorrect.">
            <a:extLst>
              <a:ext uri="{FF2B5EF4-FFF2-40B4-BE49-F238E27FC236}">
                <a16:creationId xmlns:a16="http://schemas.microsoft.com/office/drawing/2014/main" id="{D563B515-1F31-A475-DB17-1A752B3EEC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7352" y="807778"/>
            <a:ext cx="6199411" cy="5573550"/>
          </a:xfr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C90EA8-18C5-F85C-8958-C28324694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5478D54-B843-4894-A1DD-A28B55A8CCBA}" type="datetime1">
              <a:rPr lang="de-DE" smtClean="0"/>
              <a:t>11.08.2025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C5849D-79A8-BBF8-E62A-66CC5701F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629824-3EB9-761B-F27F-31F817BAC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4FF15E-6159-46CB-B474-39E762A7A25A}" type="slidenum">
              <a:rPr lang="de-DE" smtClean="0"/>
              <a:t>5</a:t>
            </a:fld>
            <a:endParaRPr lang="de-DE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C49070F-F6A9-4221-098F-678E503F7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Host Material</a:t>
            </a:r>
          </a:p>
        </p:txBody>
      </p:sp>
      <p:sp>
        <p:nvSpPr>
          <p:cNvPr id="10" name="Title 5">
            <a:extLst>
              <a:ext uri="{FF2B5EF4-FFF2-40B4-BE49-F238E27FC236}">
                <a16:creationId xmlns:a16="http://schemas.microsoft.com/office/drawing/2014/main" id="{3422F08F-2023-18DC-F92D-C7D360C103B5}"/>
              </a:ext>
            </a:extLst>
          </p:cNvPr>
          <p:cNvSpPr txBox="1">
            <a:spLocks/>
          </p:cNvSpPr>
          <p:nvPr/>
        </p:nvSpPr>
        <p:spPr bwMode="auto">
          <a:xfrm>
            <a:off x="304800" y="1052736"/>
            <a:ext cx="3983624" cy="6924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3600">
                <a:solidFill>
                  <a:schemeClr val="bg1"/>
                </a:solidFill>
                <a:latin typeface="Barlow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Figure: Unit Crystal of Calcium Tungstate</a:t>
            </a:r>
          </a:p>
        </p:txBody>
      </p:sp>
    </p:spTree>
    <p:extLst>
      <p:ext uri="{BB962C8B-B14F-4D97-AF65-F5344CB8AC3E}">
        <p14:creationId xmlns:p14="http://schemas.microsoft.com/office/powerpoint/2010/main" val="3514685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E45602-6D84-ADF8-8A7E-9BF4032464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B18CE9-8218-EEC7-2B5B-1AD61C19D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5478D54-B843-4894-A1DD-A28B55A8CCBA}" type="datetime1">
              <a:rPr lang="de-DE" smtClean="0"/>
              <a:t>11.08.2025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7B7C07-7A6D-DDE5-C8D7-D549B584E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C31383-47B0-B757-8D62-18E813E4A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4FF15E-6159-46CB-B474-39E762A7A25A}" type="slidenum">
              <a:rPr lang="de-DE" smtClean="0"/>
              <a:t>6</a:t>
            </a:fld>
            <a:endParaRPr lang="de-DE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2590857-DF6F-4E9D-45FA-8ED708175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Erbium Dopants in Calcium Tungstate</a:t>
            </a:r>
          </a:p>
        </p:txBody>
      </p:sp>
      <p:sp>
        <p:nvSpPr>
          <p:cNvPr id="10" name="Title 5">
            <a:extLst>
              <a:ext uri="{FF2B5EF4-FFF2-40B4-BE49-F238E27FC236}">
                <a16:creationId xmlns:a16="http://schemas.microsoft.com/office/drawing/2014/main" id="{7B5C98B1-6747-F514-651B-BE7AE5C3A407}"/>
              </a:ext>
            </a:extLst>
          </p:cNvPr>
          <p:cNvSpPr txBox="1">
            <a:spLocks/>
          </p:cNvSpPr>
          <p:nvPr/>
        </p:nvSpPr>
        <p:spPr bwMode="auto">
          <a:xfrm>
            <a:off x="312176" y="1008348"/>
            <a:ext cx="3983624" cy="6924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3600">
                <a:solidFill>
                  <a:schemeClr val="bg1"/>
                </a:solidFill>
                <a:latin typeface="Barlow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923B22EE-2E7B-CC48-CCE6-11E950FEDF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176" y="977449"/>
            <a:ext cx="11628120" cy="56520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Total Hamiltonian consists of the </a:t>
            </a:r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</a:rPr>
              <a:t>free-ion energy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</a:rPr>
              <a:t>crystal field term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, and the </a:t>
            </a:r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</a:rPr>
              <a:t>spin-Hamiltonian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</a:p>
          <a:p>
            <a:pPr marL="0" indent="0">
              <a:buNone/>
            </a:pP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5661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BF68E9-CCA2-06AB-8F22-A41BA07D50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2FEF8C-EE47-DDD9-DC8A-8537D7550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5478D54-B843-4894-A1DD-A28B55A8CCBA}" type="datetime1">
              <a:rPr lang="de-DE" smtClean="0"/>
              <a:t>11.08.2025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9BC38D-7A6C-94D7-52F0-F9EB831BA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A4542D-7CDA-C8C1-85FB-4F5BA4167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4FF15E-6159-46CB-B474-39E762A7A25A}" type="slidenum">
              <a:rPr lang="de-DE" smtClean="0"/>
              <a:t>7</a:t>
            </a:fld>
            <a:endParaRPr lang="de-DE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A94B98A-9EB0-4CB8-E851-F56910351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Erbium Dopants in Calcium Tungstate</a:t>
            </a:r>
          </a:p>
        </p:txBody>
      </p:sp>
      <p:sp>
        <p:nvSpPr>
          <p:cNvPr id="10" name="Title 5">
            <a:extLst>
              <a:ext uri="{FF2B5EF4-FFF2-40B4-BE49-F238E27FC236}">
                <a16:creationId xmlns:a16="http://schemas.microsoft.com/office/drawing/2014/main" id="{2D3DFCBD-3D80-154C-5863-A660581C0E5B}"/>
              </a:ext>
            </a:extLst>
          </p:cNvPr>
          <p:cNvSpPr txBox="1">
            <a:spLocks/>
          </p:cNvSpPr>
          <p:nvPr/>
        </p:nvSpPr>
        <p:spPr bwMode="auto">
          <a:xfrm>
            <a:off x="312176" y="1008348"/>
            <a:ext cx="3983624" cy="6924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3600">
                <a:solidFill>
                  <a:schemeClr val="bg1"/>
                </a:solidFill>
                <a:latin typeface="Barlow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13">
                <a:extLst>
                  <a:ext uri="{FF2B5EF4-FFF2-40B4-BE49-F238E27FC236}">
                    <a16:creationId xmlns:a16="http://schemas.microsoft.com/office/drawing/2014/main" id="{A6B36ED0-7EAB-A311-8CE3-616CAE725E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9376" y="1196752"/>
                <a:ext cx="10657184" cy="329035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1. Free Ion</a:t>
                </a:r>
              </a:p>
              <a:p>
                <a:pPr lvl="1"/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Affected by kinetic energy, potential energy, Coulomb potential, spin-orbit coupling</a:t>
                </a:r>
              </a:p>
              <a:p>
                <a:pPr lvl="1"/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Russel-Saunders notation of the ground state and the first excited state of free erbium ions:</a:t>
                </a:r>
              </a:p>
              <a:p>
                <a:pPr marL="457200" lvl="1" indent="0">
                  <a:buNone/>
                </a:pP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Ground state: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sPre>
                          <m:sPre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PrePr>
                          <m:sub/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sup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</m:e>
                        </m:sPre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15/2</m:t>
                        </m:r>
                      </m:sub>
                    </m:sSub>
                  </m:oMath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First Excited state: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sPre>
                          <m:sPre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PrePr>
                          <m:sub/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sup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</m:e>
                        </m:sPre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/2</m:t>
                        </m:r>
                      </m:sub>
                    </m:sSub>
                  </m:oMath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Content Placeholder 13">
                <a:extLst>
                  <a:ext uri="{FF2B5EF4-FFF2-40B4-BE49-F238E27FC236}">
                    <a16:creationId xmlns:a16="http://schemas.microsoft.com/office/drawing/2014/main" id="{A6B36ED0-7EAB-A311-8CE3-616CAE725E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9376" y="1196752"/>
                <a:ext cx="10657184" cy="3290353"/>
              </a:xfrm>
              <a:blipFill>
                <a:blip r:embed="rId2"/>
                <a:stretch>
                  <a:fillRect l="-1201" t="-3148" b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2784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2C6832-0BE6-B2B8-8F52-92021999AF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8786C7-3A08-3D8C-CC9E-85DC326D7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5478D54-B843-4894-A1DD-A28B55A8CCBA}" type="datetime1">
              <a:rPr lang="de-DE" smtClean="0"/>
              <a:t>11.08.2025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7B2047-2493-749F-7DE9-35A491A6C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A9FA18-57A5-7E4D-0097-7A8EA1CAF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4FF15E-6159-46CB-B474-39E762A7A25A}" type="slidenum">
              <a:rPr lang="de-DE" smtClean="0"/>
              <a:t>8</a:t>
            </a:fld>
            <a:endParaRPr lang="de-DE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2EAABA8-8663-CF44-C30F-DBE873708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Erbium Dopants in Calcium Tungstate</a:t>
            </a:r>
          </a:p>
        </p:txBody>
      </p:sp>
      <p:sp>
        <p:nvSpPr>
          <p:cNvPr id="10" name="Title 5">
            <a:extLst>
              <a:ext uri="{FF2B5EF4-FFF2-40B4-BE49-F238E27FC236}">
                <a16:creationId xmlns:a16="http://schemas.microsoft.com/office/drawing/2014/main" id="{105102DB-5A16-7F12-7C4A-0982DB6425BD}"/>
              </a:ext>
            </a:extLst>
          </p:cNvPr>
          <p:cNvSpPr txBox="1">
            <a:spLocks/>
          </p:cNvSpPr>
          <p:nvPr/>
        </p:nvSpPr>
        <p:spPr bwMode="auto">
          <a:xfrm>
            <a:off x="312176" y="1008348"/>
            <a:ext cx="3983624" cy="6924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3600">
                <a:solidFill>
                  <a:schemeClr val="bg1"/>
                </a:solidFill>
                <a:latin typeface="Barlow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13">
                <a:extLst>
                  <a:ext uri="{FF2B5EF4-FFF2-40B4-BE49-F238E27FC236}">
                    <a16:creationId xmlns:a16="http://schemas.microsoft.com/office/drawing/2014/main" id="{C6D510AC-062D-EAD1-DADE-F5DC2BD9444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30025" y="1130621"/>
                <a:ext cx="10855766" cy="56520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2. Crystal Field</a:t>
                </a:r>
              </a:p>
              <a:p>
                <a:pPr lvl="1"/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Embedding erbium ions within a crystal will break the local symmetry of the electronic structure</a:t>
                </a:r>
              </a:p>
              <a:p>
                <a:pPr lvl="1"/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 ground state will split into 8 doubly degenerate Kramer’s doublets, denoted: </a:t>
                </a:r>
              </a:p>
              <a:p>
                <a:pPr marL="457200" lvl="1" indent="0">
                  <a:buNone/>
                </a:pP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In sub-Kelvin temperatures, only the lowest Kramer’s doublet is populated</a:t>
                </a:r>
              </a:p>
              <a:p>
                <a:pPr marL="457200" lvl="1" indent="0">
                  <a:buNone/>
                </a:pP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 algn="ctr">
                  <a:buNone/>
                </a:pP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Content Placeholder 13">
                <a:extLst>
                  <a:ext uri="{FF2B5EF4-FFF2-40B4-BE49-F238E27FC236}">
                    <a16:creationId xmlns:a16="http://schemas.microsoft.com/office/drawing/2014/main" id="{C6D510AC-062D-EAD1-DADE-F5DC2BD944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0025" y="1130621"/>
                <a:ext cx="10855766" cy="5652000"/>
              </a:xfrm>
              <a:blipFill>
                <a:blip r:embed="rId2"/>
                <a:stretch>
                  <a:fillRect l="-1123" t="-1832" r="-10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8041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503F8D-5EC2-DD18-EF7E-A91F99EBB7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4146C3-3B99-9069-40CF-A06C1F209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5478D54-B843-4894-A1DD-A28B55A8CCBA}" type="datetime1">
              <a:rPr lang="de-DE" smtClean="0"/>
              <a:t>11.08.2025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14E704-5BC3-EE98-0729-097E4B513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8CBAB2-6AFA-5EB7-63B6-47BA6FE9C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4FF15E-6159-46CB-B474-39E762A7A25A}" type="slidenum">
              <a:rPr lang="de-DE" smtClean="0"/>
              <a:t>9</a:t>
            </a:fld>
            <a:endParaRPr lang="de-DE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4B37C53-BD0C-DD6D-5251-E1E6D0222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Erbium Dopants in Calcium Tungstate</a:t>
            </a:r>
          </a:p>
        </p:txBody>
      </p:sp>
      <p:sp>
        <p:nvSpPr>
          <p:cNvPr id="10" name="Title 5">
            <a:extLst>
              <a:ext uri="{FF2B5EF4-FFF2-40B4-BE49-F238E27FC236}">
                <a16:creationId xmlns:a16="http://schemas.microsoft.com/office/drawing/2014/main" id="{3BED80E9-796A-9923-AC75-A208AD85E4E8}"/>
              </a:ext>
            </a:extLst>
          </p:cNvPr>
          <p:cNvSpPr txBox="1">
            <a:spLocks/>
          </p:cNvSpPr>
          <p:nvPr/>
        </p:nvSpPr>
        <p:spPr bwMode="auto">
          <a:xfrm>
            <a:off x="312176" y="1008348"/>
            <a:ext cx="3983624" cy="6924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3600">
                <a:solidFill>
                  <a:schemeClr val="bg1"/>
                </a:solidFill>
                <a:latin typeface="Barlow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C11D41C0-3556-21CA-4260-762F678C57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383" y="1301301"/>
            <a:ext cx="10880991" cy="56520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3. Spin Hamiltonian </a:t>
            </a:r>
          </a:p>
          <a:p>
            <a:pPr lvl="1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The effective spin-Hamiltonian of Erbium consists of the following terms:</a:t>
            </a:r>
          </a:p>
          <a:p>
            <a:pPr lvl="2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Electron-Zeeman Interaction</a:t>
            </a:r>
          </a:p>
          <a:p>
            <a:pPr lvl="2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Hyperfine Interaction</a:t>
            </a:r>
          </a:p>
          <a:p>
            <a:pPr lvl="2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Nuclear Quadrupole Interaction</a:t>
            </a:r>
          </a:p>
          <a:p>
            <a:pPr marL="457200" lvl="1" indent="0">
              <a:buNone/>
            </a:pP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457200" lvl="1" indent="0" algn="ctr">
              <a:buNone/>
            </a:pP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B66C67-12D6-610C-8DC2-3CCB32F865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9131" y="3861048"/>
            <a:ext cx="9425494" cy="1222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655929"/>
      </p:ext>
    </p:extLst>
  </p:cSld>
  <p:clrMapOvr>
    <a:masterClrMapping/>
  </p:clrMapOvr>
</p:sld>
</file>

<file path=ppt/theme/theme1.xml><?xml version="1.0" encoding="utf-8"?>
<a:theme xmlns:a="http://schemas.openxmlformats.org/drawingml/2006/main" name="WMI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Vortrag_Powerpoint_Vorlage_(A0)_ab2021_SF (1)</Template>
  <TotalTime>1324</TotalTime>
  <Words>822</Words>
  <Application>Microsoft Office PowerPoint</Application>
  <DocSecurity>0</DocSecurity>
  <PresentationFormat>Widescreen</PresentationFormat>
  <Paragraphs>207</Paragraphs>
  <Slides>34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Barlow</vt:lpstr>
      <vt:lpstr>Calibri</vt:lpstr>
      <vt:lpstr>Calibri Light</vt:lpstr>
      <vt:lpstr>Cambria Math</vt:lpstr>
      <vt:lpstr>WMI</vt:lpstr>
      <vt:lpstr>Exciting the spin transitions of (_^167)Er:CaWO_4 with Propagating Microwaves via Superconducting Electrical Circuits</vt:lpstr>
      <vt:lpstr>Introduction</vt:lpstr>
      <vt:lpstr>Chapter 2:  Rare-Earth Physics and Spin Dynamics</vt:lpstr>
      <vt:lpstr>Rare Earth Elements</vt:lpstr>
      <vt:lpstr>Host Material</vt:lpstr>
      <vt:lpstr>Erbium Dopants in Calcium Tungstate</vt:lpstr>
      <vt:lpstr>Erbium Dopants in Calcium Tungstate</vt:lpstr>
      <vt:lpstr>Erbium Dopants in Calcium Tungstate</vt:lpstr>
      <vt:lpstr>Erbium Dopants in Calcium Tungstate</vt:lpstr>
      <vt:lpstr>Erbium Dopants in Calcium Tungstate</vt:lpstr>
      <vt:lpstr>Erbium Dopants in Calcium Tungstate</vt:lpstr>
      <vt:lpstr>Spin Dynamics</vt:lpstr>
      <vt:lpstr>Spin Relaxation Mechanisms</vt:lpstr>
      <vt:lpstr>Spin Relaxation Mechanisms</vt:lpstr>
      <vt:lpstr>Spin Relaxation Mechanisms</vt:lpstr>
      <vt:lpstr>Spin Relaxation Mechanisms</vt:lpstr>
      <vt:lpstr>Chapter 3  Experimental Methodology</vt:lpstr>
      <vt:lpstr>BEPR with Superconducting Coplanar Waveguides</vt:lpstr>
      <vt:lpstr>Measurement Setup</vt:lpstr>
      <vt:lpstr>Power Sweep</vt:lpstr>
      <vt:lpstr>Saturation Recovery Measurements</vt:lpstr>
      <vt:lpstr>Chapter 4  Results and Discussion</vt:lpstr>
      <vt:lpstr>Zero-Field Spectroscopy</vt:lpstr>
      <vt:lpstr>Zero-Field Spectroscopy</vt:lpstr>
      <vt:lpstr>Zero-Field Spectroscopy</vt:lpstr>
      <vt:lpstr>Zero-Field Spectroscopy</vt:lpstr>
      <vt:lpstr>Magnetic Field Sweeps</vt:lpstr>
      <vt:lpstr>Magnetic Field Sweeps</vt:lpstr>
      <vt:lpstr>Circle Correction Procedure</vt:lpstr>
      <vt:lpstr>Circle Correction Procedure</vt:lpstr>
      <vt:lpstr>Circle Correction Procedure</vt:lpstr>
      <vt:lpstr>Field Dependent Measurements</vt:lpstr>
      <vt:lpstr>Magnetic Field Sweeps</vt:lpstr>
      <vt:lpstr>Chapter 5  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Zeile 1 Titel Zeile 2 Titel Zeile 3</dc:title>
  <dc:subject/>
  <dc:creator>Werninghaus, Max</dc:creator>
  <cp:keywords/>
  <dc:description/>
  <cp:lastModifiedBy>Hayden Nathanael Tanis</cp:lastModifiedBy>
  <cp:revision>448</cp:revision>
  <dcterms:created xsi:type="dcterms:W3CDTF">2021-07-12T10:01:58Z</dcterms:created>
  <dcterms:modified xsi:type="dcterms:W3CDTF">2025-08-11T19:47:54Z</dcterms:modified>
  <cp:category/>
  <dc:identifier/>
  <cp:contentStatus/>
  <dc:language/>
  <cp:version/>
</cp:coreProperties>
</file>