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21B-36EB-4EBA-9025-89831F60C181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61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21B-36EB-4EBA-9025-89831F60C181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69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21B-36EB-4EBA-9025-89831F60C181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71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21B-36EB-4EBA-9025-89831F60C181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90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21B-36EB-4EBA-9025-89831F60C181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61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21B-36EB-4EBA-9025-89831F60C181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63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21B-36EB-4EBA-9025-89831F60C181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63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21B-36EB-4EBA-9025-89831F60C181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29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21B-36EB-4EBA-9025-89831F60C181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1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21B-36EB-4EBA-9025-89831F60C181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36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21B-36EB-4EBA-9025-89831F60C181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92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6521B-36EB-4EBA-9025-89831F60C181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0987-43E2-4A8C-94A7-90024E554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2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/>
        </p:nvGrpSpPr>
        <p:grpSpPr>
          <a:xfrm>
            <a:off x="1822310" y="1243434"/>
            <a:ext cx="9160429" cy="3205846"/>
            <a:chOff x="1822310" y="1243434"/>
            <a:chExt cx="9160429" cy="3205846"/>
          </a:xfrm>
        </p:grpSpPr>
        <p:grpSp>
          <p:nvGrpSpPr>
            <p:cNvPr id="24" name="群組 23"/>
            <p:cNvGrpSpPr/>
            <p:nvPr/>
          </p:nvGrpSpPr>
          <p:grpSpPr>
            <a:xfrm>
              <a:off x="1822310" y="1243435"/>
              <a:ext cx="3902893" cy="2686137"/>
              <a:chOff x="1133341" y="1210613"/>
              <a:chExt cx="3902893" cy="2686137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133341" y="1210613"/>
                <a:ext cx="3902893" cy="26861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31569" y="1842868"/>
                <a:ext cx="253218" cy="2532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820817" y="3097238"/>
                <a:ext cx="253218" cy="25321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226212" y="2180492"/>
                <a:ext cx="253218" cy="25321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826576" y="3097238"/>
                <a:ext cx="253218" cy="25321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247292" y="2096086"/>
                <a:ext cx="253218" cy="25321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123939" y="3097238"/>
                <a:ext cx="253218" cy="253218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711569" y="2307101"/>
                <a:ext cx="253218" cy="253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116864" y="2053883"/>
                <a:ext cx="253218" cy="25321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7079846" y="1243434"/>
              <a:ext cx="3902893" cy="2686137"/>
              <a:chOff x="7150185" y="1227026"/>
              <a:chExt cx="3902893" cy="2686137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7150185" y="1227026"/>
                <a:ext cx="3902893" cy="26861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9589849" y="1716259"/>
                <a:ext cx="253218" cy="2532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816336" y="1716259"/>
                <a:ext cx="253218" cy="25321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597559" y="2602522"/>
                <a:ext cx="253218" cy="25321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708727" y="2731477"/>
                <a:ext cx="253218" cy="25321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8708727" y="3055812"/>
                <a:ext cx="253218" cy="25321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8866169" y="3398904"/>
                <a:ext cx="253218" cy="253218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9875332" y="2675203"/>
                <a:ext cx="253218" cy="253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219304" y="2984695"/>
                <a:ext cx="253218" cy="25321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6" name="直線單箭頭接點 25"/>
            <p:cNvCxnSpPr/>
            <p:nvPr/>
          </p:nvCxnSpPr>
          <p:spPr>
            <a:xfrm>
              <a:off x="5992839" y="2586502"/>
              <a:ext cx="87219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5852159" y="2663473"/>
              <a:ext cx="1098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rearrange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7323980" y="4079948"/>
              <a:ext cx="3658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Press </a:t>
              </a:r>
              <a:r>
                <a:rPr lang="en-US" altLang="zh-TW" b="1" dirty="0" smtClean="0"/>
                <a:t>spacebar</a:t>
              </a:r>
              <a:r>
                <a:rPr lang="en-US" altLang="zh-TW" dirty="0" smtClean="0"/>
                <a:t> to finish arrangement</a:t>
              </a:r>
              <a:endParaRPr lang="zh-TW" altLang="en-US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3347480" y="4065554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Initial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363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群組 58"/>
          <p:cNvGrpSpPr/>
          <p:nvPr/>
        </p:nvGrpSpPr>
        <p:grpSpPr>
          <a:xfrm>
            <a:off x="1822310" y="1243435"/>
            <a:ext cx="3902893" cy="2686137"/>
            <a:chOff x="1822310" y="1243435"/>
            <a:chExt cx="3902893" cy="2686137"/>
          </a:xfrm>
        </p:grpSpPr>
        <p:sp>
          <p:nvSpPr>
            <p:cNvPr id="4" name="矩形 3"/>
            <p:cNvSpPr/>
            <p:nvPr/>
          </p:nvSpPr>
          <p:spPr>
            <a:xfrm>
              <a:off x="1822310" y="1243435"/>
              <a:ext cx="3902893" cy="26861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105375" y="2086705"/>
              <a:ext cx="253218" cy="2532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88680" y="2086705"/>
              <a:ext cx="253218" cy="2532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6" name="群組 55"/>
            <p:cNvGrpSpPr/>
            <p:nvPr/>
          </p:nvGrpSpPr>
          <p:grpSpPr>
            <a:xfrm>
              <a:off x="2152152" y="2550940"/>
              <a:ext cx="3269571" cy="713572"/>
              <a:chOff x="7009816" y="2339923"/>
              <a:chExt cx="4213654" cy="919615"/>
            </a:xfrm>
          </p:grpSpPr>
          <p:cxnSp>
            <p:nvCxnSpPr>
              <p:cNvPr id="23" name="直線接點 22"/>
              <p:cNvCxnSpPr/>
              <p:nvPr/>
            </p:nvCxnSpPr>
            <p:spPr>
              <a:xfrm>
                <a:off x="7202658" y="2527495"/>
                <a:ext cx="38264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群組 44"/>
              <p:cNvGrpSpPr/>
              <p:nvPr/>
            </p:nvGrpSpPr>
            <p:grpSpPr>
              <a:xfrm>
                <a:off x="7202658" y="2339923"/>
                <a:ext cx="3826413" cy="379830"/>
                <a:chOff x="7202658" y="2246141"/>
                <a:chExt cx="3826413" cy="567394"/>
              </a:xfrm>
            </p:grpSpPr>
            <p:cxnSp>
              <p:nvCxnSpPr>
                <p:cNvPr id="25" name="直線接點 24"/>
                <p:cNvCxnSpPr/>
                <p:nvPr/>
              </p:nvCxnSpPr>
              <p:spPr>
                <a:xfrm>
                  <a:off x="7202658" y="2246141"/>
                  <a:ext cx="0" cy="5673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/>
                <p:cNvCxnSpPr/>
                <p:nvPr/>
              </p:nvCxnSpPr>
              <p:spPr>
                <a:xfrm>
                  <a:off x="7680960" y="2246141"/>
                  <a:ext cx="0" cy="5673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/>
                <p:cNvCxnSpPr/>
                <p:nvPr/>
              </p:nvCxnSpPr>
              <p:spPr>
                <a:xfrm>
                  <a:off x="8159262" y="2246141"/>
                  <a:ext cx="0" cy="5673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>
                  <a:off x="8637564" y="2246141"/>
                  <a:ext cx="0" cy="5673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/>
                <p:cNvCxnSpPr/>
                <p:nvPr/>
              </p:nvCxnSpPr>
              <p:spPr>
                <a:xfrm>
                  <a:off x="9115866" y="2246141"/>
                  <a:ext cx="0" cy="5673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接點 29"/>
                <p:cNvCxnSpPr/>
                <p:nvPr/>
              </p:nvCxnSpPr>
              <p:spPr>
                <a:xfrm>
                  <a:off x="9594168" y="2246141"/>
                  <a:ext cx="0" cy="5673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>
                  <a:off x="10072470" y="2246141"/>
                  <a:ext cx="0" cy="5673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接點 31"/>
                <p:cNvCxnSpPr/>
                <p:nvPr/>
              </p:nvCxnSpPr>
              <p:spPr>
                <a:xfrm>
                  <a:off x="10550772" y="2246141"/>
                  <a:ext cx="0" cy="5673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/>
                <p:cNvCxnSpPr/>
                <p:nvPr/>
              </p:nvCxnSpPr>
              <p:spPr>
                <a:xfrm>
                  <a:off x="11029071" y="2246141"/>
                  <a:ext cx="0" cy="5673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文字方塊 45"/>
              <p:cNvSpPr txBox="1"/>
              <p:nvPr/>
            </p:nvSpPr>
            <p:spPr>
              <a:xfrm>
                <a:off x="7009816" y="2783562"/>
                <a:ext cx="388797" cy="475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7487924" y="2783562"/>
                <a:ext cx="388797" cy="475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7966030" y="2783562"/>
                <a:ext cx="388797" cy="475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  <p:sp>
            <p:nvSpPr>
              <p:cNvPr id="49" name="文字方塊 48"/>
              <p:cNvSpPr txBox="1"/>
              <p:nvPr/>
            </p:nvSpPr>
            <p:spPr>
              <a:xfrm>
                <a:off x="8444137" y="2783562"/>
                <a:ext cx="388797" cy="475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4</a:t>
                </a:r>
                <a:endParaRPr lang="zh-TW" altLang="en-US" dirty="0"/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8922244" y="2783562"/>
                <a:ext cx="388797" cy="475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5</a:t>
                </a:r>
                <a:endParaRPr lang="zh-TW" altLang="en-US" dirty="0"/>
              </a:p>
            </p:txBody>
          </p:sp>
          <p:sp>
            <p:nvSpPr>
              <p:cNvPr id="51" name="文字方塊 50"/>
              <p:cNvSpPr txBox="1"/>
              <p:nvPr/>
            </p:nvSpPr>
            <p:spPr>
              <a:xfrm>
                <a:off x="9400351" y="2783562"/>
                <a:ext cx="388797" cy="475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6</a:t>
                </a:r>
                <a:endParaRPr lang="zh-TW" altLang="en-US" dirty="0"/>
              </a:p>
            </p:txBody>
          </p:sp>
          <p:sp>
            <p:nvSpPr>
              <p:cNvPr id="52" name="文字方塊 51"/>
              <p:cNvSpPr txBox="1"/>
              <p:nvPr/>
            </p:nvSpPr>
            <p:spPr>
              <a:xfrm>
                <a:off x="9878459" y="2783562"/>
                <a:ext cx="388797" cy="475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7</a:t>
                </a:r>
                <a:endParaRPr lang="zh-TW" altLang="en-US" dirty="0"/>
              </a:p>
            </p:txBody>
          </p:sp>
          <p:sp>
            <p:nvSpPr>
              <p:cNvPr id="53" name="文字方塊 52"/>
              <p:cNvSpPr txBox="1"/>
              <p:nvPr/>
            </p:nvSpPr>
            <p:spPr>
              <a:xfrm>
                <a:off x="10356565" y="2783562"/>
                <a:ext cx="388797" cy="475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8</a:t>
                </a:r>
                <a:endParaRPr lang="zh-TW" altLang="en-US" dirty="0"/>
              </a:p>
            </p:txBody>
          </p:sp>
          <p:sp>
            <p:nvSpPr>
              <p:cNvPr id="54" name="文字方塊 53"/>
              <p:cNvSpPr txBox="1"/>
              <p:nvPr/>
            </p:nvSpPr>
            <p:spPr>
              <a:xfrm>
                <a:off x="10834673" y="2783562"/>
                <a:ext cx="388797" cy="475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/>
                  <a:t>9</a:t>
                </a:r>
                <a:endParaRPr lang="zh-TW" altLang="en-US" dirty="0"/>
              </a:p>
            </p:txBody>
          </p:sp>
        </p:grpSp>
        <p:sp>
          <p:nvSpPr>
            <p:cNvPr id="57" name="文字方塊 56"/>
            <p:cNvSpPr txBox="1"/>
            <p:nvPr/>
          </p:nvSpPr>
          <p:spPr>
            <a:xfrm>
              <a:off x="1888899" y="3202231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dissimilar</a:t>
              </a:r>
              <a:endParaRPr lang="zh-TW" altLang="en-US" dirty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4866762" y="3202231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similar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739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</Words>
  <Application>Microsoft Office PowerPoint</Application>
  <PresentationFormat>寬螢幕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2016-11-16T12:04:31Z</dcterms:created>
  <dcterms:modified xsi:type="dcterms:W3CDTF">2016-11-16T12:36:32Z</dcterms:modified>
</cp:coreProperties>
</file>