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0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6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5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0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8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1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3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4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109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8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4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2E5-8E99-42CA-A2A1-6A4C1364B64F}" type="datetimeFigureOut">
              <a:rPr lang="de-CH" smtClean="0"/>
              <a:t>25.01.2018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C395-58E5-4491-964F-1A00506C65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470025"/>
          </a:xfrm>
        </p:spPr>
        <p:txBody>
          <a:bodyPr/>
          <a:lstStyle/>
          <a:p>
            <a:r>
              <a:rPr lang="en-US" dirty="0" smtClean="0"/>
              <a:t>Recall and Recognition – Post-cue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968" y="692696"/>
            <a:ext cx="2088232" cy="1512168"/>
            <a:chOff x="835968" y="773088"/>
            <a:chExt cx="2088232" cy="1512168"/>
          </a:xfrm>
        </p:grpSpPr>
        <p:sp>
          <p:nvSpPr>
            <p:cNvPr id="11" name="Rectangle 10"/>
            <p:cNvSpPr/>
            <p:nvPr/>
          </p:nvSpPr>
          <p:spPr>
            <a:xfrm>
              <a:off x="835968" y="773088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5838" y="1205136"/>
              <a:ext cx="144016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0104" y="1385156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99676" y="1709192"/>
              <a:ext cx="144016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56048" y="1313148"/>
              <a:ext cx="144016" cy="14401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04120" y="1448780"/>
            <a:ext cx="2088232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" name="Group 1"/>
          <p:cNvGrpSpPr/>
          <p:nvPr/>
        </p:nvGrpSpPr>
        <p:grpSpPr>
          <a:xfrm>
            <a:off x="3540389" y="2470914"/>
            <a:ext cx="2088232" cy="1512168"/>
            <a:chOff x="6690002" y="4482292"/>
            <a:chExt cx="2088232" cy="1512168"/>
          </a:xfrm>
        </p:grpSpPr>
        <p:sp>
          <p:nvSpPr>
            <p:cNvPr id="28" name="Rectangle 27"/>
            <p:cNvSpPr/>
            <p:nvPr/>
          </p:nvSpPr>
          <p:spPr>
            <a:xfrm>
              <a:off x="6690002" y="4482292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26" name="Picture 2" descr="D:\Users\Hsuan-Yu Lin\Dropbox\Dropbox\workingDocuments\Presentation\UZH\20130423 Foko\ColorWheel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2" r="17634"/>
            <a:stretch/>
          </p:blipFill>
          <p:spPr bwMode="auto">
            <a:xfrm flipH="1">
              <a:off x="6976839" y="4526418"/>
              <a:ext cx="1440160" cy="142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7619872" y="4914340"/>
              <a:ext cx="14401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14138" y="509436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3710" y="541839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10082" y="502235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Down Arrow 7"/>
          <p:cNvSpPr/>
          <p:nvPr/>
        </p:nvSpPr>
        <p:spPr>
          <a:xfrm rot="9242877">
            <a:off x="5149332" y="3125680"/>
            <a:ext cx="81795" cy="152527"/>
          </a:xfrm>
          <a:prstGeom prst="downArrow">
            <a:avLst>
              <a:gd name="adj1" fmla="val 21704"/>
              <a:gd name="adj2" fmla="val 1353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35968" y="692696"/>
            <a:ext cx="6684477" cy="3906434"/>
            <a:chOff x="835968" y="692696"/>
            <a:chExt cx="6684477" cy="3906434"/>
          </a:xfrm>
        </p:grpSpPr>
        <p:grpSp>
          <p:nvGrpSpPr>
            <p:cNvPr id="4" name="Group 3"/>
            <p:cNvGrpSpPr/>
            <p:nvPr/>
          </p:nvGrpSpPr>
          <p:grpSpPr>
            <a:xfrm>
              <a:off x="835968" y="692696"/>
              <a:ext cx="2088232" cy="1512168"/>
              <a:chOff x="835968" y="773088"/>
              <a:chExt cx="2088232" cy="151216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204120" y="1448780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Down Arrow 6"/>
            <p:cNvSpPr/>
            <p:nvPr/>
          </p:nvSpPr>
          <p:spPr>
            <a:xfrm rot="9242877">
              <a:off x="5149332" y="3125680"/>
              <a:ext cx="81795" cy="152527"/>
            </a:xfrm>
            <a:prstGeom prst="downArrow">
              <a:avLst>
                <a:gd name="adj1" fmla="val 21704"/>
                <a:gd name="adj2" fmla="val 1353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113245" y="2672916"/>
              <a:ext cx="2088232" cy="1512168"/>
              <a:chOff x="835968" y="773088"/>
              <a:chExt cx="2088232" cy="15121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1293" y="2672916"/>
              <a:ext cx="2088232" cy="1512168"/>
              <a:chOff x="835968" y="773088"/>
              <a:chExt cx="2088232" cy="1512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435103" y="4229798"/>
              <a:ext cx="2416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</a:t>
              </a:r>
              <a:r>
                <a:rPr lang="en-US" b="1" dirty="0" smtClean="0"/>
                <a:t>left</a:t>
              </a:r>
              <a:r>
                <a:rPr lang="en-US" dirty="0" smtClean="0"/>
                <a:t> mouse button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8787" y="4229798"/>
              <a:ext cx="2541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</a:t>
              </a:r>
              <a:r>
                <a:rPr lang="en-US" b="1" dirty="0" smtClean="0"/>
                <a:t>right</a:t>
              </a:r>
              <a:r>
                <a:rPr lang="en-US" dirty="0" smtClean="0"/>
                <a:t> mouse button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41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35968" y="692696"/>
            <a:ext cx="6474486" cy="3906434"/>
            <a:chOff x="835968" y="692696"/>
            <a:chExt cx="6474486" cy="3906434"/>
          </a:xfrm>
        </p:grpSpPr>
        <p:grpSp>
          <p:nvGrpSpPr>
            <p:cNvPr id="3" name="Group 2"/>
            <p:cNvGrpSpPr/>
            <p:nvPr/>
          </p:nvGrpSpPr>
          <p:grpSpPr>
            <a:xfrm>
              <a:off x="835968" y="692696"/>
              <a:ext cx="2088232" cy="1512168"/>
              <a:chOff x="835968" y="773088"/>
              <a:chExt cx="2088232" cy="151216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204120" y="1448780"/>
              <a:ext cx="2088232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11293" y="2672916"/>
              <a:ext cx="2088232" cy="1512168"/>
              <a:chOff x="835968" y="773088"/>
              <a:chExt cx="2088232" cy="151216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35968" y="773088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65838" y="1205136"/>
                <a:ext cx="144016" cy="14401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60104" y="138515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99676" y="1709192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6048" y="131314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35103" y="4229798"/>
              <a:ext cx="2416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</a:t>
              </a:r>
              <a:r>
                <a:rPr lang="en-US" b="1" dirty="0" smtClean="0"/>
                <a:t>left</a:t>
              </a:r>
              <a:r>
                <a:rPr lang="en-US" dirty="0" smtClean="0"/>
                <a:t> mouse button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222222" y="2693104"/>
              <a:ext cx="2088232" cy="1512168"/>
              <a:chOff x="6690002" y="4482292"/>
              <a:chExt cx="2088232" cy="151216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690002" y="4482292"/>
                <a:ext cx="2088232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27" name="Picture 2" descr="D:\Users\Hsuan-Yu Lin\Dropbox\Dropbox\workingDocuments\Presentation\UZH\20130423 Foko\ColorWheel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52" r="17634"/>
              <a:stretch/>
            </p:blipFill>
            <p:spPr bwMode="auto">
              <a:xfrm flipH="1">
                <a:off x="6976839" y="4526418"/>
                <a:ext cx="1440160" cy="1423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619872" y="4914340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14138" y="5094360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3710" y="5418396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410082" y="5022352"/>
                <a:ext cx="144016" cy="144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2" name="Down Arrow 31"/>
            <p:cNvSpPr/>
            <p:nvPr/>
          </p:nvSpPr>
          <p:spPr>
            <a:xfrm rot="9242877">
              <a:off x="6837218" y="3194257"/>
              <a:ext cx="81795" cy="152527"/>
            </a:xfrm>
            <a:prstGeom prst="downArrow">
              <a:avLst>
                <a:gd name="adj1" fmla="val 21704"/>
                <a:gd name="adj2" fmla="val 1353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96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Recall and Recognition – Post-cue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Recall and Recognition – Post-cue</dc:title>
  <dc:creator>Hsuan-Yu Lin</dc:creator>
  <cp:lastModifiedBy>Hsuan-Yu Lin</cp:lastModifiedBy>
  <cp:revision>14</cp:revision>
  <dcterms:created xsi:type="dcterms:W3CDTF">2015-05-11T13:51:55Z</dcterms:created>
  <dcterms:modified xsi:type="dcterms:W3CDTF">2018-01-25T13:44:01Z</dcterms:modified>
</cp:coreProperties>
</file>