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521B-36EB-4EBA-9025-89831F60C181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0987-43E2-4A8C-94A7-90024E554B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7615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521B-36EB-4EBA-9025-89831F60C181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0987-43E2-4A8C-94A7-90024E554B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4695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521B-36EB-4EBA-9025-89831F60C181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0987-43E2-4A8C-94A7-90024E554B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6713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521B-36EB-4EBA-9025-89831F60C181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0987-43E2-4A8C-94A7-90024E554B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2907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521B-36EB-4EBA-9025-89831F60C181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0987-43E2-4A8C-94A7-90024E554B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618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521B-36EB-4EBA-9025-89831F60C181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0987-43E2-4A8C-94A7-90024E554B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2637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521B-36EB-4EBA-9025-89831F60C181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0987-43E2-4A8C-94A7-90024E554B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0633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521B-36EB-4EBA-9025-89831F60C181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0987-43E2-4A8C-94A7-90024E554B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7297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521B-36EB-4EBA-9025-89831F60C181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0987-43E2-4A8C-94A7-90024E554B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3191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521B-36EB-4EBA-9025-89831F60C181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0987-43E2-4A8C-94A7-90024E554B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365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521B-36EB-4EBA-9025-89831F60C181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0987-43E2-4A8C-94A7-90024E554B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2925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6521B-36EB-4EBA-9025-89831F60C181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30987-43E2-4A8C-94A7-90024E554B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0209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/>
          <p:cNvGrpSpPr/>
          <p:nvPr/>
        </p:nvGrpSpPr>
        <p:grpSpPr>
          <a:xfrm>
            <a:off x="1206372" y="2182041"/>
            <a:ext cx="3902893" cy="2686137"/>
            <a:chOff x="1133341" y="1210613"/>
            <a:chExt cx="3902893" cy="2686137"/>
          </a:xfrm>
        </p:grpSpPr>
        <p:sp>
          <p:nvSpPr>
            <p:cNvPr id="4" name="矩形 3"/>
            <p:cNvSpPr/>
            <p:nvPr/>
          </p:nvSpPr>
          <p:spPr>
            <a:xfrm>
              <a:off x="1133341" y="1210613"/>
              <a:ext cx="3902893" cy="26861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831569" y="1842868"/>
              <a:ext cx="253218" cy="253218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820817" y="3097238"/>
              <a:ext cx="253218" cy="253218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2272707" y="2242485"/>
              <a:ext cx="253218" cy="25321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299287" y="1927274"/>
              <a:ext cx="253218" cy="25321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" name="群組 23"/>
          <p:cNvGrpSpPr/>
          <p:nvPr/>
        </p:nvGrpSpPr>
        <p:grpSpPr>
          <a:xfrm>
            <a:off x="6248631" y="686448"/>
            <a:ext cx="3902893" cy="2686137"/>
            <a:chOff x="1133341" y="1210613"/>
            <a:chExt cx="3902893" cy="2686137"/>
          </a:xfrm>
        </p:grpSpPr>
        <p:sp>
          <p:nvSpPr>
            <p:cNvPr id="11" name="矩形 3"/>
            <p:cNvSpPr/>
            <p:nvPr/>
          </p:nvSpPr>
          <p:spPr>
            <a:xfrm>
              <a:off x="1133341" y="1210613"/>
              <a:ext cx="3902893" cy="26861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5"/>
            <p:cNvSpPr/>
            <p:nvPr/>
          </p:nvSpPr>
          <p:spPr>
            <a:xfrm>
              <a:off x="2831569" y="1842868"/>
              <a:ext cx="253218" cy="253218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6"/>
            <p:cNvSpPr/>
            <p:nvPr/>
          </p:nvSpPr>
          <p:spPr>
            <a:xfrm>
              <a:off x="2820817" y="3097238"/>
              <a:ext cx="253218" cy="25321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7"/>
            <p:cNvSpPr/>
            <p:nvPr/>
          </p:nvSpPr>
          <p:spPr>
            <a:xfrm>
              <a:off x="2272707" y="2242485"/>
              <a:ext cx="253218" cy="25321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9"/>
            <p:cNvSpPr/>
            <p:nvPr/>
          </p:nvSpPr>
          <p:spPr>
            <a:xfrm>
              <a:off x="3299287" y="1927274"/>
              <a:ext cx="253218" cy="25321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 flipV="1">
            <a:off x="5313012" y="1971538"/>
            <a:ext cx="653839" cy="8427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8" name="群組 23"/>
          <p:cNvGrpSpPr/>
          <p:nvPr/>
        </p:nvGrpSpPr>
        <p:grpSpPr>
          <a:xfrm>
            <a:off x="6248630" y="3651790"/>
            <a:ext cx="3902893" cy="2686137"/>
            <a:chOff x="1133341" y="1210613"/>
            <a:chExt cx="3902893" cy="2686137"/>
          </a:xfrm>
        </p:grpSpPr>
        <p:sp>
          <p:nvSpPr>
            <p:cNvPr id="19" name="矩形 3"/>
            <p:cNvSpPr/>
            <p:nvPr/>
          </p:nvSpPr>
          <p:spPr>
            <a:xfrm>
              <a:off x="1133341" y="1210613"/>
              <a:ext cx="3902893" cy="26861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5"/>
            <p:cNvSpPr/>
            <p:nvPr/>
          </p:nvSpPr>
          <p:spPr>
            <a:xfrm>
              <a:off x="2831569" y="1842868"/>
              <a:ext cx="253218" cy="253218"/>
            </a:xfrm>
            <a:prstGeom prst="rect">
              <a:avLst/>
            </a:prstGeom>
            <a:solidFill>
              <a:srgbClr val="00B05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6"/>
            <p:cNvSpPr/>
            <p:nvPr/>
          </p:nvSpPr>
          <p:spPr>
            <a:xfrm>
              <a:off x="2820817" y="3097238"/>
              <a:ext cx="253218" cy="25321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7"/>
            <p:cNvSpPr/>
            <p:nvPr/>
          </p:nvSpPr>
          <p:spPr>
            <a:xfrm>
              <a:off x="2272707" y="2242485"/>
              <a:ext cx="253218" cy="25321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9"/>
            <p:cNvSpPr/>
            <p:nvPr/>
          </p:nvSpPr>
          <p:spPr>
            <a:xfrm>
              <a:off x="3299287" y="1927274"/>
              <a:ext cx="253218" cy="25321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5313012" y="4195275"/>
            <a:ext cx="653839" cy="799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306266" y="1774556"/>
            <a:ext cx="1104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“same”</a:t>
            </a:r>
            <a:br>
              <a:rPr lang="en-US" dirty="0" smtClean="0"/>
            </a:br>
            <a:r>
              <a:rPr lang="en-US" dirty="0" smtClean="0"/>
              <a:t>left arrow</a:t>
            </a:r>
            <a:endParaRPr lang="de-CH" dirty="0"/>
          </a:p>
        </p:txBody>
      </p:sp>
      <p:sp>
        <p:nvSpPr>
          <p:cNvPr id="31" name="TextBox 30"/>
          <p:cNvSpPr txBox="1"/>
          <p:nvPr/>
        </p:nvSpPr>
        <p:spPr>
          <a:xfrm>
            <a:off x="10290875" y="5067946"/>
            <a:ext cx="1274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“change”</a:t>
            </a:r>
          </a:p>
          <a:p>
            <a:pPr algn="ctr"/>
            <a:r>
              <a:rPr lang="en-US" dirty="0" smtClean="0"/>
              <a:t>right arrow</a:t>
            </a:r>
            <a:endParaRPr lang="de-CH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10724828" y="2573073"/>
            <a:ext cx="3254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0724828" y="5881607"/>
            <a:ext cx="3254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638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Hsuan-Yu Lin</cp:lastModifiedBy>
  <cp:revision>11</cp:revision>
  <dcterms:created xsi:type="dcterms:W3CDTF">2016-11-16T12:04:31Z</dcterms:created>
  <dcterms:modified xsi:type="dcterms:W3CDTF">2017-04-25T11:41:48Z</dcterms:modified>
</cp:coreProperties>
</file>