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E038-5534-4F1A-874C-0CA97919897D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EBD6-54DE-4612-8B07-31CEDD34A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5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E038-5534-4F1A-874C-0CA97919897D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EBD6-54DE-4612-8B07-31CEDD34A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6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E038-5534-4F1A-874C-0CA97919897D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EBD6-54DE-4612-8B07-31CEDD34A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E038-5534-4F1A-874C-0CA97919897D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EBD6-54DE-4612-8B07-31CEDD34A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3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E038-5534-4F1A-874C-0CA97919897D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EBD6-54DE-4612-8B07-31CEDD34A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5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E038-5534-4F1A-874C-0CA97919897D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EBD6-54DE-4612-8B07-31CEDD34A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5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E038-5534-4F1A-874C-0CA97919897D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EBD6-54DE-4612-8B07-31CEDD34A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5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E038-5534-4F1A-874C-0CA97919897D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EBD6-54DE-4612-8B07-31CEDD34A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E038-5534-4F1A-874C-0CA97919897D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EBD6-54DE-4612-8B07-31CEDD34A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0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E038-5534-4F1A-874C-0CA97919897D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EBD6-54DE-4612-8B07-31CEDD34A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7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E038-5534-4F1A-874C-0CA97919897D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EBD6-54DE-4612-8B07-31CEDD34A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5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EE038-5534-4F1A-874C-0CA97919897D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CEBD6-54DE-4612-8B07-31CEDD34A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2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4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 err="1" smtClean="0"/>
              <a:t>PsychoPy</a:t>
            </a:r>
            <a:r>
              <a:rPr lang="en-US" dirty="0" smtClean="0"/>
              <a:t> interpreter to </a:t>
            </a:r>
            <a:r>
              <a:rPr lang="en-US" dirty="0" err="1" smtClean="0"/>
              <a:t>VSCode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Python extension.</a:t>
            </a:r>
          </a:p>
          <a:p>
            <a:r>
              <a:rPr lang="en-US" dirty="0" smtClean="0"/>
              <a:t>Press </a:t>
            </a:r>
            <a:r>
              <a:rPr lang="en-US" dirty="0" smtClean="0"/>
              <a:t>f1 (or </a:t>
            </a:r>
            <a:r>
              <a:rPr lang="en-US" dirty="0" err="1" smtClean="0"/>
              <a:t>ctrl+shift+p</a:t>
            </a:r>
            <a:r>
              <a:rPr lang="en-US" dirty="0" smtClean="0"/>
              <a:t>) to open command palette.</a:t>
            </a:r>
          </a:p>
          <a:p>
            <a:r>
              <a:rPr lang="en-US" dirty="0" smtClean="0"/>
              <a:t>Type in: Python select interpreter.</a:t>
            </a:r>
          </a:p>
          <a:p>
            <a:r>
              <a:rPr lang="en-US" dirty="0" smtClean="0"/>
              <a:t>Choose the </a:t>
            </a:r>
            <a:r>
              <a:rPr lang="en-US" dirty="0" err="1" smtClean="0"/>
              <a:t>psychopy</a:t>
            </a:r>
            <a:r>
              <a:rPr lang="en-US" dirty="0" smtClean="0"/>
              <a:t> interpreter.</a:t>
            </a:r>
          </a:p>
          <a:p>
            <a:endParaRPr lang="en-US" dirty="0"/>
          </a:p>
          <a:p>
            <a:r>
              <a:rPr lang="en-US" dirty="0" smtClean="0"/>
              <a:t>See this link:</a:t>
            </a:r>
          </a:p>
          <a:p>
            <a:r>
              <a:rPr lang="en-US" dirty="0" smtClean="0"/>
              <a:t>https://code.visualstudio.com/docs/python/environments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18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9769" y="1825625"/>
            <a:ext cx="7272462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2787" y="1388825"/>
            <a:ext cx="498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Press f1 (or </a:t>
            </a:r>
            <a:r>
              <a:rPr lang="en-US" dirty="0" err="1"/>
              <a:t>ctrl+shift+p</a:t>
            </a:r>
            <a:r>
              <a:rPr lang="en-US" dirty="0"/>
              <a:t>) to open command palette.</a:t>
            </a:r>
          </a:p>
        </p:txBody>
      </p:sp>
    </p:spTree>
    <p:extLst>
      <p:ext uri="{BB962C8B-B14F-4D97-AF65-F5344CB8AC3E}">
        <p14:creationId xmlns:p14="http://schemas.microsoft.com/office/powerpoint/2010/main" val="197426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197" y="1825625"/>
            <a:ext cx="7163605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8200" y="1321356"/>
            <a:ext cx="335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Type in: Python select interpreter.</a:t>
            </a:r>
          </a:p>
        </p:txBody>
      </p:sp>
    </p:spTree>
    <p:extLst>
      <p:ext uri="{BB962C8B-B14F-4D97-AF65-F5344CB8AC3E}">
        <p14:creationId xmlns:p14="http://schemas.microsoft.com/office/powerpoint/2010/main" val="77392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078" y="1825625"/>
            <a:ext cx="7215843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8200" y="1321356"/>
            <a:ext cx="3285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Choose the </a:t>
            </a:r>
            <a:r>
              <a:rPr lang="en-US" dirty="0" err="1"/>
              <a:t>psychopy</a:t>
            </a:r>
            <a:r>
              <a:rPr lang="en-US" dirty="0"/>
              <a:t> interpreter.</a:t>
            </a:r>
          </a:p>
        </p:txBody>
      </p:sp>
    </p:spTree>
    <p:extLst>
      <p:ext uri="{BB962C8B-B14F-4D97-AF65-F5344CB8AC3E}">
        <p14:creationId xmlns:p14="http://schemas.microsoft.com/office/powerpoint/2010/main" val="267838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PsychoPy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Import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9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67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Hello World</vt:lpstr>
      <vt:lpstr>Adding PsychoPy interpreter to VSCode</vt:lpstr>
      <vt:lpstr>PowerPoint Presentation</vt:lpstr>
      <vt:lpstr>PowerPoint Presentation</vt:lpstr>
      <vt:lpstr>PowerPoint Presentation</vt:lpstr>
      <vt:lpstr>Using PsychoPy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Hsuan-Yu Lin</dc:creator>
  <cp:lastModifiedBy>Hsuan-Yu Lin</cp:lastModifiedBy>
  <cp:revision>14</cp:revision>
  <dcterms:created xsi:type="dcterms:W3CDTF">2018-03-02T12:11:44Z</dcterms:created>
  <dcterms:modified xsi:type="dcterms:W3CDTF">2018-03-05T13:07:04Z</dcterms:modified>
</cp:coreProperties>
</file>