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E2E5-8E99-42CA-A2A1-6A4C1364B64F}" type="datetimeFigureOut">
              <a:rPr lang="de-CH" smtClean="0"/>
              <a:t>03.11.2015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C395-58E5-4491-964F-1A00506C65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008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E2E5-8E99-42CA-A2A1-6A4C1364B64F}" type="datetimeFigureOut">
              <a:rPr lang="de-CH" smtClean="0"/>
              <a:t>03.11.2015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C395-58E5-4491-964F-1A00506C65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666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E2E5-8E99-42CA-A2A1-6A4C1364B64F}" type="datetimeFigureOut">
              <a:rPr lang="de-CH" smtClean="0"/>
              <a:t>03.11.2015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C395-58E5-4491-964F-1A00506C65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550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E2E5-8E99-42CA-A2A1-6A4C1364B64F}" type="datetimeFigureOut">
              <a:rPr lang="de-CH" smtClean="0"/>
              <a:t>03.11.2015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C395-58E5-4491-964F-1A00506C65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502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E2E5-8E99-42CA-A2A1-6A4C1364B64F}" type="datetimeFigureOut">
              <a:rPr lang="de-CH" smtClean="0"/>
              <a:t>03.11.2015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C395-58E5-4491-964F-1A00506C65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78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E2E5-8E99-42CA-A2A1-6A4C1364B64F}" type="datetimeFigureOut">
              <a:rPr lang="de-CH" smtClean="0"/>
              <a:t>03.11.2015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C395-58E5-4491-964F-1A00506C65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912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E2E5-8E99-42CA-A2A1-6A4C1364B64F}" type="datetimeFigureOut">
              <a:rPr lang="de-CH" smtClean="0"/>
              <a:t>03.11.2015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C395-58E5-4491-964F-1A00506C65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737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E2E5-8E99-42CA-A2A1-6A4C1364B64F}" type="datetimeFigureOut">
              <a:rPr lang="de-CH" smtClean="0"/>
              <a:t>03.11.2015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C395-58E5-4491-964F-1A00506C65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344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E2E5-8E99-42CA-A2A1-6A4C1364B64F}" type="datetimeFigureOut">
              <a:rPr lang="de-CH" smtClean="0"/>
              <a:t>03.11.2015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C395-58E5-4491-964F-1A00506C65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109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E2E5-8E99-42CA-A2A1-6A4C1364B64F}" type="datetimeFigureOut">
              <a:rPr lang="de-CH" smtClean="0"/>
              <a:t>03.11.2015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C395-58E5-4491-964F-1A00506C65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385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E2E5-8E99-42CA-A2A1-6A4C1364B64F}" type="datetimeFigureOut">
              <a:rPr lang="de-CH" smtClean="0"/>
              <a:t>03.11.2015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C395-58E5-4491-964F-1A00506C65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404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4E2E5-8E99-42CA-A2A1-6A4C1364B64F}" type="datetimeFigureOut">
              <a:rPr lang="de-CH" smtClean="0"/>
              <a:t>03.11.2015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BC395-58E5-4491-964F-1A00506C65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71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568952" cy="1470025"/>
          </a:xfrm>
        </p:spPr>
        <p:txBody>
          <a:bodyPr/>
          <a:lstStyle/>
          <a:p>
            <a:r>
              <a:rPr lang="en-US" dirty="0" smtClean="0"/>
              <a:t>Probed recall and Context retrieval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54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35968" y="692696"/>
            <a:ext cx="7552456" cy="5018578"/>
            <a:chOff x="835968" y="692696"/>
            <a:chExt cx="7552456" cy="5018578"/>
          </a:xfrm>
        </p:grpSpPr>
        <p:grpSp>
          <p:nvGrpSpPr>
            <p:cNvPr id="16" name="Group 15"/>
            <p:cNvGrpSpPr/>
            <p:nvPr/>
          </p:nvGrpSpPr>
          <p:grpSpPr>
            <a:xfrm>
              <a:off x="835968" y="692696"/>
              <a:ext cx="2088232" cy="1512168"/>
              <a:chOff x="835968" y="773088"/>
              <a:chExt cx="2088232" cy="1512168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835968" y="773088"/>
                <a:ext cx="2088232" cy="15121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65838" y="1205136"/>
                <a:ext cx="144016" cy="14401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060104" y="1385156"/>
                <a:ext cx="144016" cy="14401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899676" y="1709192"/>
                <a:ext cx="144016" cy="1440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56048" y="1313148"/>
                <a:ext cx="144016" cy="144016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2204120" y="1448780"/>
              <a:ext cx="2088232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439464" y="2204864"/>
              <a:ext cx="2088232" cy="1512168"/>
              <a:chOff x="3439464" y="2285256"/>
              <a:chExt cx="2088232" cy="1512168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3439464" y="2285256"/>
                <a:ext cx="2088232" cy="15121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flipV="1">
                <a:off x="4395160" y="2983354"/>
                <a:ext cx="232436" cy="579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ectangle 34"/>
            <p:cNvSpPr/>
            <p:nvPr/>
          </p:nvSpPr>
          <p:spPr>
            <a:xfrm>
              <a:off x="4860032" y="2902962"/>
              <a:ext cx="2088232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419872" y="4199106"/>
              <a:ext cx="2088232" cy="1512168"/>
              <a:chOff x="3302108" y="4482292"/>
              <a:chExt cx="2088232" cy="1512168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3302108" y="4482292"/>
                <a:ext cx="2088232" cy="15121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231978" y="4914340"/>
                <a:ext cx="144016" cy="14401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526244" y="5094360"/>
                <a:ext cx="144016" cy="1440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365816" y="5418396"/>
                <a:ext cx="144016" cy="1440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022188" y="5022352"/>
                <a:ext cx="144016" cy="1440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6300192" y="4199106"/>
              <a:ext cx="2088232" cy="1512168"/>
              <a:chOff x="6690002" y="4482292"/>
              <a:chExt cx="2088232" cy="1512168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690002" y="4482292"/>
                <a:ext cx="2088232" cy="15121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026" name="Picture 2" descr="D:\Users\Hsuan-Yu Lin\Dropbox\Dropbox\workingDocuments\Presentation\UZH\20130423 Foko\ColorWheel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52" r="17634"/>
              <a:stretch/>
            </p:blipFill>
            <p:spPr bwMode="auto">
              <a:xfrm flipH="1">
                <a:off x="6976839" y="4526418"/>
                <a:ext cx="1440160" cy="14239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Rectangle 28"/>
              <p:cNvSpPr/>
              <p:nvPr/>
            </p:nvSpPr>
            <p:spPr>
              <a:xfrm>
                <a:off x="7619872" y="4914340"/>
                <a:ext cx="144016" cy="1440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914138" y="5094360"/>
                <a:ext cx="144016" cy="1440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753710" y="5418396"/>
                <a:ext cx="144016" cy="1440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410082" y="5022352"/>
                <a:ext cx="144016" cy="1440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275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584841" y="154623"/>
            <a:ext cx="8163623" cy="6298713"/>
            <a:chOff x="584841" y="154623"/>
            <a:chExt cx="8163623" cy="6298713"/>
          </a:xfrm>
        </p:grpSpPr>
        <p:grpSp>
          <p:nvGrpSpPr>
            <p:cNvPr id="90" name="Group 89"/>
            <p:cNvGrpSpPr/>
            <p:nvPr/>
          </p:nvGrpSpPr>
          <p:grpSpPr>
            <a:xfrm>
              <a:off x="584841" y="154623"/>
              <a:ext cx="8163623" cy="4426505"/>
              <a:chOff x="584841" y="370647"/>
              <a:chExt cx="8163623" cy="4426505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6732240" y="3212976"/>
                <a:ext cx="2016224" cy="1512168"/>
                <a:chOff x="827584" y="5345832"/>
                <a:chExt cx="2016224" cy="1512168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827584" y="5345832"/>
                  <a:ext cx="2016224" cy="1512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1483235" y="5917250"/>
                  <a:ext cx="705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CH" dirty="0"/>
                    <a:t>Klima</a:t>
                  </a: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5221515" y="2502393"/>
                <a:ext cx="2016224" cy="1512168"/>
                <a:chOff x="4256640" y="387624"/>
                <a:chExt cx="2016224" cy="1512168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4256640" y="387624"/>
                  <a:ext cx="2016224" cy="1512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4914656" y="959042"/>
                  <a:ext cx="7001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CH" dirty="0"/>
                    <a:t>Küste</a:t>
                  </a: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3710790" y="1791811"/>
                <a:ext cx="2016224" cy="1512168"/>
                <a:chOff x="827584" y="3741944"/>
                <a:chExt cx="2016224" cy="1512168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827584" y="3741944"/>
                  <a:ext cx="2016224" cy="1512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1530131" y="4313362"/>
                  <a:ext cx="6111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CH" dirty="0"/>
                    <a:t>Berg</a:t>
                  </a: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2200065" y="1081229"/>
                <a:ext cx="2016224" cy="1512168"/>
                <a:chOff x="827584" y="2060848"/>
                <a:chExt cx="2016224" cy="1512168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827584" y="2060848"/>
                  <a:ext cx="2016224" cy="1512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" name="TextBox 2"/>
                <p:cNvSpPr txBox="1"/>
                <p:nvPr/>
              </p:nvSpPr>
              <p:spPr>
                <a:xfrm>
                  <a:off x="1417312" y="2632266"/>
                  <a:ext cx="8367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CH" dirty="0"/>
                    <a:t>Wagen</a:t>
                  </a: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689340" y="370647"/>
                <a:ext cx="2016224" cy="1512168"/>
                <a:chOff x="827584" y="393837"/>
                <a:chExt cx="2016224" cy="1512168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827584" y="393837"/>
                  <a:ext cx="2016224" cy="1512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504195" y="965255"/>
                  <a:ext cx="6630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CH" dirty="0"/>
                    <a:t>Geist</a:t>
                  </a:r>
                </a:p>
              </p:txBody>
            </p:sp>
          </p:grpSp>
          <p:cxnSp>
            <p:nvCxnSpPr>
              <p:cNvPr id="14" name="Straight Arrow Connector 13"/>
              <p:cNvCxnSpPr/>
              <p:nvPr/>
            </p:nvCxnSpPr>
            <p:spPr>
              <a:xfrm>
                <a:off x="584841" y="1898436"/>
                <a:ext cx="5994882" cy="289871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>
              <a:off x="2106544" y="4941168"/>
              <a:ext cx="2016224" cy="1512168"/>
              <a:chOff x="4623754" y="770935"/>
              <a:chExt cx="2016224" cy="151216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4623754" y="770935"/>
                <a:ext cx="2016224" cy="1512168"/>
                <a:chOff x="-180168" y="5082977"/>
                <a:chExt cx="2016224" cy="1512168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-180168" y="5082977"/>
                  <a:ext cx="2016224" cy="1512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465573" y="5191049"/>
                  <a:ext cx="705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CH" dirty="0"/>
                    <a:t>Klima</a:t>
                  </a:r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5495484" y="1187400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sz="1200" dirty="0" smtClean="0"/>
                  <a:t>1</a:t>
                </a:r>
                <a:endParaRPr lang="de-CH" sz="12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495484" y="1353338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de-CH" sz="12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495484" y="1519276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de-CH" sz="12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495484" y="1685214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de-CH" sz="12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495484" y="1851151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de-CH" sz="1200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364088" y="1910941"/>
                <a:ext cx="504056" cy="1440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435120" y="4941168"/>
              <a:ext cx="2016224" cy="1512168"/>
              <a:chOff x="6952330" y="770935"/>
              <a:chExt cx="2016224" cy="1512168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6952330" y="770935"/>
                <a:ext cx="2016224" cy="1512168"/>
                <a:chOff x="-180168" y="5082977"/>
                <a:chExt cx="2016224" cy="1512168"/>
              </a:xfrm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-180168" y="5082977"/>
                  <a:ext cx="2016224" cy="1512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677101" y="519104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CH" dirty="0" smtClean="0"/>
                    <a:t>2</a:t>
                  </a:r>
                  <a:endParaRPr lang="de-CH" dirty="0"/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7263040" y="1192106"/>
                <a:ext cx="1530687" cy="940750"/>
                <a:chOff x="7114982" y="2568812"/>
                <a:chExt cx="1530687" cy="940750"/>
              </a:xfrm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7629343" y="2568812"/>
                  <a:ext cx="386644" cy="940750"/>
                  <a:chOff x="7799417" y="2707311"/>
                  <a:chExt cx="386644" cy="940750"/>
                </a:xfrm>
              </p:grpSpPr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7799417" y="2707311"/>
                    <a:ext cx="38664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CH" sz="1200" dirty="0" smtClean="0"/>
                      <a:t>xxx</a:t>
                    </a:r>
                    <a:endParaRPr lang="de-CH" sz="1200" dirty="0"/>
                  </a:p>
                </p:txBody>
              </p:sp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7799417" y="2873249"/>
                    <a:ext cx="38664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xxx</a:t>
                    </a:r>
                    <a:endParaRPr lang="de-CH" sz="1200" dirty="0"/>
                  </a:p>
                </p:txBody>
              </p:sp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7799417" y="3039187"/>
                    <a:ext cx="38664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xxx</a:t>
                    </a:r>
                    <a:endParaRPr lang="de-CH" sz="1200" dirty="0"/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7799417" y="3205125"/>
                    <a:ext cx="38664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xxx</a:t>
                    </a:r>
                    <a:endParaRPr lang="de-CH" sz="1200" dirty="0"/>
                  </a:p>
                </p:txBody>
              </p:sp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7799417" y="3371062"/>
                    <a:ext cx="38664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xxx</a:t>
                    </a:r>
                    <a:endParaRPr lang="de-CH" sz="1200" dirty="0"/>
                  </a:p>
                </p:txBody>
              </p:sp>
            </p:grpSp>
            <p:grpSp>
              <p:nvGrpSpPr>
                <p:cNvPr id="71" name="Group 70"/>
                <p:cNvGrpSpPr/>
                <p:nvPr/>
              </p:nvGrpSpPr>
              <p:grpSpPr>
                <a:xfrm>
                  <a:off x="8028384" y="2568812"/>
                  <a:ext cx="617285" cy="940750"/>
                  <a:chOff x="8388424" y="2726773"/>
                  <a:chExt cx="617285" cy="940750"/>
                </a:xfrm>
              </p:grpSpPr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8503744" y="2726773"/>
                    <a:ext cx="38664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CH" sz="1200" dirty="0" smtClean="0"/>
                      <a:t>xxx</a:t>
                    </a:r>
                    <a:endParaRPr lang="de-CH" sz="1200" dirty="0"/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8388424" y="2892711"/>
                    <a:ext cx="61728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CH" sz="1200" dirty="0"/>
                      <a:t>Wagen</a:t>
                    </a:r>
                    <a:endParaRPr lang="de-CH" sz="1200" dirty="0"/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8503744" y="3058649"/>
                    <a:ext cx="38664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xxx</a:t>
                    </a:r>
                    <a:endParaRPr lang="de-CH" sz="1200" dirty="0"/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8503744" y="3224587"/>
                    <a:ext cx="38664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xxx</a:t>
                    </a:r>
                    <a:endParaRPr lang="de-CH" sz="1200" dirty="0"/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8503744" y="3390524"/>
                    <a:ext cx="38664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xxx</a:t>
                    </a:r>
                    <a:endParaRPr lang="de-CH" sz="1200" dirty="0"/>
                  </a:p>
                </p:txBody>
              </p: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7114982" y="2568812"/>
                  <a:ext cx="386644" cy="940750"/>
                  <a:chOff x="7308304" y="2754210"/>
                  <a:chExt cx="386644" cy="940750"/>
                </a:xfrm>
              </p:grpSpPr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7308304" y="2754210"/>
                    <a:ext cx="38664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CH" sz="1200" dirty="0" smtClean="0"/>
                      <a:t>xxx</a:t>
                    </a:r>
                    <a:endParaRPr lang="de-CH" sz="1200" dirty="0"/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7308304" y="2920148"/>
                    <a:ext cx="38664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xxx</a:t>
                    </a:r>
                    <a:endParaRPr lang="de-CH" sz="1200" dirty="0"/>
                  </a:p>
                </p:txBody>
              </p:sp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7308304" y="3086086"/>
                    <a:ext cx="38664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xxx</a:t>
                    </a:r>
                    <a:endParaRPr lang="de-CH" sz="1200" dirty="0"/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7308304" y="3252024"/>
                    <a:ext cx="38664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xxx</a:t>
                    </a:r>
                    <a:endParaRPr lang="de-CH" sz="1200" dirty="0"/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7308304" y="3417961"/>
                    <a:ext cx="38664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xxx</a:t>
                    </a:r>
                    <a:endParaRPr lang="de-CH" sz="1200" dirty="0"/>
                  </a:p>
                </p:txBody>
              </p:sp>
            </p:grpSp>
          </p:grpSp>
          <p:sp>
            <p:nvSpPr>
              <p:cNvPr id="69" name="Rectangle 68"/>
              <p:cNvSpPr/>
              <p:nvPr/>
            </p:nvSpPr>
            <p:spPr>
              <a:xfrm>
                <a:off x="8199073" y="1404210"/>
                <a:ext cx="572022" cy="1846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545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Probed recall and Context retrieval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Recall and Recognition – Post-cue</dc:title>
  <dc:creator>Hsuan-Yu Lin</dc:creator>
  <cp:lastModifiedBy>Hsuan-Yu Lin</cp:lastModifiedBy>
  <cp:revision>23</cp:revision>
  <dcterms:created xsi:type="dcterms:W3CDTF">2015-05-11T13:51:55Z</dcterms:created>
  <dcterms:modified xsi:type="dcterms:W3CDTF">2015-11-03T16:44:59Z</dcterms:modified>
</cp:coreProperties>
</file>