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92" r:id="rId5"/>
    <p:sldId id="293" r:id="rId6"/>
    <p:sldId id="265" r:id="rId7"/>
    <p:sldId id="276" r:id="rId8"/>
    <p:sldId id="294" r:id="rId9"/>
    <p:sldId id="291" r:id="rId10"/>
    <p:sldId id="286" r:id="rId11"/>
    <p:sldId id="278" r:id="rId12"/>
    <p:sldId id="285" r:id="rId13"/>
    <p:sldId id="287" r:id="rId14"/>
    <p:sldId id="279" r:id="rId15"/>
    <p:sldId id="290" r:id="rId16"/>
    <p:sldId id="288" r:id="rId17"/>
    <p:sldId id="280" r:id="rId18"/>
    <p:sldId id="289" r:id="rId19"/>
    <p:sldId id="281" r:id="rId20"/>
    <p:sldId id="28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6383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03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20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48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52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178722" y="5301208"/>
            <a:ext cx="4480969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/>
              <a:t>Team Americano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정혜연</a:t>
            </a:r>
            <a:r>
              <a:rPr lang="en-US" altLang="ko-KR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윤태웅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장현진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유정균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박준영</a:t>
            </a:r>
            <a:r>
              <a:rPr lang="en-US" altLang="ko-KR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>
                <a:ea typeface="맑은 고딕" panose="020B0503020000020004" pitchFamily="50" charset="-127"/>
                <a:cs typeface="Times New Roman" panose="02020603050405020304" pitchFamily="18" charset="0"/>
              </a:rPr>
              <a:t>홍주영</a:t>
            </a:r>
            <a:endParaRPr lang="en-US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SSD Project</a:t>
            </a: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/>
              <a:t>Code Review Agent 6</a:t>
            </a:r>
            <a:r>
              <a:rPr lang="ko-KR" altLang="en-US"/>
              <a:t>차 </a:t>
            </a:r>
            <a:r>
              <a:rPr lang="en-US" altLang="ko-KR"/>
              <a:t>A</a:t>
            </a:r>
            <a:r>
              <a:rPr lang="ko-KR" altLang="en-US"/>
              <a:t>팀</a:t>
            </a: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/>
              <a:t>2024. 7. 12</a:t>
            </a:r>
            <a:endParaRPr/>
          </a:p>
        </p:txBody>
      </p:sp>
      <p:pic>
        <p:nvPicPr>
          <p:cNvPr id="3" name="그래픽 2" descr="데이터베이스 단색으로 채워진">
            <a:extLst>
              <a:ext uri="{FF2B5EF4-FFF2-40B4-BE49-F238E27FC236}">
                <a16:creationId xmlns:a16="http://schemas.microsoft.com/office/drawing/2014/main" id="{80EDA335-B58B-48AC-8CFD-CA8CAA6B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7268" y="191338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TDD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627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Code Coverage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A8F705-B49E-4835-9D21-15CBA9BA7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31E10F-7F66-47A1-9BDC-25651E24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780" y="1089793"/>
            <a:ext cx="6137324" cy="558565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2AA1E4-BA23-4667-9DD2-0297A7B84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457"/>
          <a:stretch/>
        </p:blipFill>
        <p:spPr>
          <a:xfrm>
            <a:off x="0" y="1089793"/>
            <a:ext cx="5738327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9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DC2B-16C1-4763-9EB8-0D522AC5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Test Fixure / Test case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D206-7167-45B3-B4BE-F0BFA702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테스트 케이스 및 결과</a:t>
            </a:r>
            <a:endParaRPr lang="en-US" altLang="ko-KR"/>
          </a:p>
          <a:p>
            <a:r>
              <a:rPr lang="ko-KR" altLang="en-US"/>
              <a:t>테스트 픽스쳐</a:t>
            </a:r>
          </a:p>
        </p:txBody>
      </p:sp>
    </p:spTree>
    <p:extLst>
      <p:ext uri="{BB962C8B-B14F-4D97-AF65-F5344CB8AC3E}">
        <p14:creationId xmlns:p14="http://schemas.microsoft.com/office/powerpoint/2010/main" val="121120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Mocking </a:t>
            </a:r>
            <a:r>
              <a:rPr lang="ko-KR" altLang="en-US"/>
              <a:t>활용 예시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78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D861-0979-4501-A402-6E3F750F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Nand device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49FD13-7347-451E-BE34-6B3EA5767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78C1EC-3475-4C01-AEF0-E5EE4AED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54197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1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6E275-E42D-455A-8319-2ABE16B5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FileReader &amp; SSDDriver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87FD8-4163-4D82-A621-EA9E76DAD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A1C801-5A48-4108-8C25-6129A2CF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6677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2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리팩토링을 통한 클린 코드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182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DF875-8450-4FC2-B87E-F9DBA360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전후 결과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A6CC5-097A-44E8-8418-8946CF1C9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6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소감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935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 algn="l">
              <a:buNone/>
            </a:pP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“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다양한 개발 방법을 직접 접해봐서 좋았습니다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마지막에 추가 요구 사항을 빠르게 반영하면서 현업의 기운을 느꼈습니다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. </a:t>
            </a:r>
            <a:r>
              <a:rPr lang="ko-KR" altLang="en-US" sz="2600">
                <a:solidFill>
                  <a:srgbClr val="1F2328"/>
                </a:solidFill>
                <a:latin typeface="-apple-system"/>
              </a:rPr>
              <a:t>팀원분들 모두 고생하셨습니다</a:t>
            </a:r>
            <a:r>
              <a:rPr lang="en-US" altLang="ko-KR" sz="2600">
                <a:solidFill>
                  <a:srgbClr val="1F2328"/>
                </a:solidFill>
                <a:latin typeface="-apple-system"/>
              </a:rPr>
              <a:t>!”</a:t>
            </a:r>
          </a:p>
          <a:p>
            <a:pPr marL="114300" indent="0" algn="l">
              <a:buNone/>
            </a:pP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  <a:r>
              <a:rPr lang="ko-KR" altLang="en-US" sz="2600" b="0" i="0">
                <a:effectLst/>
                <a:latin typeface="gg sans"/>
              </a:rPr>
              <a:t> </a:t>
            </a:r>
            <a:r>
              <a:rPr lang="en-US" altLang="ko-KR" sz="2600" b="0" i="0">
                <a:effectLst/>
                <a:latin typeface="gg sans"/>
              </a:rPr>
              <a:t>3,4</a:t>
            </a:r>
            <a:r>
              <a:rPr lang="ko-KR" altLang="en-US" sz="2600" b="0" i="0">
                <a:effectLst/>
                <a:latin typeface="gg sans"/>
              </a:rPr>
              <a:t>일차에 기능개발 급급하느라 </a:t>
            </a:r>
            <a:r>
              <a:rPr lang="en-US" altLang="ko-KR" sz="2600" b="0" i="0">
                <a:effectLst/>
                <a:latin typeface="gg sans"/>
              </a:rPr>
              <a:t>TDD</a:t>
            </a:r>
            <a:r>
              <a:rPr lang="ko-KR" altLang="en-US" sz="2600" b="0" i="0">
                <a:effectLst/>
                <a:latin typeface="gg sans"/>
              </a:rPr>
              <a:t>를 못하니까 </a:t>
            </a:r>
            <a:r>
              <a:rPr lang="en-US" altLang="ko-KR" sz="2600" b="0" i="0">
                <a:effectLst/>
                <a:latin typeface="gg sans"/>
              </a:rPr>
              <a:t>'</a:t>
            </a:r>
            <a:r>
              <a:rPr lang="ko-KR" altLang="en-US" sz="2600" b="0" i="0">
                <a:effectLst/>
                <a:latin typeface="gg sans"/>
              </a:rPr>
              <a:t>오늘은 내가 스파게티 요리사</a:t>
            </a:r>
            <a:r>
              <a:rPr lang="en-US" altLang="ko-KR" sz="2600" b="0" i="0">
                <a:effectLst/>
                <a:latin typeface="gg sans"/>
              </a:rPr>
              <a:t>~!'</a:t>
            </a:r>
            <a:r>
              <a:rPr lang="ko-KR" altLang="en-US" sz="2600" b="0" i="0">
                <a:effectLst/>
                <a:latin typeface="gg sans"/>
              </a:rPr>
              <a:t>가 되어리네요</a:t>
            </a:r>
            <a:r>
              <a:rPr lang="en-US" altLang="ko-KR" sz="2600" b="0" i="0">
                <a:effectLst/>
                <a:latin typeface="gg sans"/>
              </a:rPr>
              <a:t>.. TDD </a:t>
            </a:r>
            <a:r>
              <a:rPr lang="ko-KR" altLang="en-US" sz="2600" b="0" i="0">
                <a:effectLst/>
                <a:latin typeface="gg sans"/>
              </a:rPr>
              <a:t>꼭 명심하겠습니다</a:t>
            </a:r>
            <a:r>
              <a:rPr lang="en-US" altLang="ko-KR" sz="2600" b="0" i="0">
                <a:effectLst/>
                <a:latin typeface="gg sans"/>
              </a:rPr>
              <a:t>~! </a:t>
            </a:r>
            <a:r>
              <a:rPr lang="ko-KR" altLang="en-US" sz="2600" b="0" i="0">
                <a:effectLst/>
                <a:latin typeface="gg sans"/>
              </a:rPr>
              <a:t>로버트 </a:t>
            </a:r>
            <a:r>
              <a:rPr lang="en-US" altLang="ko-KR" sz="2600" b="0" i="0">
                <a:effectLst/>
                <a:latin typeface="gg sans"/>
              </a:rPr>
              <a:t>C </a:t>
            </a:r>
            <a:r>
              <a:rPr lang="ko-KR" altLang="en-US" sz="2600" b="0" i="0">
                <a:effectLst/>
                <a:latin typeface="gg sans"/>
              </a:rPr>
              <a:t>마틴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마틴 파울러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데이비드 하이네마이어 핸슨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팀 아메리카노</a:t>
            </a:r>
            <a:r>
              <a:rPr lang="en-US" altLang="ko-KR" sz="2600" b="0" i="0">
                <a:effectLst/>
                <a:latin typeface="gg sans"/>
              </a:rPr>
              <a:t>, </a:t>
            </a:r>
            <a:r>
              <a:rPr lang="ko-KR" altLang="en-US" sz="2600" b="0" i="0">
                <a:effectLst/>
                <a:latin typeface="gg sans"/>
              </a:rPr>
              <a:t>렛츠고</a:t>
            </a:r>
            <a:r>
              <a:rPr lang="en-US" altLang="ko-KR" sz="2600" b="0" i="0">
                <a:effectLst/>
                <a:latin typeface="gg sans"/>
              </a:rPr>
              <a:t>!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”</a:t>
            </a:r>
          </a:p>
          <a:p>
            <a:pPr marL="114300" indent="0" algn="l">
              <a:buNone/>
            </a:pPr>
            <a:endParaRPr lang="en-US" altLang="ko-KR" sz="2600">
              <a:solidFill>
                <a:srgbClr val="1F2328"/>
              </a:solidFill>
              <a:latin typeface="-apple-system"/>
            </a:endParaRPr>
          </a:p>
          <a:p>
            <a:pPr marL="114300" indent="0" algn="l">
              <a:buNone/>
            </a:pP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ko-KR" altLang="en-US" sz="2600" b="0" i="0">
                <a:solidFill>
                  <a:srgbClr val="1F2328"/>
                </a:solidFill>
                <a:effectLst/>
                <a:latin typeface="-apple-system"/>
              </a:rPr>
              <a:t>코드리뷰를 위한 새로운 기술들을 알아가는 유익한 시간이었고 팀원들과 한가지 목표로 달려가는 실습도 재미난 경험이었습니다 🙂  현업과제도 모두 화이팅</a:t>
            </a:r>
            <a:r>
              <a:rPr lang="en-US" altLang="ko-KR" sz="2600" b="0" i="0">
                <a:solidFill>
                  <a:srgbClr val="1F2328"/>
                </a:solidFill>
                <a:effectLst/>
                <a:latin typeface="-apple-system"/>
              </a:rPr>
              <a:t>!!”</a:t>
            </a:r>
            <a:endParaRPr lang="ko-KR" altLang="en-US" sz="2600" b="0" i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231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조원 소개 및 역할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B7156-C56D-4366-AC21-2D6E217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소감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29DF7-2306-4B91-9898-DF8FFCDD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l">
              <a:buNone/>
            </a:pP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“</a:t>
            </a:r>
            <a:r>
              <a:rPr lang="en-US" altLang="ko-KR" b="0" i="0">
                <a:effectLst/>
                <a:latin typeface="gg sans"/>
              </a:rPr>
              <a:t>TDD</a:t>
            </a:r>
            <a:r>
              <a:rPr lang="ko-KR" altLang="en-US" b="0" i="0">
                <a:effectLst/>
                <a:latin typeface="gg sans"/>
              </a:rPr>
              <a:t>를 이용한 개발 방법을 학습하고</a:t>
            </a:r>
            <a:r>
              <a:rPr lang="en-US" altLang="ko-KR" b="0" i="0">
                <a:effectLst/>
                <a:latin typeface="gg sans"/>
              </a:rPr>
              <a:t>, </a:t>
            </a:r>
            <a:r>
              <a:rPr lang="ko-KR" altLang="en-US" b="0" i="0">
                <a:effectLst/>
                <a:latin typeface="gg sans"/>
              </a:rPr>
              <a:t>배운 내용을 팀원들과 실습을 통해서 적용해 본 유익한 시간이었습니다</a:t>
            </a:r>
            <a:r>
              <a:rPr lang="en-US" altLang="ko-KR" b="0" i="0">
                <a:effectLst/>
                <a:latin typeface="gg sans"/>
              </a:rPr>
              <a:t>. 3</a:t>
            </a:r>
            <a:r>
              <a:rPr lang="ko-KR" altLang="en-US" b="0" i="0">
                <a:effectLst/>
                <a:latin typeface="gg sans"/>
              </a:rPr>
              <a:t>주가 어떻게 지나갔는지 모를 정도로 즐겁게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현업부서에 돌아가서 부서원들에게도 적극 추천하고 싶습니다</a:t>
            </a:r>
            <a:r>
              <a:rPr lang="en-US" altLang="ko-KR" b="0" i="0">
                <a:effectLst/>
                <a:latin typeface="gg sans"/>
              </a:rPr>
              <a:t>.</a:t>
            </a:r>
            <a:r>
              <a:rPr lang="en-US" altLang="ko-KR" b="1" i="0"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>
              <a:solidFill>
                <a:srgbClr val="1F2328"/>
              </a:solidFill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짧은 시간이었지만 뛰어난 팀원 분들과 함께 </a:t>
            </a:r>
            <a:r>
              <a:rPr lang="en-US" altLang="ko-KR" b="0" i="0">
                <a:effectLst/>
                <a:latin typeface="gg sans"/>
              </a:rPr>
              <a:t>project </a:t>
            </a:r>
            <a:r>
              <a:rPr lang="ko-KR" altLang="en-US" b="0" i="0">
                <a:effectLst/>
                <a:latin typeface="gg sans"/>
              </a:rPr>
              <a:t>하면서 많이 배웠습니다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현업에 복귀해서도 교육 기간 동안 배운 것들을 잘 실천해봐야 겠습니다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모두 고생 많으셨어요</a:t>
            </a:r>
            <a:r>
              <a:rPr lang="en-US" altLang="ko-KR" b="0" i="0">
                <a:effectLst/>
                <a:latin typeface="gg sans"/>
              </a:rPr>
              <a:t>!</a:t>
            </a:r>
            <a:r>
              <a:rPr lang="en-US" altLang="ko-KR" b="1" i="0">
                <a:solidFill>
                  <a:srgbClr val="1F2328"/>
                </a:solidFill>
                <a:effectLst/>
                <a:latin typeface="gg sans"/>
              </a:rPr>
              <a:t>”</a:t>
            </a:r>
          </a:p>
          <a:p>
            <a:pPr marL="114300" indent="0" algn="l">
              <a:buNone/>
            </a:pPr>
            <a:endParaRPr lang="en-US" altLang="ko-KR" b="1" i="0">
              <a:solidFill>
                <a:srgbClr val="1F2328"/>
              </a:solidFill>
              <a:effectLst/>
              <a:latin typeface="gg sans"/>
            </a:endParaRPr>
          </a:p>
          <a:p>
            <a:pPr marL="114300" indent="0" algn="l">
              <a:buNone/>
            </a:pPr>
            <a:r>
              <a:rPr lang="en-US" altLang="ko-KR" b="1">
                <a:solidFill>
                  <a:srgbClr val="1F2328"/>
                </a:solidFill>
                <a:latin typeface="gg sans"/>
              </a:rPr>
              <a:t>“</a:t>
            </a:r>
            <a:r>
              <a:rPr lang="ko-KR" altLang="en-US" b="0" i="0">
                <a:effectLst/>
                <a:latin typeface="gg sans"/>
              </a:rPr>
              <a:t>현업에서 개발을 할 때 선 구현 후 검증을 하였는데</a:t>
            </a:r>
            <a:r>
              <a:rPr lang="en-US" altLang="ko-KR" b="0" i="0">
                <a:effectLst/>
                <a:latin typeface="gg sans"/>
              </a:rPr>
              <a:t>, TDD</a:t>
            </a:r>
            <a:r>
              <a:rPr lang="ko-KR" altLang="en-US" b="0" i="0">
                <a:effectLst/>
                <a:latin typeface="gg sans"/>
              </a:rPr>
              <a:t>로 </a:t>
            </a:r>
            <a:r>
              <a:rPr lang="en-US" altLang="ko-KR" b="0" i="0">
                <a:effectLst/>
                <a:latin typeface="gg sans"/>
              </a:rPr>
              <a:t>TC</a:t>
            </a:r>
            <a:r>
              <a:rPr lang="ko-KR" altLang="en-US" b="0" i="0">
                <a:effectLst/>
                <a:latin typeface="gg sans"/>
              </a:rPr>
              <a:t>를 먼저 갖춰두고 시작하니 길을 잃지 않고 개발을 할 수 있게 되네요</a:t>
            </a:r>
            <a:r>
              <a:rPr lang="en-US" altLang="ko-KR" b="0" i="0">
                <a:effectLst/>
                <a:latin typeface="gg sans"/>
              </a:rPr>
              <a:t>. </a:t>
            </a:r>
            <a:r>
              <a:rPr lang="ko-KR" altLang="en-US" b="0" i="0">
                <a:effectLst/>
                <a:latin typeface="gg sans"/>
              </a:rPr>
              <a:t>소규모 단기 프로젝트로 협업하면서 많이 배웠습니다</a:t>
            </a:r>
            <a:r>
              <a:rPr lang="en-US" altLang="ko-KR" b="0" i="0">
                <a:effectLst/>
                <a:latin typeface="gg sans"/>
              </a:rPr>
              <a:t>~ </a:t>
            </a:r>
            <a:r>
              <a:rPr lang="ko-KR" altLang="en-US" b="0" i="0">
                <a:effectLst/>
                <a:latin typeface="gg sans"/>
              </a:rPr>
              <a:t>현업에서 잘 써먹어볼게요</a:t>
            </a:r>
            <a:r>
              <a:rPr lang="en-US" altLang="ko-KR" b="0" i="0">
                <a:effectLst/>
                <a:latin typeface="gg sans"/>
              </a:rPr>
              <a:t>”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Team Americano</a:t>
            </a: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한 번의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PR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을 마치 한 잔의 커피처럼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~ 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i="1">
                <a:solidFill>
                  <a:schemeClr val="bg2">
                    <a:lumMod val="75000"/>
                    <a:lumOff val="25000"/>
                  </a:schemeClr>
                </a:solidFill>
                <a:latin typeface="Inter"/>
              </a:rPr>
              <a:t>항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상 깨어있는 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Code</a:t>
            </a:r>
            <a:r>
              <a:rPr lang="ko-KR" altLang="en-US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를 만들자</a:t>
            </a:r>
            <a:r>
              <a:rPr lang="en-US" altLang="ko-KR" b="0" i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Inter"/>
              </a:rPr>
              <a:t>!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b="0" i="0">
              <a:solidFill>
                <a:srgbClr val="161616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정혜연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): Project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구축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Test Shell - App / HostInterfac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 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윤태웅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-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Runner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장현진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Test Shell – App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유정균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박준영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CommandBuffer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홍주영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가상 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SSD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제작</a:t>
            </a:r>
            <a:r>
              <a:rPr lang="en-US" altLang="ko-KR" b="0" i="0">
                <a:solidFill>
                  <a:srgbClr val="1F2328"/>
                </a:solidFill>
                <a:effectLst/>
                <a:latin typeface="-apple-system"/>
              </a:rPr>
              <a:t>, Logger </a:t>
            </a:r>
            <a:r>
              <a:rPr lang="ko-KR" altLang="en-US" b="0" i="0">
                <a:solidFill>
                  <a:srgbClr val="1F2328"/>
                </a:solidFill>
                <a:effectLst/>
                <a:latin typeface="-apple-system"/>
              </a:rPr>
              <a:t>개발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1325-DE3A-46F7-A898-FD208EE0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활동 내역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11F712-29FF-4A6A-80A5-AFFFC0FC2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102</a:t>
            </a:r>
            <a:r>
              <a:rPr lang="ko-KR" altLang="en-US">
                <a:solidFill>
                  <a:srgbClr val="000000"/>
                </a:solidFill>
                <a:latin typeface="inherit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Merged</a:t>
            </a:r>
            <a:r>
              <a:rPr lang="ko-KR" altLang="en-US" b="0" i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inherit"/>
              </a:rPr>
              <a:t>PRs, 242 commits, </a:t>
            </a:r>
            <a:r>
              <a:rPr lang="en-US" altLang="ko-KR" b="0" i="0">
                <a:effectLst/>
                <a:latin typeface="gg sans"/>
              </a:rPr>
              <a:t>275 comments</a:t>
            </a:r>
            <a:endParaRPr lang="en-US" altLang="ko-KR" b="0" i="0">
              <a:solidFill>
                <a:srgbClr val="000000"/>
              </a:solidFill>
              <a:effectLst/>
              <a:latin typeface="inherit"/>
            </a:endParaRP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4702F-0D03-4C12-B549-6524680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0" y="1958522"/>
            <a:ext cx="9227902" cy="46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DD28F-A78D-4990-BDE1-D82E7C9C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활동 내역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0BA2CF-25EC-4D6C-BBA8-E979342B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82" y="1316376"/>
            <a:ext cx="10515600" cy="492768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>
                <a:solidFill>
                  <a:srgbClr val="1F2328"/>
                </a:solidFill>
                <a:effectLst/>
                <a:latin typeface="-apple-system"/>
              </a:rPr>
              <a:t>코딩 컨벤션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인덴트</a:t>
            </a: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: Visual Studio 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기능이용</a:t>
            </a:r>
            <a:endParaRPr lang="en-US" altLang="ko-KR" sz="2000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if, if else, else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의 괄호는 한 줄로 쓰고</a:t>
            </a:r>
            <a:r>
              <a:rPr lang="en-US" altLang="ko-KR" sz="2000" b="0" i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sz="2000" b="0" i="0">
                <a:solidFill>
                  <a:srgbClr val="1F2328"/>
                </a:solidFill>
                <a:effectLst/>
                <a:latin typeface="-apple-system"/>
              </a:rPr>
              <a:t>생략 가능하더라도 사용</a:t>
            </a:r>
            <a:endParaRPr lang="en-US" altLang="ko-KR" sz="2000" b="0" i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ko-KR" sz="2400"/>
              <a:t>Branch Naming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main: </a:t>
            </a:r>
            <a:r>
              <a:rPr lang="ko-KR" altLang="en-US" sz="2000"/>
              <a:t>최종 배포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feature/ssd: SSD </a:t>
            </a:r>
            <a:r>
              <a:rPr lang="ko-KR" altLang="en-US" sz="2000"/>
              <a:t>개발용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/>
              <a:t>feature/test_shell: Test Shell </a:t>
            </a:r>
            <a:r>
              <a:rPr lang="ko-KR" altLang="en-US" sz="2000"/>
              <a:t>개발용 </a:t>
            </a:r>
            <a:r>
              <a:rPr lang="en-US" altLang="ko-KR" sz="2000"/>
              <a:t>branch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2000"/>
              <a:t>기능 개발 </a:t>
            </a:r>
            <a:r>
              <a:rPr lang="en-US" altLang="ko-KR" sz="2000"/>
              <a:t>Branch Naming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/>
              <a:t>feature/ssd_xxxx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800"/>
              <a:t>feature/shell_xxx</a:t>
            </a:r>
            <a:endParaRPr lang="en-US" altLang="ko-KR" sz="1800" b="0" i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000">
              <a:solidFill>
                <a:srgbClr val="1F2328"/>
              </a:solidFill>
              <a:latin typeface="-apple-system"/>
            </a:endParaRPr>
          </a:p>
          <a:p>
            <a:endParaRPr lang="ko-KR" altLang="en-US" sz="2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C5EF5E-0982-434F-A40B-E7450635C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92" y="4344341"/>
            <a:ext cx="8394246" cy="24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0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기능 구현 소개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3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6090C-AE41-4D77-9CC9-BBF78727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기능 구현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8DB54B-917E-47A9-BE06-6B9DB135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전체 디자인 및 각 클래스 역할</a:t>
            </a:r>
            <a:endParaRPr lang="en-US" altLang="ko-KR"/>
          </a:p>
          <a:p>
            <a:r>
              <a:rPr lang="ko-KR" altLang="en-US"/>
              <a:t>활용한 디자인 패턴 소개</a:t>
            </a:r>
          </a:p>
        </p:txBody>
      </p:sp>
    </p:spTree>
    <p:extLst>
      <p:ext uri="{BB962C8B-B14F-4D97-AF65-F5344CB8AC3E}">
        <p14:creationId xmlns:p14="http://schemas.microsoft.com/office/powerpoint/2010/main" val="19921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2D88-CE40-4813-987A-ECB032A3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Class Diagram (Virtual SSD)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52DFC-E191-4239-8FC2-D1D278C8F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53" y="1451728"/>
            <a:ext cx="11496103" cy="49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24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259D9-6342-4C58-8050-5CA5698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디자인 패턴 </a:t>
            </a:r>
            <a:r>
              <a:rPr lang="en-US" altLang="ko-KR"/>
              <a:t>– Singletone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6BE82-9CA8-485C-83B1-598587BF0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0C611-1AC0-430C-B6C1-610E40B71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316376"/>
            <a:ext cx="80295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44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417</Words>
  <Application>Microsoft Office PowerPoint</Application>
  <PresentationFormat>와이드스크린</PresentationFormat>
  <Paragraphs>58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-apple-system</vt:lpstr>
      <vt:lpstr>gg sans</vt:lpstr>
      <vt:lpstr>inherit</vt:lpstr>
      <vt:lpstr>Inter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Team Americano</vt:lpstr>
      <vt:lpstr>활동 내역</vt:lpstr>
      <vt:lpstr>활동 내역</vt:lpstr>
      <vt:lpstr>PowerPoint 프레젠테이션</vt:lpstr>
      <vt:lpstr>기능 구현 소개</vt:lpstr>
      <vt:lpstr>Class Diagram (Virtual SSD)</vt:lpstr>
      <vt:lpstr>디자인 패턴 – Singletone</vt:lpstr>
      <vt:lpstr>PowerPoint 프레젠테이션</vt:lpstr>
      <vt:lpstr>Code Coverage</vt:lpstr>
      <vt:lpstr>Test Fixure / Test case</vt:lpstr>
      <vt:lpstr>PowerPoint 프레젠테이션</vt:lpstr>
      <vt:lpstr>Nand device</vt:lpstr>
      <vt:lpstr>FileReader &amp; SSDDriver</vt:lpstr>
      <vt:lpstr>PowerPoint 프레젠테이션</vt:lpstr>
      <vt:lpstr>전후 결과 비교</vt:lpstr>
      <vt:lpstr>PowerPoint 프레젠테이션</vt:lpstr>
      <vt:lpstr>소감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68</cp:revision>
  <dcterms:created xsi:type="dcterms:W3CDTF">2024-04-15T01:50:35Z</dcterms:created>
  <dcterms:modified xsi:type="dcterms:W3CDTF">2024-07-12T00:54:16Z</dcterms:modified>
</cp:coreProperties>
</file>