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8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178722" y="5301208"/>
            <a:ext cx="4480969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Team Americano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정혜연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윤태웅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장현진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유정균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박준영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홍주영</a:t>
            </a:r>
            <a:endParaRPr lang="en-US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Code Review Agent 6</a:t>
            </a:r>
            <a:r>
              <a:rPr lang="ko-KR" altLang="en-US"/>
              <a:t>차 </a:t>
            </a:r>
            <a:r>
              <a:rPr lang="en-US" altLang="ko-KR"/>
              <a:t>A</a:t>
            </a:r>
            <a:r>
              <a:rPr lang="ko-KR" altLang="en-US"/>
              <a:t>팀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2024. 7. 12</a:t>
            </a:r>
            <a:endParaRPr/>
          </a:p>
        </p:txBody>
      </p:sp>
      <p:pic>
        <p:nvPicPr>
          <p:cNvPr id="3" name="그래픽 2" descr="데이터베이스 단색으로 채워진">
            <a:extLst>
              <a:ext uri="{FF2B5EF4-FFF2-40B4-BE49-F238E27FC236}">
                <a16:creationId xmlns:a16="http://schemas.microsoft.com/office/drawing/2014/main" id="{80EDA335-B58B-48AC-8CFD-CA8CAA6B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268" y="19133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114300" indent="0" algn="l">
              <a:buNone/>
            </a:pPr>
            <a:r>
              <a:rPr lang="en-US" altLang="ko-KR">
                <a:solidFill>
                  <a:srgbClr val="1F2328"/>
                </a:solidFill>
                <a:latin typeface="-apple-system"/>
              </a:rPr>
              <a:t>“</a:t>
            </a:r>
            <a:r>
              <a:rPr lang="ko-KR" altLang="en-US">
                <a:solidFill>
                  <a:srgbClr val="1F2328"/>
                </a:solidFill>
                <a:latin typeface="-apple-system"/>
              </a:rPr>
              <a:t>다양한 개발 방법을 직접 접해봐서 좋았습니다</a:t>
            </a:r>
            <a:r>
              <a:rPr lang="en-US" altLang="ko-KR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>
                <a:solidFill>
                  <a:srgbClr val="1F2328"/>
                </a:solidFill>
                <a:latin typeface="-apple-system"/>
              </a:rPr>
              <a:t>마지막에 추가 요구 사항을 빠르게 반영하면서 현업의 기운을 느꼈습니다</a:t>
            </a:r>
            <a:r>
              <a:rPr lang="en-US" altLang="ko-KR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>
                <a:solidFill>
                  <a:srgbClr val="1F2328"/>
                </a:solidFill>
                <a:latin typeface="-apple-system"/>
              </a:rPr>
              <a:t>팀원분들 모두 고생하셨습니다</a:t>
            </a:r>
            <a:r>
              <a:rPr lang="en-US" altLang="ko-KR">
                <a:solidFill>
                  <a:srgbClr val="1F2328"/>
                </a:solidFill>
                <a:latin typeface="-apple-system"/>
              </a:rPr>
              <a:t>!”</a:t>
            </a:r>
          </a:p>
          <a:p>
            <a:pPr marL="114300" indent="0" algn="l">
              <a:buNone/>
            </a:pP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b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””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1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Team Americano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한 번의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PR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을 마치 한 잔의 커피처럼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~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i="1">
                <a:solidFill>
                  <a:schemeClr val="bg2">
                    <a:lumMod val="75000"/>
                    <a:lumOff val="25000"/>
                  </a:schemeClr>
                </a:solidFill>
                <a:latin typeface="Inter"/>
              </a:rPr>
              <a:t>항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상 깨어있는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Code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를 만들자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!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b="0" i="0">
              <a:solidFill>
                <a:srgbClr val="161616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): Project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구축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Test Shell - App / HostInterfac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Runner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–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기능 구현 소개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기능 구현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DB54B-917E-47A9-BE06-6B9DB135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디자인 및 각 클래스 역할</a:t>
            </a:r>
            <a:endParaRPr lang="en-US" altLang="ko-KR"/>
          </a:p>
          <a:p>
            <a:r>
              <a:rPr lang="ko-KR" altLang="en-US"/>
              <a:t>활용한 디자인 패턴 소개</a:t>
            </a:r>
          </a:p>
        </p:txBody>
      </p:sp>
    </p:spTree>
    <p:extLst>
      <p:ext uri="{BB962C8B-B14F-4D97-AF65-F5344CB8AC3E}">
        <p14:creationId xmlns:p14="http://schemas.microsoft.com/office/powerpoint/2010/main" val="199215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2D88-CE40-4813-987A-ECB032A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(Virtual SSD)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4FAA84-DFCE-442F-AC37-B195E3EC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5" y="1270261"/>
            <a:ext cx="10892279" cy="52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TDD </a:t>
            </a:r>
            <a:r>
              <a:rPr lang="ko-KR" altLang="en-US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 케이스 및 결과</a:t>
            </a:r>
            <a:endParaRPr lang="en-US" altLang="ko-KR"/>
          </a:p>
          <a:p>
            <a:r>
              <a:rPr lang="ko-KR" altLang="en-US"/>
              <a:t>테스트 픽스쳐</a:t>
            </a:r>
          </a:p>
        </p:txBody>
      </p:sp>
    </p:spTree>
    <p:extLst>
      <p:ext uri="{BB962C8B-B14F-4D97-AF65-F5344CB8AC3E}">
        <p14:creationId xmlns:p14="http://schemas.microsoft.com/office/powerpoint/2010/main" val="347740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Mocking </a:t>
            </a:r>
            <a:r>
              <a:rPr lang="ko-KR" altLang="en-US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AC7A0-B53D-489C-B3E5-10B54AEEA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File reader</a:t>
            </a:r>
          </a:p>
          <a:p>
            <a:r>
              <a:rPr lang="en-US" altLang="ko-KR"/>
              <a:t>SSD deriver</a:t>
            </a:r>
          </a:p>
          <a:p>
            <a:r>
              <a:rPr lang="en-US" altLang="ko-KR"/>
              <a:t>Nand device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1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F875-8450-4FC2-B87E-F9DBA36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리팩토링 전후 코드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6CC5-097A-44E8-8418-8946CF1C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6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184</Words>
  <Application>Microsoft Office PowerPoint</Application>
  <PresentationFormat>와이드스크린</PresentationFormat>
  <Paragraphs>38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Inter</vt:lpstr>
      <vt:lpstr>Malgun Gothic</vt:lpstr>
      <vt:lpstr>Arial</vt:lpstr>
      <vt:lpstr>Office 테마</vt:lpstr>
      <vt:lpstr>PowerPoint 프레젠테이션</vt:lpstr>
      <vt:lpstr>PowerPoint 프레젠테이션</vt:lpstr>
      <vt:lpstr>Team Americano</vt:lpstr>
      <vt:lpstr>PowerPoint 프레젠테이션</vt:lpstr>
      <vt:lpstr>기능 구현 소개</vt:lpstr>
      <vt:lpstr>Class Diagram (Virtual SSD)</vt:lpstr>
      <vt:lpstr>TDD 활용 예시</vt:lpstr>
      <vt:lpstr>Mocking 활용 예시</vt:lpstr>
      <vt:lpstr>리팩토링 전후 코드 비교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24</cp:revision>
  <dcterms:created xsi:type="dcterms:W3CDTF">2024-04-15T01:50:35Z</dcterms:created>
  <dcterms:modified xsi:type="dcterms:W3CDTF">2024-07-11T23:41:23Z</dcterms:modified>
</cp:coreProperties>
</file>