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61" r:id="rId9"/>
    <p:sldId id="268" r:id="rId10"/>
    <p:sldId id="269" r:id="rId11"/>
    <p:sldId id="262" r:id="rId12"/>
    <p:sldId id="270" r:id="rId13"/>
    <p:sldId id="271" r:id="rId14"/>
    <p:sldId id="263" r:id="rId15"/>
    <p:sldId id="272" r:id="rId16"/>
    <p:sldId id="264" r:id="rId17"/>
    <p:sldId id="25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38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82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70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30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32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178722" y="5301208"/>
            <a:ext cx="4480969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Team Americano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정혜연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윤태웅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장현진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유정균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박준영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홍주영</a:t>
            </a:r>
            <a:endParaRPr lang="en-US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SSD Project</a:t>
            </a: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Code Review Agent 6</a:t>
            </a:r>
            <a:r>
              <a:rPr lang="ko-KR" altLang="en-US"/>
              <a:t>차 </a:t>
            </a:r>
            <a:r>
              <a:rPr lang="en-US" altLang="ko-KR"/>
              <a:t>A</a:t>
            </a:r>
            <a:r>
              <a:rPr lang="ko-KR" altLang="en-US"/>
              <a:t>팀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2024. 7. 12</a:t>
            </a:r>
            <a:endParaRPr/>
          </a:p>
        </p:txBody>
      </p:sp>
      <p:pic>
        <p:nvPicPr>
          <p:cNvPr id="3" name="그래픽 2" descr="데이터베이스 단색으로 채워진">
            <a:extLst>
              <a:ext uri="{FF2B5EF4-FFF2-40B4-BE49-F238E27FC236}">
                <a16:creationId xmlns:a16="http://schemas.microsoft.com/office/drawing/2014/main" id="{80EDA335-B58B-48AC-8CFD-CA8CAA6B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268" y="191338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/>
              <a:t>Mocking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46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D861-0979-4501-A402-6E3F750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Test Shell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AC7A0-B53D-489C-B3E5-10B54AEEA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File reader</a:t>
            </a:r>
          </a:p>
          <a:p>
            <a:r>
              <a:rPr lang="en-US" altLang="ko-KR"/>
              <a:t>SSD driver</a:t>
            </a:r>
          </a:p>
        </p:txBody>
      </p:sp>
    </p:spTree>
    <p:extLst>
      <p:ext uri="{BB962C8B-B14F-4D97-AF65-F5344CB8AC3E}">
        <p14:creationId xmlns:p14="http://schemas.microsoft.com/office/powerpoint/2010/main" val="193060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D861-0979-4501-A402-6E3F750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SSD driver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AC7A0-B53D-489C-B3E5-10B54AEEA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Nand device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0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리팩토링 전후 코드 비교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37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F875-8450-4FC2-B87E-F9DBA360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리팩토링 전후 코드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6CC5-097A-44E8-8418-8946CF1C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4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소감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17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0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Team Americano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0" i="0">
                <a:solidFill>
                  <a:srgbClr val="161616"/>
                </a:solidFill>
                <a:effectLst/>
                <a:latin typeface="Inter"/>
              </a:rPr>
              <a:t>한 번의 </a:t>
            </a:r>
            <a:r>
              <a:rPr lang="en-US" altLang="ko-KR" b="0" i="0">
                <a:solidFill>
                  <a:srgbClr val="161616"/>
                </a:solidFill>
                <a:effectLst/>
                <a:latin typeface="Inter"/>
              </a:rPr>
              <a:t>PR</a:t>
            </a:r>
            <a:r>
              <a:rPr lang="ko-KR" altLang="en-US" b="0" i="0">
                <a:solidFill>
                  <a:srgbClr val="161616"/>
                </a:solidFill>
                <a:effectLst/>
                <a:latin typeface="Inter"/>
              </a:rPr>
              <a:t>을 마치 한 잔의 커피처럼</a:t>
            </a:r>
            <a:r>
              <a:rPr lang="en-US" altLang="ko-KR" b="0" i="0">
                <a:solidFill>
                  <a:srgbClr val="161616"/>
                </a:solidFill>
                <a:effectLst/>
                <a:latin typeface="Inter"/>
              </a:rPr>
              <a:t>~ 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>
                <a:solidFill>
                  <a:srgbClr val="161616"/>
                </a:solidFill>
                <a:latin typeface="Inter"/>
              </a:rPr>
              <a:t>항</a:t>
            </a:r>
            <a:r>
              <a:rPr lang="ko-KR" altLang="en-US" b="0" i="0">
                <a:solidFill>
                  <a:srgbClr val="161616"/>
                </a:solidFill>
                <a:effectLst/>
                <a:latin typeface="Inter"/>
              </a:rPr>
              <a:t>상 깨어있는 </a:t>
            </a:r>
            <a:r>
              <a:rPr lang="en-US" altLang="ko-KR" b="0" i="0">
                <a:solidFill>
                  <a:srgbClr val="161616"/>
                </a:solidFill>
                <a:effectLst/>
                <a:latin typeface="Inter"/>
              </a:rPr>
              <a:t>Code</a:t>
            </a:r>
            <a:r>
              <a:rPr lang="ko-KR" altLang="en-US" b="0" i="0">
                <a:solidFill>
                  <a:srgbClr val="161616"/>
                </a:solidFill>
                <a:effectLst/>
                <a:latin typeface="Inter"/>
              </a:rPr>
              <a:t>를 만들자</a:t>
            </a:r>
            <a:r>
              <a:rPr lang="en-US" altLang="ko-KR" b="0" i="0">
                <a:solidFill>
                  <a:srgbClr val="161616"/>
                </a:solidFill>
                <a:effectLst/>
                <a:latin typeface="Inter"/>
              </a:rPr>
              <a:t>!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b="0" i="0">
              <a:solidFill>
                <a:srgbClr val="161616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정혜연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): Project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구축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윤태웅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장현진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유정균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박준영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홍주영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기능 구현 소개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53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활용한 디자인 패턴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DB54B-917E-47A9-BE06-6B9DB135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디자인 및 각 클래스 역할</a:t>
            </a:r>
            <a:endParaRPr lang="en-US" altLang="ko-KR"/>
          </a:p>
          <a:p>
            <a:r>
              <a:rPr lang="ko-KR" altLang="en-US"/>
              <a:t>활용한 디자인 패턴 소개</a:t>
            </a:r>
          </a:p>
        </p:txBody>
      </p:sp>
    </p:spTree>
    <p:extLst>
      <p:ext uri="{BB962C8B-B14F-4D97-AF65-F5344CB8AC3E}">
        <p14:creationId xmlns:p14="http://schemas.microsoft.com/office/powerpoint/2010/main" val="3640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전체 디자인 및 각 클래스 역할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DB54B-917E-47A9-BE06-6B9DB135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디자인 및 각 클래스 역할</a:t>
            </a:r>
            <a:endParaRPr lang="en-US" altLang="ko-KR"/>
          </a:p>
          <a:p>
            <a:r>
              <a:rPr lang="ko-KR" altLang="en-US"/>
              <a:t>활용한 디자인 패턴 소개</a:t>
            </a:r>
          </a:p>
        </p:txBody>
      </p:sp>
    </p:spTree>
    <p:extLst>
      <p:ext uri="{BB962C8B-B14F-4D97-AF65-F5344CB8AC3E}">
        <p14:creationId xmlns:p14="http://schemas.microsoft.com/office/powerpoint/2010/main" val="41321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/>
              <a:t>TDD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15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테스트 케이스 및 결과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 케이스 및 결과</a:t>
            </a:r>
            <a:endParaRPr lang="en-US" altLang="ko-KR"/>
          </a:p>
          <a:p>
            <a:r>
              <a:rPr lang="ko-KR" altLang="en-US"/>
              <a:t>테스트 픽스쳐</a:t>
            </a:r>
          </a:p>
        </p:txBody>
      </p:sp>
    </p:spTree>
    <p:extLst>
      <p:ext uri="{BB962C8B-B14F-4D97-AF65-F5344CB8AC3E}">
        <p14:creationId xmlns:p14="http://schemas.microsoft.com/office/powerpoint/2010/main" val="89599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테스트 픽스쳐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 케이스 및 결과</a:t>
            </a:r>
            <a:endParaRPr lang="en-US" altLang="ko-KR"/>
          </a:p>
          <a:p>
            <a:r>
              <a:rPr lang="ko-KR" altLang="en-US"/>
              <a:t>테스트 픽스쳐</a:t>
            </a:r>
          </a:p>
        </p:txBody>
      </p:sp>
    </p:spTree>
    <p:extLst>
      <p:ext uri="{BB962C8B-B14F-4D97-AF65-F5344CB8AC3E}">
        <p14:creationId xmlns:p14="http://schemas.microsoft.com/office/powerpoint/2010/main" val="42627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166</Words>
  <Application>Microsoft Office PowerPoint</Application>
  <PresentationFormat>와이드스크린</PresentationFormat>
  <Paragraphs>40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Inter</vt:lpstr>
      <vt:lpstr>Malgun Gothic</vt:lpstr>
      <vt:lpstr>Arial</vt:lpstr>
      <vt:lpstr>Office 테마</vt:lpstr>
      <vt:lpstr>PowerPoint 프레젠테이션</vt:lpstr>
      <vt:lpstr>PowerPoint 프레젠테이션</vt:lpstr>
      <vt:lpstr>Team Americano</vt:lpstr>
      <vt:lpstr>PowerPoint 프레젠테이션</vt:lpstr>
      <vt:lpstr>활용한 디자인 패턴 소개</vt:lpstr>
      <vt:lpstr>전체 디자인 및 각 클래스 역할</vt:lpstr>
      <vt:lpstr>PowerPoint 프레젠테이션</vt:lpstr>
      <vt:lpstr>테스트 케이스 및 결과</vt:lpstr>
      <vt:lpstr>테스트 픽스쳐</vt:lpstr>
      <vt:lpstr>PowerPoint 프레젠테이션</vt:lpstr>
      <vt:lpstr>Test Shell</vt:lpstr>
      <vt:lpstr>SSD driver</vt:lpstr>
      <vt:lpstr>PowerPoint 프레젠테이션</vt:lpstr>
      <vt:lpstr>리팩토링 전후 코드 비교</vt:lpstr>
      <vt:lpstr>PowerPoint 프레젠테이션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17</cp:revision>
  <dcterms:created xsi:type="dcterms:W3CDTF">2024-04-15T01:50:35Z</dcterms:created>
  <dcterms:modified xsi:type="dcterms:W3CDTF">2024-07-10T07:58:14Z</dcterms:modified>
</cp:coreProperties>
</file>