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SSD Project</a:t>
            </a:r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/>
              <a:t>2024. 7. 12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Team Americano</a:t>
            </a:r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b="0" i="0">
                <a:solidFill>
                  <a:srgbClr val="161616"/>
                </a:solidFill>
                <a:effectLst/>
                <a:latin typeface="Inter"/>
              </a:rPr>
              <a:t>한 번의 </a:t>
            </a:r>
            <a:r>
              <a:rPr lang="en-US" altLang="ko-KR" b="0" i="0">
                <a:solidFill>
                  <a:srgbClr val="161616"/>
                </a:solidFill>
                <a:effectLst/>
                <a:latin typeface="Inter"/>
              </a:rPr>
              <a:t>PR</a:t>
            </a:r>
            <a:r>
              <a:rPr lang="ko-KR" altLang="en-US" b="0" i="0">
                <a:solidFill>
                  <a:srgbClr val="161616"/>
                </a:solidFill>
                <a:effectLst/>
                <a:latin typeface="Inter"/>
              </a:rPr>
              <a:t>을 마치 한 잔의 커피처럼</a:t>
            </a:r>
            <a:r>
              <a:rPr lang="en-US" altLang="ko-KR" b="0" i="0">
                <a:solidFill>
                  <a:srgbClr val="161616"/>
                </a:solidFill>
                <a:effectLst/>
                <a:latin typeface="Inter"/>
              </a:rPr>
              <a:t>~ 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ko-KR" altLang="en-US">
                <a:solidFill>
                  <a:srgbClr val="161616"/>
                </a:solidFill>
                <a:latin typeface="Inter"/>
              </a:rPr>
              <a:t>항</a:t>
            </a:r>
            <a:r>
              <a:rPr lang="ko-KR" altLang="en-US" b="0" i="0">
                <a:solidFill>
                  <a:srgbClr val="161616"/>
                </a:solidFill>
                <a:effectLst/>
                <a:latin typeface="Inter"/>
              </a:rPr>
              <a:t>상 깨어있는 </a:t>
            </a:r>
            <a:r>
              <a:rPr lang="en-US" altLang="ko-KR" b="0" i="0">
                <a:solidFill>
                  <a:srgbClr val="161616"/>
                </a:solidFill>
                <a:effectLst/>
                <a:latin typeface="Inter"/>
              </a:rPr>
              <a:t>Code</a:t>
            </a:r>
            <a:r>
              <a:rPr lang="ko-KR" altLang="en-US" b="0" i="0">
                <a:solidFill>
                  <a:srgbClr val="161616"/>
                </a:solidFill>
                <a:effectLst/>
                <a:latin typeface="Inter"/>
              </a:rPr>
              <a:t>를 만들자</a:t>
            </a:r>
            <a:r>
              <a:rPr lang="en-US" altLang="ko-KR" b="0" i="0">
                <a:solidFill>
                  <a:srgbClr val="161616"/>
                </a:solidFill>
                <a:effectLst/>
                <a:latin typeface="Inter"/>
              </a:rPr>
              <a:t>!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b="0" i="0">
              <a:solidFill>
                <a:srgbClr val="161616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정혜연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팀장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): Project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구축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Test Shell - App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윤태웅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Test Shell - App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장현진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Test Shell - App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유정균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가상 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SSD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제작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박준영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가상 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SSD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제작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홍주영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가상 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SSD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제작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6090C-AE41-4D77-9CC9-BBF78727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기능 구현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8DB54B-917E-47A9-BE06-6B9DB1353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전체 디자인 및 각 클래스 역할</a:t>
            </a:r>
            <a:endParaRPr lang="en-US" altLang="ko-KR"/>
          </a:p>
          <a:p>
            <a:r>
              <a:rPr lang="ko-KR" altLang="en-US"/>
              <a:t>활용한 디자인 패턴 소개</a:t>
            </a:r>
          </a:p>
        </p:txBody>
      </p:sp>
    </p:spTree>
    <p:extLst>
      <p:ext uri="{BB962C8B-B14F-4D97-AF65-F5344CB8AC3E}">
        <p14:creationId xmlns:p14="http://schemas.microsoft.com/office/powerpoint/2010/main" val="3640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6DC2B-16C1-4763-9EB8-0D522AC5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TDD </a:t>
            </a:r>
            <a:r>
              <a:rPr lang="ko-KR" altLang="en-US"/>
              <a:t>활용 예시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CD206-7167-45B3-B4BE-F0BFA702F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테스트 케이스 및 결과</a:t>
            </a:r>
            <a:endParaRPr lang="en-US" altLang="ko-KR"/>
          </a:p>
          <a:p>
            <a:r>
              <a:rPr lang="ko-KR" altLang="en-US"/>
              <a:t>테스트 픽스쳐</a:t>
            </a:r>
          </a:p>
        </p:txBody>
      </p:sp>
    </p:spTree>
    <p:extLst>
      <p:ext uri="{BB962C8B-B14F-4D97-AF65-F5344CB8AC3E}">
        <p14:creationId xmlns:p14="http://schemas.microsoft.com/office/powerpoint/2010/main" val="89599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3D861-0979-4501-A402-6E3F750F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Mocking </a:t>
            </a:r>
            <a:r>
              <a:rPr lang="ko-KR" altLang="en-US"/>
              <a:t>활용 예시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9AC7A0-B53D-489C-B3E5-10B54AEEA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File reader</a:t>
            </a:r>
          </a:p>
          <a:p>
            <a:r>
              <a:rPr lang="en-US" altLang="ko-KR"/>
              <a:t>SSD deriver</a:t>
            </a:r>
          </a:p>
          <a:p>
            <a:r>
              <a:rPr lang="en-US" altLang="ko-KR"/>
              <a:t>Nand device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0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DF875-8450-4FC2-B87E-F9DBA360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리팩토링 전후 코드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8A6CC5-097A-44E8-8418-8946CF1C9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4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B7156-C56D-4366-AC21-2D6E2175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소감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29DF7-2306-4B91-9898-DF8FFCDD7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90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101</Words>
  <Application>Microsoft Office PowerPoint</Application>
  <PresentationFormat>와이드스크린</PresentationFormat>
  <Paragraphs>24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-apple-system</vt:lpstr>
      <vt:lpstr>Inter</vt:lpstr>
      <vt:lpstr>Malgun Gothic</vt:lpstr>
      <vt:lpstr>Arial</vt:lpstr>
      <vt:lpstr>Office 테마</vt:lpstr>
      <vt:lpstr>PowerPoint 프레젠테이션</vt:lpstr>
      <vt:lpstr>PowerPoint 프레젠테이션</vt:lpstr>
      <vt:lpstr>Team Americano</vt:lpstr>
      <vt:lpstr>기능 구현 소개</vt:lpstr>
      <vt:lpstr>TDD 활용 예시</vt:lpstr>
      <vt:lpstr>Mocking 활용 예시</vt:lpstr>
      <vt:lpstr>리팩토링 전후 코드 비교</vt:lpstr>
      <vt:lpstr>소감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8</cp:revision>
  <dcterms:created xsi:type="dcterms:W3CDTF">2024-04-15T01:50:35Z</dcterms:created>
  <dcterms:modified xsi:type="dcterms:W3CDTF">2024-07-10T07:21:45Z</dcterms:modified>
</cp:coreProperties>
</file>