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E35DC-0B8D-422F-BDE1-A7705C17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8BEDA-C3E6-44C3-A75F-202C0431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CD71-F73A-4045-B0DC-0BB114C6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9DE0D-CD0E-4955-A171-123E7273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A84FA-F17B-4041-A44A-9BB7993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4618-F5FA-4FA2-A3B9-BC3BC27A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A6DF4-854E-4EBF-B7C6-C140C34D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64147-70F4-42C0-9D33-B623462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4AAF-9E96-4AC9-954C-D3280E1E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C577-0D59-4B74-9757-2C4AB543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E50DD-EFB3-4B88-9B1E-7EE4EEDC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1C700-5D1E-4B23-A23D-5097AA6E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57285-42E0-4E67-AA30-F3D406AA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ACC9-1738-44BF-9CB8-3F6EF705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EF2F2-ADCC-41D1-818A-AE3DB0F4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3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6599-557B-4385-A290-7AA3014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B69D-8808-4E71-B389-8C53371B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ECE8-05AC-44E9-AFD9-400CD50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D4DE-E53A-4957-B083-F3694697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3B2-7B6C-48CE-A34D-385067B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BAF3D-C626-41F2-99B7-8DE959F7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2CB96-0692-46C3-A2AB-195FA7AC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757B3-CD20-4118-B0A4-0D7BD709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73288-2FCD-471C-B58E-826C4C4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F81FD-EF2C-4CFA-ADDD-688BF5B3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EBE17-6496-4BE3-B0CA-B543084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C9855-BB38-4229-81E9-8578E007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8359B-278C-438F-87F2-5C660B5A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F8372-A0BA-4B84-B822-38E457F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193C9-35AD-4DC6-883A-AE612A2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9C67C-4D16-4259-8D69-F693D852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AA53-1F4D-44A3-967B-7CEFB63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CF018-BC85-447B-AE7A-A94E4A48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C7554-F646-42E4-8952-6E8AD16E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36C41-AEB9-4328-8990-38F30CA4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6BB55-87FF-467F-9F5D-8CBB2D71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469685-988B-4D71-AC59-40502234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EEEEA-40B5-4D17-BEB1-E6314F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0CDB79-B289-4687-AA8B-8985D17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14C00-D5B0-41F2-B8E4-6CE2F87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144F9-49DC-4C6A-9A99-C921BD2F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E0977-8C3C-467C-AD5D-7803B616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6E1C8-4D85-460F-9473-2D054BE9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F22F1-FAB1-4466-9D78-76148A18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0E2A2-7475-439E-A81C-619060B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5B02C-BDED-4504-A93E-5DD641AE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1FB1-B8F7-46FE-8E19-ACF6374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92A25-C123-4457-A34B-448137D9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C8FF4-507D-41FA-8105-3F3060E1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7374-77FE-4EB2-B6F9-1E48781A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7A876-8CBA-4E87-80D6-49553FB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F9CCC-878E-443D-9D09-26A4ABB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7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FFCA-826A-4C98-AB6C-0EBAF375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28103-DF1B-4E27-9017-22DF46862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54DB3-7ECB-4A0C-8D46-966484DF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03FF7-4077-49DC-8B44-DA7E2D5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E3317-4D85-4772-8477-9359952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7E1CC-8C43-4E06-81E5-A2AE872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3986BC-3C72-4C4E-A050-0D2B1E81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A1FAE-3DAA-461B-85D2-D7EB0F7C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1F17-2D55-489A-94C5-8F3AEC1DF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0EA1F-638F-4D28-833C-AC395CCB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2051-CBC2-4883-9F74-54273B34D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1A00B6-8FDB-4C79-8255-B482738B638E}"/>
              </a:ext>
            </a:extLst>
          </p:cNvPr>
          <p:cNvSpPr txBox="1"/>
          <p:nvPr/>
        </p:nvSpPr>
        <p:spPr>
          <a:xfrm flipH="1">
            <a:off x="128016" y="111155"/>
            <a:ext cx="314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Mocking</a:t>
            </a:r>
            <a:r>
              <a:rPr lang="ko-KR" altLang="en-US" sz="3200" dirty="0"/>
              <a:t> 적용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8EAFB7-EAB2-40E7-BDC4-E5E1CEBB4FBC}"/>
              </a:ext>
            </a:extLst>
          </p:cNvPr>
          <p:cNvGrpSpPr/>
          <p:nvPr/>
        </p:nvGrpSpPr>
        <p:grpSpPr>
          <a:xfrm>
            <a:off x="413405" y="1196454"/>
            <a:ext cx="10707395" cy="1253876"/>
            <a:chOff x="413405" y="748401"/>
            <a:chExt cx="10707395" cy="12538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B2F5A47-08B3-4CD4-A132-2B2DEF036C65}"/>
                </a:ext>
              </a:extLst>
            </p:cNvPr>
            <p:cNvGrpSpPr/>
            <p:nvPr/>
          </p:nvGrpSpPr>
          <p:grpSpPr>
            <a:xfrm>
              <a:off x="413405" y="748401"/>
              <a:ext cx="5189670" cy="1253876"/>
              <a:chOff x="413405" y="748401"/>
              <a:chExt cx="5189670" cy="125387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EB56538-2C80-43E4-B333-4402346FE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405" y="1164004"/>
                <a:ext cx="5189670" cy="83827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B7FE8A-9155-4B44-B2BF-92DAEC6B45BB}"/>
                  </a:ext>
                </a:extLst>
              </p:cNvPr>
              <p:cNvSpPr txBox="1"/>
              <p:nvPr/>
            </p:nvSpPr>
            <p:spPr>
              <a:xfrm>
                <a:off x="41340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Product </a:t>
                </a:r>
                <a:r>
                  <a:rPr lang="ko-KR" altLang="en-US" dirty="0"/>
                  <a:t>코드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636EF7-47D3-49CB-B587-9D2E5C6EDEAA}"/>
                </a:ext>
              </a:extLst>
            </p:cNvPr>
            <p:cNvGrpSpPr/>
            <p:nvPr/>
          </p:nvGrpSpPr>
          <p:grpSpPr>
            <a:xfrm>
              <a:off x="7142815" y="748401"/>
              <a:ext cx="3977985" cy="1055738"/>
              <a:chOff x="7142815" y="748401"/>
              <a:chExt cx="3977985" cy="105573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158D2F1-6C43-4C33-BD7B-DB7911A5D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815" y="1164004"/>
                <a:ext cx="3977985" cy="64013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E0D342-40F7-4ED1-9E38-919FBDEBC682}"/>
                  </a:ext>
                </a:extLst>
              </p:cNvPr>
              <p:cNvSpPr txBox="1"/>
              <p:nvPr/>
            </p:nvSpPr>
            <p:spPr>
              <a:xfrm>
                <a:off x="714281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Mocking </a:t>
                </a:r>
                <a:r>
                  <a:rPr lang="ko-KR" altLang="en-US" dirty="0"/>
                  <a:t>코드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7E0735-B719-44C1-A235-33F0A9AC5658}"/>
              </a:ext>
            </a:extLst>
          </p:cNvPr>
          <p:cNvSpPr txBox="1"/>
          <p:nvPr/>
        </p:nvSpPr>
        <p:spPr>
          <a:xfrm>
            <a:off x="128016" y="696601"/>
            <a:ext cx="93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Test Code</a:t>
            </a:r>
            <a:r>
              <a:rPr lang="ko-KR" altLang="en-US" dirty="0"/>
              <a:t>는 </a:t>
            </a:r>
            <a:r>
              <a:rPr lang="en-US" altLang="ko-KR" dirty="0"/>
              <a:t>SSD</a:t>
            </a:r>
            <a:r>
              <a:rPr lang="ko-KR" altLang="en-US" dirty="0"/>
              <a:t>에 직접 쓰는 동작과 </a:t>
            </a:r>
            <a:r>
              <a:rPr lang="en-US" altLang="ko-KR" dirty="0"/>
              <a:t>result.txt</a:t>
            </a:r>
            <a:r>
              <a:rPr lang="ko-KR" altLang="en-US" dirty="0"/>
              <a:t>를 직접 읽는 동작을 막아야 한다고 판단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C640B-261C-4CC6-A0B6-7DB7DAA2D648}"/>
              </a:ext>
            </a:extLst>
          </p:cNvPr>
          <p:cNvGrpSpPr/>
          <p:nvPr/>
        </p:nvGrpSpPr>
        <p:grpSpPr>
          <a:xfrm>
            <a:off x="413405" y="2675979"/>
            <a:ext cx="10745498" cy="3810330"/>
            <a:chOff x="413405" y="2675979"/>
            <a:chExt cx="10745498" cy="38103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C35A67-A81E-475F-8BA4-5568C999C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05" y="2675979"/>
              <a:ext cx="8329382" cy="381033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78A9C0-316A-4007-B8D2-03EA0C85C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815" y="2778858"/>
              <a:ext cx="4016088" cy="360457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072F9E-54AE-46B1-9026-1E31C33E0A2E}"/>
              </a:ext>
            </a:extLst>
          </p:cNvPr>
          <p:cNvSpPr/>
          <p:nvPr/>
        </p:nvSpPr>
        <p:spPr>
          <a:xfrm>
            <a:off x="7351776" y="2971801"/>
            <a:ext cx="3867912" cy="206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8047EE-9FEE-4FCF-B5C0-A58B46F830DD}"/>
              </a:ext>
            </a:extLst>
          </p:cNvPr>
          <p:cNvSpPr/>
          <p:nvPr/>
        </p:nvSpPr>
        <p:spPr>
          <a:xfrm>
            <a:off x="7397496" y="6161399"/>
            <a:ext cx="1581912" cy="257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997FD-E295-4C37-8EC9-76CFF66AC365}"/>
              </a:ext>
            </a:extLst>
          </p:cNvPr>
          <p:cNvSpPr/>
          <p:nvPr/>
        </p:nvSpPr>
        <p:spPr>
          <a:xfrm>
            <a:off x="1339596" y="3621024"/>
            <a:ext cx="5728715" cy="2496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9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55C4F-0348-46ED-AE37-BD1F3F0651EB}"/>
              </a:ext>
            </a:extLst>
          </p:cNvPr>
          <p:cNvSpPr txBox="1"/>
          <p:nvPr/>
        </p:nvSpPr>
        <p:spPr>
          <a:xfrm flipH="1">
            <a:off x="164587" y="171168"/>
            <a:ext cx="87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신규 테스트 작성 시 </a:t>
            </a:r>
            <a:r>
              <a:rPr lang="ko-KR" altLang="en-US" sz="3200" dirty="0" err="1"/>
              <a:t>재빌드</a:t>
            </a:r>
            <a:r>
              <a:rPr lang="ko-KR" altLang="en-US" sz="3200" dirty="0"/>
              <a:t> 이슈 해결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84F58-FD7E-431A-840A-7ACCE4E2CA26}"/>
              </a:ext>
            </a:extLst>
          </p:cNvPr>
          <p:cNvSpPr txBox="1"/>
          <p:nvPr/>
        </p:nvSpPr>
        <p:spPr>
          <a:xfrm>
            <a:off x="164586" y="737603"/>
            <a:ext cx="94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사용자는 </a:t>
            </a:r>
            <a:r>
              <a:rPr lang="ko-KR" altLang="en-US" b="1" dirty="0"/>
              <a:t>지정된 포맷</a:t>
            </a:r>
            <a:r>
              <a:rPr lang="ko-KR" altLang="en-US" dirty="0"/>
              <a:t>으로 </a:t>
            </a:r>
            <a:r>
              <a:rPr lang="en-US" altLang="ko-KR" b="1" dirty="0" err="1"/>
              <a:t>test_scenario.json</a:t>
            </a:r>
            <a:r>
              <a:rPr lang="en-US" altLang="ko-KR" b="1" dirty="0"/>
              <a:t> </a:t>
            </a:r>
            <a:r>
              <a:rPr lang="ko-KR" altLang="en-US" b="1" dirty="0"/>
              <a:t>파일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프로그램은 파일을 </a:t>
            </a:r>
            <a:r>
              <a:rPr lang="ko-KR" altLang="en-US" b="1" dirty="0"/>
              <a:t>해석</a:t>
            </a:r>
            <a:r>
              <a:rPr lang="en-US" altLang="ko-KR" b="1" dirty="0"/>
              <a:t>/</a:t>
            </a:r>
            <a:r>
              <a:rPr lang="ko-KR" altLang="en-US" b="1" dirty="0"/>
              <a:t>테스트 수행하는 것으로 테스트 작성마다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방지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BD000-A9AD-4072-89DE-D47B3741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86" y="1420956"/>
            <a:ext cx="3491581" cy="2422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25EC95-2915-4E94-A242-FDB944A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" y="1725782"/>
            <a:ext cx="6378493" cy="496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D22356-ECE1-40DD-A1F1-5F5F1F23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58" y="1420956"/>
            <a:ext cx="253005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0A32C-9185-46EA-A9A7-3B60D6224776}"/>
              </a:ext>
            </a:extLst>
          </p:cNvPr>
          <p:cNvSpPr txBox="1"/>
          <p:nvPr/>
        </p:nvSpPr>
        <p:spPr>
          <a:xfrm flipH="1">
            <a:off x="128015" y="111155"/>
            <a:ext cx="36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Logger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08E5-EAF4-4FAD-A126-6C3818B525B3}"/>
              </a:ext>
            </a:extLst>
          </p:cNvPr>
          <p:cNvSpPr txBox="1"/>
          <p:nvPr/>
        </p:nvSpPr>
        <p:spPr>
          <a:xfrm>
            <a:off x="128016" y="696601"/>
            <a:ext cx="932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Logger</a:t>
            </a:r>
            <a:r>
              <a:rPr lang="ko-KR" altLang="en-US" dirty="0"/>
              <a:t> 객체가 여러 개 존재할 필요 없다고 판단해 </a:t>
            </a:r>
            <a:r>
              <a:rPr lang="en-US" altLang="ko-KR" b="1" dirty="0"/>
              <a:t>Singleton </a:t>
            </a:r>
            <a:r>
              <a:rPr lang="ko-KR" altLang="en-US" b="1" dirty="0"/>
              <a:t>패턴 적용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SSD,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모두 사용 가능한 기능으로 만들고자 </a:t>
            </a:r>
            <a:r>
              <a:rPr lang="ko-KR" altLang="en-US" b="1" dirty="0"/>
              <a:t>정적 라이브러리</a:t>
            </a:r>
            <a:r>
              <a:rPr lang="ko-KR" altLang="en-US" dirty="0"/>
              <a:t>로 구현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BA9C3-6B9D-4A4F-BC1B-B0711B3C7EF2}"/>
              </a:ext>
            </a:extLst>
          </p:cNvPr>
          <p:cNvGrpSpPr/>
          <p:nvPr/>
        </p:nvGrpSpPr>
        <p:grpSpPr>
          <a:xfrm>
            <a:off x="327160" y="1455387"/>
            <a:ext cx="2740240" cy="2189187"/>
            <a:chOff x="327160" y="1455387"/>
            <a:chExt cx="2740240" cy="21891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75CDAFA-15BB-4229-9E95-15E7ADA3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0" y="1824719"/>
              <a:ext cx="2740240" cy="18198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84CC6-D9F5-4ABF-9117-93CE1CBCBEFF}"/>
                </a:ext>
              </a:extLst>
            </p:cNvPr>
            <p:cNvSpPr txBox="1"/>
            <p:nvPr/>
          </p:nvSpPr>
          <p:spPr>
            <a:xfrm>
              <a:off x="327160" y="145538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별도 </a:t>
              </a:r>
              <a:r>
                <a:rPr lang="en-US" altLang="ko-KR" dirty="0"/>
                <a:t>Project</a:t>
              </a:r>
              <a:r>
                <a:rPr lang="ko-KR" altLang="en-US" dirty="0"/>
                <a:t>로 개발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47D795-093B-4E8A-BD3D-E262B01612A8}"/>
              </a:ext>
            </a:extLst>
          </p:cNvPr>
          <p:cNvGrpSpPr/>
          <p:nvPr/>
        </p:nvGrpSpPr>
        <p:grpSpPr>
          <a:xfrm>
            <a:off x="3472520" y="1455387"/>
            <a:ext cx="3917355" cy="1180964"/>
            <a:chOff x="3472520" y="1455387"/>
            <a:chExt cx="3917355" cy="1180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488BD5-C0E2-4E5A-AA45-7FD7E5E05305}"/>
                </a:ext>
              </a:extLst>
            </p:cNvPr>
            <p:cNvGrpSpPr/>
            <p:nvPr/>
          </p:nvGrpSpPr>
          <p:grpSpPr>
            <a:xfrm>
              <a:off x="3483863" y="1821530"/>
              <a:ext cx="3906012" cy="814821"/>
              <a:chOff x="4521208" y="3903484"/>
              <a:chExt cx="3906012" cy="81482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76613B5-E59D-47DB-BE4B-3A3078FD59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403" b="67141"/>
              <a:stretch/>
            </p:blipFill>
            <p:spPr>
              <a:xfrm>
                <a:off x="5705856" y="3908259"/>
                <a:ext cx="2721364" cy="41839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CD92E8B-4EF9-4E01-9364-19A35E07C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623" r="85375" b="-2469"/>
              <a:stretch/>
            </p:blipFill>
            <p:spPr>
              <a:xfrm>
                <a:off x="4521208" y="4287333"/>
                <a:ext cx="1184648" cy="43097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65E48FB-7027-4B83-954F-EC09A41276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5375" b="67141"/>
              <a:stretch/>
            </p:blipFill>
            <p:spPr>
              <a:xfrm>
                <a:off x="4521208" y="3903484"/>
                <a:ext cx="1184648" cy="41839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DC4918B-5E80-4497-AB5D-74437906A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403" t="70809"/>
              <a:stretch/>
            </p:blipFill>
            <p:spPr>
              <a:xfrm>
                <a:off x="5705856" y="4320512"/>
                <a:ext cx="2721364" cy="37170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6E6D21-D7B6-43BA-9E44-8C5471422234}"/>
                </a:ext>
              </a:extLst>
            </p:cNvPr>
            <p:cNvSpPr txBox="1"/>
            <p:nvPr/>
          </p:nvSpPr>
          <p:spPr>
            <a:xfrm>
              <a:off x="3472520" y="1455387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정적 라이브러리 설정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29D713-2C2B-4E76-BFBF-13A0C39A4970}"/>
              </a:ext>
            </a:extLst>
          </p:cNvPr>
          <p:cNvGrpSpPr/>
          <p:nvPr/>
        </p:nvGrpSpPr>
        <p:grpSpPr>
          <a:xfrm>
            <a:off x="3472520" y="3172516"/>
            <a:ext cx="7832011" cy="2988883"/>
            <a:chOff x="3472520" y="3172516"/>
            <a:chExt cx="7832011" cy="29888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CDD794-A65B-426F-AECF-36EF07750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2520" y="3592500"/>
              <a:ext cx="7832011" cy="25688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05C06-52E8-48B2-B44F-8B68B654912B}"/>
                </a:ext>
              </a:extLst>
            </p:cNvPr>
            <p:cNvSpPr txBox="1"/>
            <p:nvPr/>
          </p:nvSpPr>
          <p:spPr>
            <a:xfrm>
              <a:off x="3472520" y="3172516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동작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0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7EC42-C0EC-420E-B254-2F2BBBA1DDFD}"/>
              </a:ext>
            </a:extLst>
          </p:cNvPr>
          <p:cNvSpPr txBox="1"/>
          <p:nvPr/>
        </p:nvSpPr>
        <p:spPr>
          <a:xfrm flipH="1">
            <a:off x="128014" y="111155"/>
            <a:ext cx="513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Singleton </a:t>
            </a:r>
            <a:r>
              <a:rPr lang="ko-KR" altLang="en-US" sz="3200" dirty="0"/>
              <a:t>패턴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43C9-2BBF-4CFC-AA51-6C5C96A48567}"/>
              </a:ext>
            </a:extLst>
          </p:cNvPr>
          <p:cNvSpPr txBox="1"/>
          <p:nvPr/>
        </p:nvSpPr>
        <p:spPr>
          <a:xfrm>
            <a:off x="128016" y="696601"/>
            <a:ext cx="93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Logger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en-US" altLang="ko-KR" dirty="0" err="1"/>
              <a:t>ScenarioParser</a:t>
            </a:r>
            <a:r>
              <a:rPr lang="en-US" altLang="ko-KR" dirty="0"/>
              <a:t> class</a:t>
            </a:r>
            <a:r>
              <a:rPr lang="ko-KR" altLang="en-US" dirty="0"/>
              <a:t>에 객체가 여러 개 존재할 필요 없다고 판단</a:t>
            </a:r>
            <a:endParaRPr lang="en-US" altLang="ko-KR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75B3A7-89EF-49FD-A7D9-559B3E746A70}"/>
              </a:ext>
            </a:extLst>
          </p:cNvPr>
          <p:cNvGrpSpPr/>
          <p:nvPr/>
        </p:nvGrpSpPr>
        <p:grpSpPr>
          <a:xfrm>
            <a:off x="194785" y="1310567"/>
            <a:ext cx="7440455" cy="3640927"/>
            <a:chOff x="194785" y="1310567"/>
            <a:chExt cx="7440455" cy="36409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972BCE-6ABD-495C-B160-4E6D6FFB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5" y="1310567"/>
              <a:ext cx="6904166" cy="211843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34BFB4-283C-405C-B81C-594A935CE6C4}"/>
                </a:ext>
              </a:extLst>
            </p:cNvPr>
            <p:cNvGrpSpPr/>
            <p:nvPr/>
          </p:nvGrpSpPr>
          <p:grpSpPr>
            <a:xfrm>
              <a:off x="194785" y="3808458"/>
              <a:ext cx="7440455" cy="1143036"/>
              <a:chOff x="194785" y="3808458"/>
              <a:chExt cx="7440455" cy="114303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7A99EC1-26BB-46AB-9C18-E9A601EDF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85" y="3808458"/>
                <a:ext cx="7419153" cy="1143036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9CCD602-747F-492B-AB7F-C7A1848B0132}"/>
                  </a:ext>
                </a:extLst>
              </p:cNvPr>
              <p:cNvSpPr/>
              <p:nvPr/>
            </p:nvSpPr>
            <p:spPr>
              <a:xfrm>
                <a:off x="685800" y="4105656"/>
                <a:ext cx="6949440" cy="2986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80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D5F005-50D3-4B23-B4ED-60CDC86F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1" y="736592"/>
            <a:ext cx="11004234" cy="60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1345A-12C6-4B38-A8C2-90F617A7D58E}"/>
              </a:ext>
            </a:extLst>
          </p:cNvPr>
          <p:cNvSpPr txBox="1"/>
          <p:nvPr/>
        </p:nvSpPr>
        <p:spPr>
          <a:xfrm flipH="1">
            <a:off x="128013" y="111155"/>
            <a:ext cx="1011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Logger </a:t>
            </a:r>
            <a:r>
              <a:rPr lang="ko-KR" altLang="en-US" sz="3200" dirty="0"/>
              <a:t>작성 시 가독성 향상 위한 </a:t>
            </a:r>
            <a:r>
              <a:rPr lang="en-US" altLang="ko-KR" sz="3200" dirty="0"/>
              <a:t>Refactoring </a:t>
            </a:r>
            <a:r>
              <a:rPr lang="ko-KR" altLang="en-US" sz="32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4116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113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2024-07-12T00:00:07Z</dcterms:created>
  <dcterms:modified xsi:type="dcterms:W3CDTF">2024-07-12T01:06:55Z</dcterms:modified>
</cp:coreProperties>
</file>